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59" r:id="rId2"/>
    <p:sldMasterId id="2147483671" r:id="rId3"/>
    <p:sldMasterId id="2147483683" r:id="rId4"/>
    <p:sldMasterId id="2147483694" r:id="rId5"/>
  </p:sldMasterIdLst>
  <p:notesMasterIdLst>
    <p:notesMasterId r:id="rId51"/>
  </p:notesMasterIdLst>
  <p:sldIdLst>
    <p:sldId id="256" r:id="rId6"/>
    <p:sldId id="257" r:id="rId7"/>
    <p:sldId id="258" r:id="rId8"/>
    <p:sldId id="259" r:id="rId9"/>
    <p:sldId id="261" r:id="rId10"/>
    <p:sldId id="262" r:id="rId11"/>
    <p:sldId id="263" r:id="rId12"/>
    <p:sldId id="264" r:id="rId13"/>
    <p:sldId id="267" r:id="rId14"/>
    <p:sldId id="266" r:id="rId15"/>
    <p:sldId id="265"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447" r:id="rId32"/>
    <p:sldId id="285" r:id="rId33"/>
    <p:sldId id="286" r:id="rId34"/>
    <p:sldId id="287" r:id="rId35"/>
    <p:sldId id="288" r:id="rId36"/>
    <p:sldId id="448" r:id="rId37"/>
    <p:sldId id="290" r:id="rId38"/>
    <p:sldId id="291" r:id="rId39"/>
    <p:sldId id="292" r:id="rId40"/>
    <p:sldId id="293" r:id="rId41"/>
    <p:sldId id="294" r:id="rId42"/>
    <p:sldId id="295" r:id="rId43"/>
    <p:sldId id="296" r:id="rId44"/>
    <p:sldId id="297" r:id="rId45"/>
    <p:sldId id="298" r:id="rId46"/>
    <p:sldId id="446" r:id="rId47"/>
    <p:sldId id="434" r:id="rId48"/>
    <p:sldId id="301" r:id="rId49"/>
    <p:sldId id="302" r:id="rId5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8" roundtripDataSignature="AMtx7mjFqHkBH5Xp3cQrn0+TS1lAA9vci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ina Gall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FDDBD4-B22F-46A3-B4F1-BC5DD30D5C4E}">
  <a:tblStyle styleId="{70FDDBD4-B22F-46A3-B4F1-BC5DD30D5C4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1C87AE9-D1D1-4D21-B8A5-9C12E8EEBB3D}" styleName="Table_1">
    <a:wholeTbl>
      <a:tcTxStyle b="off" i="off">
        <a:font>
          <a:latin typeface="Calibri"/>
          <a:ea typeface="Calibri"/>
          <a:cs typeface="Calibri"/>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12700" cap="flat" cmpd="sng">
              <a:solidFill>
                <a:schemeClr val="accent5"/>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5">
              <a:alpha val="20000"/>
            </a:schemeClr>
          </a:solidFill>
        </a:fill>
      </a:tcStyle>
    </a:band1H>
    <a:band2H>
      <a:tcTxStyle b="off" i="off"/>
      <a:tcStyle>
        <a:tcBdr/>
      </a:tcStyle>
    </a:band2H>
    <a:band1V>
      <a:tcTxStyle b="off" i="off"/>
      <a:tcStyle>
        <a:tcBdr/>
        <a:fill>
          <a:solidFill>
            <a:schemeClr val="accent5">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5"/>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1EF7D447-B983-4824-9C45-0B6C19C17C94}" styleName="Table_2">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20000"/>
            </a:schemeClr>
          </a:solidFill>
        </a:fill>
      </a:tcStyle>
    </a:band1H>
    <a:band2H>
      <a:tcTxStyle b="off" i="off"/>
      <a:tcStyle>
        <a:tcBdr/>
      </a:tcStyle>
    </a:band2H>
    <a:band1V>
      <a:tcTxStyle b="off" i="off"/>
      <a:tcStyle>
        <a:tcBdr/>
        <a:fill>
          <a:solidFill>
            <a:schemeClr val="accent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D9B41E28-2E6A-4F16-B480-A7F18F5938CB}" styleName="Table_3">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3F214D24-9DF9-4708-9479-326458E1904E}" styleName="Table_4">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A81B2B35-488B-467E-8B24-8F824C83ED66}" styleName="Table_5">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74" autoAdjust="0"/>
    <p:restoredTop sz="64990" autoAdjust="0"/>
  </p:normalViewPr>
  <p:slideViewPr>
    <p:cSldViewPr snapToGrid="0">
      <p:cViewPr varScale="1">
        <p:scale>
          <a:sx n="85" d="100"/>
          <a:sy n="85" d="100"/>
        </p:scale>
        <p:origin x="816" y="84"/>
      </p:cViewPr>
      <p:guideLst>
        <p:guide orient="horz" pos="2160"/>
        <p:guide pos="3840"/>
      </p:guideLst>
    </p:cSldViewPr>
  </p:slid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122" d="100"/>
          <a:sy n="122" d="100"/>
        </p:scale>
        <p:origin x="122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63"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8" Type="http://customschemas.google.com/relationships/presentationmetadata" Target="meta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2"/>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2"/>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a:t>
            </a:fld>
            <a:endParaRPr sz="1200" b="0" i="0" u="none" strike="noStrike" cap="none">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live.bible.is/bible/EN1ESV/MAT/26"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indent="0">
              <a:buClr>
                <a:srgbClr val="4472C4"/>
              </a:buClr>
              <a:buSzPts val="1200"/>
            </a:pPr>
            <a:r>
              <a:rPr lang="en-US" sz="1200" b="1" dirty="0">
                <a:solidFill>
                  <a:srgbClr val="4472C4"/>
                </a:solidFill>
                <a:latin typeface="Verdana"/>
                <a:ea typeface="Verdana"/>
                <a:cs typeface="Verdana"/>
                <a:sym typeface="Verdana"/>
              </a:rPr>
              <a:t>Teacher’s Notes:</a:t>
            </a:r>
          </a:p>
          <a:p>
            <a:pPr marL="0" indent="0">
              <a:buClr>
                <a:srgbClr val="4472C4"/>
              </a:buClr>
              <a:buSzPts val="1200"/>
            </a:pPr>
            <a:endParaRPr lang="en-US" sz="1200" b="1" dirty="0">
              <a:latin typeface="Verdana"/>
              <a:ea typeface="Verdana"/>
              <a:cs typeface="Verdana"/>
              <a:sym typeface="Verdana"/>
            </a:endParaRPr>
          </a:p>
          <a:p>
            <a:pPr marL="0" lvl="0" indent="0" algn="l" rtl="0">
              <a:spcBef>
                <a:spcPts val="0"/>
              </a:spcBef>
              <a:spcAft>
                <a:spcPts val="0"/>
              </a:spcAft>
              <a:buClr>
                <a:srgbClr val="4472C4"/>
              </a:buClr>
              <a:buSzPts val="1200"/>
              <a:buFont typeface="Verdana"/>
              <a:buNone/>
            </a:pP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Thank you for using our materials. For more resources and teacher training visit </a:t>
            </a:r>
            <a:r>
              <a:rPr lang="en-US"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LightOfTheWorld</a:t>
            </a: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Learning.org</a:t>
            </a:r>
          </a:p>
          <a:p>
            <a:pPr marL="0" lvl="0" indent="0" algn="l" rtl="0">
              <a:spcBef>
                <a:spcPts val="0"/>
              </a:spcBef>
              <a:spcAft>
                <a:spcPts val="0"/>
              </a:spcAft>
              <a:buClr>
                <a:srgbClr val="4472C4"/>
              </a:buClr>
              <a:buSzPts val="1200"/>
              <a:buFont typeface="Verdana"/>
              <a:buNone/>
            </a:pPr>
            <a:endParaRPr lang="en-US"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Preparation:</a:t>
            </a:r>
            <a:endParaRPr lang="en-US" dirty="0">
              <a:latin typeface="Verdana"/>
              <a:ea typeface="Verdana"/>
              <a:cs typeface="Verdana"/>
              <a:sym typeface="Verdana"/>
            </a:endParaRPr>
          </a:p>
          <a:p>
            <a:pPr marL="0" lvl="0" indent="0" algn="l" rtl="0">
              <a:lnSpc>
                <a:spcPct val="100000"/>
              </a:lnSpc>
              <a:spcBef>
                <a:spcPts val="0"/>
              </a:spcBef>
              <a:spcAft>
                <a:spcPts val="0"/>
              </a:spcAft>
              <a:buSzPts val="1200"/>
              <a:buFont typeface="Verdana"/>
              <a:buNone/>
            </a:pPr>
            <a:r>
              <a:rPr lang="en-US" dirty="0">
                <a:solidFill>
                  <a:srgbClr val="000000"/>
                </a:solidFill>
                <a:latin typeface="Verdana"/>
                <a:ea typeface="Verdana"/>
                <a:cs typeface="Verdana"/>
                <a:sym typeface="Verdana"/>
              </a:rPr>
              <a:t>Pray.</a:t>
            </a:r>
            <a:endParaRPr lang="en-US"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200"/>
              <a:buFont typeface="Verdana"/>
              <a:buNone/>
            </a:pPr>
            <a:r>
              <a:rPr lang="en-US" dirty="0">
                <a:solidFill>
                  <a:srgbClr val="000000"/>
                </a:solidFill>
                <a:latin typeface="Verdana"/>
                <a:ea typeface="Verdana"/>
                <a:cs typeface="Verdana"/>
                <a:sym typeface="Verdana"/>
              </a:rPr>
              <a:t>Read</a:t>
            </a:r>
            <a:r>
              <a:rPr lang="en-US" dirty="0">
                <a:solidFill>
                  <a:srgbClr val="FF0000"/>
                </a:solidFill>
                <a:latin typeface="Verdana"/>
                <a:ea typeface="Verdana"/>
                <a:cs typeface="Verdana"/>
                <a:sym typeface="Verdana"/>
              </a:rPr>
              <a:t> </a:t>
            </a:r>
            <a:r>
              <a:rPr lang="en-US" dirty="0">
                <a:solidFill>
                  <a:schemeClr val="dk1"/>
                </a:solidFill>
                <a:latin typeface="Verdana"/>
                <a:ea typeface="Verdana"/>
                <a:cs typeface="Verdana"/>
                <a:sym typeface="Verdana"/>
              </a:rPr>
              <a:t>the Bible passages.</a:t>
            </a:r>
            <a:endParaRPr lang="en-US"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200"/>
              <a:buFont typeface="Verdana"/>
              <a:buNone/>
            </a:pPr>
            <a:r>
              <a:rPr lang="en-US" dirty="0">
                <a:solidFill>
                  <a:schemeClr val="dk1"/>
                </a:solidFill>
                <a:latin typeface="Verdana"/>
                <a:ea typeface="Verdana"/>
                <a:cs typeface="Verdana"/>
                <a:sym typeface="Verdana"/>
              </a:rPr>
              <a:t>Preview slides </a:t>
            </a:r>
            <a:r>
              <a:rPr lang="en-US" dirty="0">
                <a:latin typeface="Verdana"/>
                <a:ea typeface="Verdana"/>
                <a:cs typeface="Verdana"/>
                <a:sym typeface="Verdana"/>
              </a:rPr>
              <a:t>and song.</a:t>
            </a:r>
            <a:endParaRPr lang="en-US"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Clr>
                <a:schemeClr val="dk1"/>
              </a:buClr>
              <a:buSzPts val="1200"/>
              <a:buFont typeface="Verdana"/>
              <a:buNone/>
            </a:pPr>
            <a:r>
              <a:rPr lang="en-US" dirty="0">
                <a:solidFill>
                  <a:schemeClr val="dk1"/>
                </a:solidFill>
                <a:latin typeface="Verdana"/>
                <a:ea typeface="Verdana"/>
                <a:cs typeface="Verdana"/>
                <a:sym typeface="Verdana"/>
              </a:rPr>
              <a:t>Optional: Bring </a:t>
            </a:r>
            <a:r>
              <a:rPr lang="en-US" dirty="0">
                <a:latin typeface="Verdana"/>
                <a:ea typeface="Verdana"/>
                <a:cs typeface="Verdana"/>
                <a:sym typeface="Verdana"/>
              </a:rPr>
              <a:t>silverware, menus, restaurant reviews, and other items related to restaurants. </a:t>
            </a:r>
          </a:p>
          <a:p>
            <a:pPr marL="457200" marR="0" lvl="0" indent="-228600" algn="l" rtl="0">
              <a:lnSpc>
                <a:spcPct val="100000"/>
              </a:lnSpc>
              <a:spcBef>
                <a:spcPts val="0"/>
              </a:spcBef>
              <a:spcAft>
                <a:spcPts val="0"/>
              </a:spcAft>
              <a:buClr>
                <a:srgbClr val="000000"/>
              </a:buClr>
              <a:buSzPts val="1400"/>
              <a:buFont typeface="Arial"/>
              <a:buNone/>
            </a:pPr>
            <a:endParaRPr lang="en-US" dirty="0">
              <a:latin typeface="Verdana"/>
              <a:ea typeface="Verdana"/>
              <a:cs typeface="Verdana"/>
              <a:sym typeface="Verdana"/>
            </a:endParaRPr>
          </a:p>
        </p:txBody>
      </p:sp>
      <p:sp>
        <p:nvSpPr>
          <p:cNvPr id="5" name="Footer Placeholder 1">
            <a:extLst>
              <a:ext uri="{FF2B5EF4-FFF2-40B4-BE49-F238E27FC236}">
                <a16:creationId xmlns:a16="http://schemas.microsoft.com/office/drawing/2014/main" id="{1B4D0AE3-F512-4716-8027-B62A81272BF7}"/>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6" name="Slide Number Placeholder 2">
            <a:extLst>
              <a:ext uri="{FF2B5EF4-FFF2-40B4-BE49-F238E27FC236}">
                <a16:creationId xmlns:a16="http://schemas.microsoft.com/office/drawing/2014/main" id="{514CC24A-AD3E-40B0-BE48-4F85D6A0C2AC}"/>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1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2F. Grammar – Obligation Verbs</a:t>
            </a:r>
            <a:endParaRPr dirty="0"/>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The auxiliary verb </a:t>
            </a:r>
            <a:r>
              <a:rPr lang="en-US" b="1" dirty="0">
                <a:latin typeface="Verdana"/>
                <a:ea typeface="Verdana"/>
                <a:cs typeface="Verdana"/>
                <a:sym typeface="Verdana"/>
              </a:rPr>
              <a:t>Should </a:t>
            </a:r>
            <a:r>
              <a:rPr lang="en-US" dirty="0">
                <a:latin typeface="Verdana"/>
                <a:ea typeface="Verdana"/>
                <a:cs typeface="Verdana"/>
                <a:sym typeface="Verdana"/>
              </a:rPr>
              <a:t>is used to ask for and give advice. The auxiliary verb </a:t>
            </a:r>
            <a:r>
              <a:rPr lang="en-US" b="1" dirty="0">
                <a:latin typeface="Verdana"/>
                <a:ea typeface="Verdana"/>
                <a:cs typeface="Verdana"/>
                <a:sym typeface="Verdana"/>
              </a:rPr>
              <a:t>Must </a:t>
            </a:r>
            <a:r>
              <a:rPr lang="en-US" dirty="0">
                <a:latin typeface="Verdana"/>
                <a:ea typeface="Verdana"/>
                <a:cs typeface="Verdana"/>
                <a:sym typeface="Verdana"/>
              </a:rPr>
              <a:t>is used for rules and obligations.  </a:t>
            </a:r>
            <a:r>
              <a:rPr lang="en-US" b="1" dirty="0">
                <a:latin typeface="Verdana"/>
                <a:ea typeface="Verdana"/>
                <a:cs typeface="Verdana"/>
                <a:sym typeface="Verdana"/>
              </a:rPr>
              <a:t>Have to </a:t>
            </a:r>
            <a:r>
              <a:rPr lang="en-US" dirty="0">
                <a:latin typeface="Verdana"/>
                <a:ea typeface="Verdana"/>
                <a:cs typeface="Verdana"/>
                <a:sym typeface="Verdana"/>
              </a:rPr>
              <a:t>is used more commonly for rules and obligations and is less formal than must.</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Modal verbs do not add -s after </a:t>
            </a:r>
            <a:r>
              <a:rPr lang="en-US" b="1" dirty="0">
                <a:latin typeface="Verdana"/>
                <a:ea typeface="Verdana"/>
                <a:cs typeface="Verdana"/>
                <a:sym typeface="Verdana"/>
              </a:rPr>
              <a:t>he/she/it</a:t>
            </a:r>
            <a:r>
              <a:rPr lang="en-US" dirty="0">
                <a:latin typeface="Verdana"/>
                <a:ea typeface="Verdana"/>
                <a:cs typeface="Verdana"/>
                <a:sym typeface="Verdana"/>
              </a:rPr>
              <a:t>, and the verb tenses do not change after the must/mustn’t. We do not need to put do/does/don’t/doesn’t in front of a modal verb.</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Model, Repeat, and Solo number one. Ask students to complete the sentences for numbers 2-5.</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may vary but should contain the correct form of Must:</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2. Why must they wear seatbelts?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I must not eat so fast.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Must she drive so fast?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He must go to the hospital.</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43B53C86-5206-4EE8-A2C6-FE02D0B13A77}"/>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A1661D6C-6F0E-41A4-980C-61CA1926AC8F}"/>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2E. Grammar – Obligation Verbs</a:t>
            </a:r>
            <a:endParaRPr dirty="0"/>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b="1" dirty="0">
                <a:latin typeface="Verdana"/>
                <a:ea typeface="Verdana"/>
                <a:cs typeface="Verdana"/>
                <a:sym typeface="Verdana"/>
              </a:rPr>
              <a:t>Have to </a:t>
            </a:r>
            <a:r>
              <a:rPr lang="en-US" dirty="0">
                <a:latin typeface="Verdana"/>
                <a:ea typeface="Verdana"/>
                <a:cs typeface="Verdana"/>
                <a:sym typeface="Verdana"/>
              </a:rPr>
              <a:t>is used more commonly for rules and obligations and is less formal than must. We use do/does/don’t/doesn’t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number one. Ask students to complete the sentences for numbers 2-5.</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a:t>
            </a:r>
            <a:r>
              <a:rPr lang="en-US" baseline="0" dirty="0">
                <a:latin typeface="Verdana"/>
                <a:ea typeface="Verdana"/>
                <a:cs typeface="Verdana"/>
                <a:sym typeface="Verdana"/>
              </a:rPr>
              <a:t> may vary but should include the correct form of Have To</a:t>
            </a:r>
            <a:r>
              <a:rPr lang="en-US" dirty="0">
                <a:latin typeface="Verdana"/>
                <a:ea typeface="Verdana"/>
                <a:cs typeface="Verdana"/>
                <a:sym typeface="Verdana"/>
              </a:rPr>
              <a:t>:</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2. Do I have to practice every day?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Yes, I have to eat with silverware.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Do we have to go to the basketball game?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Yes, she has to order from the menu.</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A75085F6-0477-4460-AE45-E4CB79D557F9}"/>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D9DA4FD5-399B-4F0F-A184-F5AD06FE1F0E}"/>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1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b="1" i="0" u="none" strike="noStrike" dirty="0">
                <a:solidFill>
                  <a:srgbClr val="4472C4"/>
                </a:solidFill>
                <a:latin typeface="Verdana"/>
                <a:ea typeface="Verdana"/>
                <a:cs typeface="Verdana"/>
                <a:sym typeface="Verdana"/>
              </a:rPr>
              <a:t>3. Conversation  </a:t>
            </a:r>
          </a:p>
          <a:p>
            <a:pPr marL="457200" lvl="0" indent="-228600" algn="l" rtl="0">
              <a:lnSpc>
                <a:spcPct val="100000"/>
              </a:lnSpc>
              <a:spcBef>
                <a:spcPts val="0"/>
              </a:spcBef>
              <a:spcAft>
                <a:spcPts val="0"/>
              </a:spcAft>
              <a:buSzPts val="1400"/>
              <a:buNone/>
            </a:pPr>
            <a:endParaRPr dirty="0">
              <a:latin typeface="Verdana"/>
              <a:ea typeface="Verdana"/>
              <a:cs typeface="Verdana"/>
              <a:sym typeface="Verdana"/>
            </a:endParaRPr>
          </a:p>
          <a:p>
            <a:pPr marL="457200" lvl="0" indent="-228600" algn="l" rtl="0">
              <a:lnSpc>
                <a:spcPct val="100000"/>
              </a:lnSpc>
              <a:spcBef>
                <a:spcPts val="0"/>
              </a:spcBef>
              <a:spcAft>
                <a:spcPts val="0"/>
              </a:spcAft>
              <a:buSzPts val="1400"/>
              <a:buNone/>
            </a:pPr>
            <a:r>
              <a:rPr lang="en-US" b="1" i="0" u="none" strike="noStrike" dirty="0">
                <a:solidFill>
                  <a:srgbClr val="000000"/>
                </a:solidFill>
                <a:latin typeface="Verdana"/>
                <a:ea typeface="Verdana"/>
                <a:cs typeface="Verdana"/>
                <a:sym typeface="Verdana"/>
              </a:rPr>
              <a:t>1. Model: Say both parts of the conversation several times. </a:t>
            </a:r>
            <a:r>
              <a:rPr lang="en-US" i="0" u="none" strike="noStrike" dirty="0">
                <a:solidFill>
                  <a:srgbClr val="000000"/>
                </a:solidFill>
                <a:latin typeface="Verdana"/>
                <a:ea typeface="Verdana"/>
                <a:cs typeface="Verdana"/>
                <a:sym typeface="Verdana"/>
              </a:rPr>
              <a:t>Use A and B</a:t>
            </a:r>
            <a:r>
              <a:rPr lang="en-US" dirty="0">
                <a:solidFill>
                  <a:srgbClr val="000000"/>
                </a:solidFill>
                <a:latin typeface="Verdana"/>
                <a:ea typeface="Verdana"/>
                <a:cs typeface="Verdana"/>
                <a:sym typeface="Verdana"/>
              </a:rPr>
              <a:t> </a:t>
            </a:r>
            <a:r>
              <a:rPr lang="en-US" i="0" u="none" strike="noStrike" dirty="0">
                <a:solidFill>
                  <a:srgbClr val="000000"/>
                </a:solidFill>
                <a:latin typeface="Verdana"/>
                <a:ea typeface="Verdana"/>
                <a:cs typeface="Verdana"/>
                <a:sym typeface="Verdana"/>
              </a:rPr>
              <a:t>cards, stick figures, or change your physical position to indicate the dual parts. Role-play the parts to convey the meaning of the conversation. </a:t>
            </a:r>
            <a:r>
              <a:rPr lang="en-US" b="1" i="0" u="none" strike="noStrike" dirty="0">
                <a:solidFill>
                  <a:srgbClr val="000000"/>
                </a:solidFill>
                <a:latin typeface="Verdana"/>
                <a:ea typeface="Verdana"/>
                <a:cs typeface="Verdana"/>
                <a:sym typeface="Verdana"/>
              </a:rPr>
              <a:t>Students are to watch and listen. </a:t>
            </a:r>
            <a:endParaRPr dirty="0">
              <a:latin typeface="Verdana"/>
              <a:ea typeface="Verdana"/>
              <a:cs typeface="Verdana"/>
              <a:sym typeface="Verdana"/>
            </a:endParaRPr>
          </a:p>
          <a:p>
            <a:pPr marL="457200" lvl="0" indent="-228600" algn="l" rtl="0">
              <a:lnSpc>
                <a:spcPct val="100000"/>
              </a:lnSpc>
              <a:spcBef>
                <a:spcPts val="0"/>
              </a:spcBef>
              <a:spcAft>
                <a:spcPts val="0"/>
              </a:spcAft>
              <a:buSzPts val="1400"/>
              <a:buNone/>
            </a:pPr>
            <a:r>
              <a:rPr lang="en-US" b="1" i="0" u="none" strike="noStrike" dirty="0">
                <a:solidFill>
                  <a:srgbClr val="000000"/>
                </a:solidFill>
                <a:latin typeface="Verdana"/>
                <a:ea typeface="Verdana"/>
                <a:cs typeface="Verdana"/>
                <a:sym typeface="Verdana"/>
              </a:rPr>
              <a:t>2. Repeat: Say one line at a time and have students repeat until they can be understood. </a:t>
            </a:r>
            <a:endParaRPr dirty="0">
              <a:latin typeface="Verdana"/>
              <a:ea typeface="Verdana"/>
              <a:cs typeface="Verdana"/>
              <a:sym typeface="Verdana"/>
            </a:endParaRPr>
          </a:p>
          <a:p>
            <a:pPr marL="457200" lvl="0" indent="-228600" algn="l" rtl="0">
              <a:lnSpc>
                <a:spcPct val="100000"/>
              </a:lnSpc>
              <a:spcBef>
                <a:spcPts val="0"/>
              </a:spcBef>
              <a:spcAft>
                <a:spcPts val="0"/>
              </a:spcAft>
              <a:buSzPts val="1400"/>
              <a:buNone/>
            </a:pPr>
            <a:r>
              <a:rPr lang="en-US" b="1" i="0" u="none" strike="noStrike" dirty="0">
                <a:solidFill>
                  <a:srgbClr val="000000"/>
                </a:solidFill>
                <a:latin typeface="Verdana"/>
                <a:ea typeface="Verdana"/>
                <a:cs typeface="Verdana"/>
                <a:sym typeface="Verdana"/>
              </a:rPr>
              <a:t>3. Solo: You begin the conversation and call on individual students to respond. </a:t>
            </a:r>
            <a:r>
              <a:rPr lang="en-US" i="0" u="none" strike="noStrike" dirty="0">
                <a:solidFill>
                  <a:srgbClr val="000000"/>
                </a:solidFill>
                <a:latin typeface="Verdana"/>
                <a:ea typeface="Verdana"/>
                <a:cs typeface="Verdana"/>
                <a:sym typeface="Verdana"/>
              </a:rPr>
              <a:t>Then reverse the roles (students are A, you are B). </a:t>
            </a: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r>
              <a:rPr lang="en-US" i="0" u="none" strike="noStrike" dirty="0">
                <a:solidFill>
                  <a:srgbClr val="000000"/>
                </a:solidFill>
                <a:latin typeface="Verdana"/>
                <a:ea typeface="Verdana"/>
                <a:cs typeface="Verdana"/>
                <a:sym typeface="Verdana"/>
              </a:rPr>
              <a:t>4. Once students can do both parts, </a:t>
            </a:r>
            <a:r>
              <a:rPr lang="en-US" b="1" i="0" u="none" strike="noStrike" dirty="0">
                <a:solidFill>
                  <a:srgbClr val="000000"/>
                </a:solidFill>
                <a:latin typeface="Verdana"/>
                <a:ea typeface="Verdana"/>
                <a:cs typeface="Verdana"/>
                <a:sym typeface="Verdana"/>
              </a:rPr>
              <a:t>encourage free conversation</a:t>
            </a:r>
            <a:r>
              <a:rPr lang="en-US" i="0" u="none" strike="noStrike" dirty="0">
                <a:solidFill>
                  <a:srgbClr val="000000"/>
                </a:solidFill>
                <a:latin typeface="Verdana"/>
                <a:ea typeface="Verdana"/>
                <a:cs typeface="Verdana"/>
                <a:sym typeface="Verdana"/>
              </a:rPr>
              <a:t> (students substitute their own words for the blue words).</a:t>
            </a:r>
            <a:endParaRPr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12E2E853-2E57-4119-8D49-948DE5E960AE}"/>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C4144DC1-AED7-45EF-A8C9-822D80CFEB11}"/>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1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4A. Pronunciation - Sound and Spelling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dk1"/>
                </a:solidFill>
                <a:latin typeface="Verdana"/>
                <a:ea typeface="Verdana"/>
                <a:cs typeface="Verdana"/>
                <a:sym typeface="Verdana"/>
              </a:rPr>
              <a:t>Note: </a:t>
            </a:r>
            <a:r>
              <a:rPr lang="en-US" b="0" dirty="0">
                <a:solidFill>
                  <a:schemeClr val="dk1"/>
                </a:solidFill>
                <a:latin typeface="Verdana"/>
                <a:ea typeface="Verdana"/>
                <a:cs typeface="Verdana"/>
                <a:sym typeface="Verdana"/>
              </a:rPr>
              <a:t>The </a:t>
            </a:r>
            <a:r>
              <a:rPr lang="en-US" dirty="0">
                <a:latin typeface="Verdana"/>
                <a:ea typeface="Verdana"/>
                <a:cs typeface="Verdana"/>
                <a:sym typeface="Verdana"/>
              </a:rPr>
              <a:t>prefix “dis-” functions as the opposite of the original word. That is the purpose of adding “dis-”.</a:t>
            </a:r>
            <a:endParaRPr dirty="0"/>
          </a:p>
          <a:p>
            <a:pPr marL="0" lvl="0" indent="0" algn="l" rtl="0">
              <a:lnSpc>
                <a:spcPct val="100000"/>
              </a:lnSpc>
              <a:spcBef>
                <a:spcPts val="0"/>
              </a:spcBef>
              <a:spcAft>
                <a:spcPts val="0"/>
              </a:spcAft>
              <a:buSzPts val="1400"/>
              <a:buNone/>
            </a:pPr>
            <a:endParaRPr sz="800"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i="0" u="none" strike="noStrike" dirty="0">
                <a:solidFill>
                  <a:schemeClr val="dk1"/>
                </a:solidFill>
                <a:latin typeface="Verdana"/>
                <a:ea typeface="Verdana"/>
                <a:cs typeface="Verdana"/>
                <a:sym typeface="Verdana"/>
              </a:rPr>
              <a:t>1. Model: Say the sound several times while pointing to it. </a:t>
            </a:r>
            <a:r>
              <a:rPr lang="en-US" i="0" u="none" strike="noStrike" dirty="0">
                <a:solidFill>
                  <a:schemeClr val="dk1"/>
                </a:solidFill>
                <a:latin typeface="Verdana"/>
                <a:ea typeface="Verdana"/>
                <a:cs typeface="Verdana"/>
                <a:sym typeface="Verdana"/>
              </a:rPr>
              <a:t>(For example, point to the </a:t>
            </a:r>
            <a:r>
              <a:rPr lang="en-US" b="1" dirty="0">
                <a:latin typeface="Verdana"/>
                <a:ea typeface="Verdana"/>
                <a:cs typeface="Verdana"/>
                <a:sym typeface="Verdana"/>
              </a:rPr>
              <a:t>/</a:t>
            </a:r>
            <a:r>
              <a:rPr lang="en-US" b="1" dirty="0" err="1">
                <a:latin typeface="Verdana"/>
                <a:ea typeface="Verdana"/>
                <a:cs typeface="Verdana"/>
                <a:sym typeface="Verdana"/>
              </a:rPr>
              <a:t>rE</a:t>
            </a:r>
            <a:r>
              <a:rPr lang="en-US" b="1" dirty="0">
                <a:latin typeface="Verdana"/>
                <a:ea typeface="Verdana"/>
                <a:cs typeface="Verdana"/>
                <a:sym typeface="Verdana"/>
              </a:rPr>
              <a:t>/</a:t>
            </a:r>
            <a:r>
              <a:rPr lang="en-US" b="1" i="0" u="none" strike="noStrike" dirty="0">
                <a:solidFill>
                  <a:schemeClr val="dk1"/>
                </a:solidFill>
                <a:latin typeface="Verdana"/>
                <a:ea typeface="Verdana"/>
                <a:cs typeface="Verdana"/>
                <a:sym typeface="Verdana"/>
              </a:rPr>
              <a:t> </a:t>
            </a:r>
            <a:r>
              <a:rPr lang="en-US" i="0" u="none" strike="noStrike" dirty="0">
                <a:solidFill>
                  <a:schemeClr val="dk1"/>
                </a:solidFill>
                <a:latin typeface="Verdana"/>
                <a:ea typeface="Verdana"/>
                <a:cs typeface="Verdana"/>
                <a:sym typeface="Verdana"/>
              </a:rPr>
              <a:t>and say </a:t>
            </a:r>
            <a:r>
              <a:rPr lang="en-US" i="1" u="none" strike="noStrike" dirty="0">
                <a:solidFill>
                  <a:schemeClr val="dk1"/>
                </a:solidFill>
                <a:latin typeface="Verdana"/>
                <a:ea typeface="Verdana"/>
                <a:cs typeface="Verdana"/>
                <a:sym typeface="Verdana"/>
              </a:rPr>
              <a:t>/</a:t>
            </a:r>
            <a:r>
              <a:rPr lang="en-US" i="1" dirty="0" err="1">
                <a:latin typeface="Verdana"/>
                <a:ea typeface="Verdana"/>
                <a:cs typeface="Verdana"/>
                <a:sym typeface="Verdana"/>
              </a:rPr>
              <a:t>rE</a:t>
            </a:r>
            <a:r>
              <a:rPr lang="en-US" i="1" u="none" strike="noStrike" dirty="0">
                <a:solidFill>
                  <a:schemeClr val="dk1"/>
                </a:solidFill>
                <a:latin typeface="Verdana"/>
                <a:ea typeface="Verdana"/>
                <a:cs typeface="Verdana"/>
                <a:sym typeface="Verdana"/>
              </a:rPr>
              <a:t>/ /</a:t>
            </a:r>
            <a:r>
              <a:rPr lang="en-US" i="1" dirty="0" err="1">
                <a:latin typeface="Verdana"/>
                <a:ea typeface="Verdana"/>
                <a:cs typeface="Verdana"/>
                <a:sym typeface="Verdana"/>
              </a:rPr>
              <a:t>rE</a:t>
            </a:r>
            <a:r>
              <a:rPr lang="en-US" i="1" u="none" strike="noStrike" dirty="0">
                <a:solidFill>
                  <a:schemeClr val="dk1"/>
                </a:solidFill>
                <a:latin typeface="Verdana"/>
                <a:ea typeface="Verdana"/>
                <a:cs typeface="Verdana"/>
                <a:sym typeface="Verdana"/>
              </a:rPr>
              <a:t>/ /</a:t>
            </a:r>
            <a:r>
              <a:rPr lang="en-US" i="1" dirty="0" err="1">
                <a:latin typeface="Verdana"/>
                <a:ea typeface="Verdana"/>
                <a:cs typeface="Verdana"/>
                <a:sym typeface="Verdana"/>
              </a:rPr>
              <a:t>rE</a:t>
            </a:r>
            <a:r>
              <a:rPr lang="en-US" i="1" u="none" strike="noStrike" dirty="0">
                <a:solidFill>
                  <a:schemeClr val="dk1"/>
                </a:solidFill>
                <a:latin typeface="Verdana"/>
                <a:ea typeface="Verdana"/>
                <a:cs typeface="Verdana"/>
                <a:sym typeface="Verdana"/>
              </a:rPr>
              <a:t>/</a:t>
            </a:r>
            <a:r>
              <a:rPr lang="en-US" i="0" u="none" strike="noStrike" dirty="0">
                <a:solidFill>
                  <a:schemeClr val="dk1"/>
                </a:solidFill>
                <a:latin typeface="Verdana"/>
                <a:ea typeface="Verdana"/>
                <a:cs typeface="Verdana"/>
                <a:sym typeface="Verdana"/>
              </a:rPr>
              <a:t>. Then say the sound and quickly read the entire list, pointing to each item as you read it (</a:t>
            </a:r>
            <a:r>
              <a:rPr lang="en-US" i="1" dirty="0">
                <a:latin typeface="Verdana"/>
                <a:ea typeface="Verdana"/>
                <a:cs typeface="Verdana"/>
                <a:sym typeface="Verdana"/>
              </a:rPr>
              <a:t>/</a:t>
            </a:r>
            <a:r>
              <a:rPr lang="en-US" i="1" dirty="0" err="1">
                <a:latin typeface="Verdana"/>
                <a:ea typeface="Verdana"/>
                <a:cs typeface="Verdana"/>
                <a:sym typeface="Verdana"/>
              </a:rPr>
              <a:t>rE</a:t>
            </a:r>
            <a:r>
              <a:rPr lang="en-US" i="1" dirty="0">
                <a:latin typeface="Verdana"/>
                <a:ea typeface="Verdana"/>
                <a:cs typeface="Verdana"/>
                <a:sym typeface="Verdana"/>
              </a:rPr>
              <a:t>/</a:t>
            </a:r>
            <a:r>
              <a:rPr lang="en-US" i="1" u="none" strike="noStrike" dirty="0">
                <a:solidFill>
                  <a:schemeClr val="dk1"/>
                </a:solidFill>
                <a:latin typeface="Verdana"/>
                <a:ea typeface="Verdana"/>
                <a:cs typeface="Verdana"/>
                <a:sym typeface="Verdana"/>
              </a:rPr>
              <a:t> </a:t>
            </a:r>
            <a:r>
              <a:rPr lang="en-US" i="1" dirty="0">
                <a:latin typeface="Verdana"/>
                <a:ea typeface="Verdana"/>
                <a:cs typeface="Verdana"/>
                <a:sym typeface="Verdana"/>
              </a:rPr>
              <a:t>Repeat, Redo, Renew, Review, Recite</a:t>
            </a:r>
            <a:r>
              <a:rPr lang="en-US" i="0" u="none" strike="noStrike" dirty="0">
                <a:solidFill>
                  <a:schemeClr val="dk1"/>
                </a:solidFill>
                <a:latin typeface="Verdana"/>
                <a:ea typeface="Verdana"/>
                <a:cs typeface="Verdana"/>
                <a:sym typeface="Verdana"/>
              </a:rPr>
              <a:t>). Students just watch and listen. </a:t>
            </a:r>
            <a:endParaRPr dirty="0">
              <a:latin typeface="Verdana"/>
              <a:ea typeface="Verdana"/>
              <a:cs typeface="Verdana"/>
              <a:sym typeface="Verdana"/>
            </a:endParaRPr>
          </a:p>
          <a:p>
            <a:pPr marL="685800" lvl="1" indent="-152400" algn="l" rtl="0">
              <a:lnSpc>
                <a:spcPct val="100000"/>
              </a:lnSpc>
              <a:spcBef>
                <a:spcPts val="0"/>
              </a:spcBef>
              <a:spcAft>
                <a:spcPts val="0"/>
              </a:spcAft>
              <a:buClr>
                <a:schemeClr val="dk1"/>
              </a:buClr>
              <a:buSzPts val="1200"/>
              <a:buFont typeface="Calibri"/>
              <a:buNone/>
            </a:pPr>
            <a:endParaRPr sz="8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i="0" u="none" strike="noStrike" dirty="0">
                <a:solidFill>
                  <a:schemeClr val="dk1"/>
                </a:solidFill>
                <a:latin typeface="Verdana"/>
                <a:ea typeface="Verdana"/>
                <a:cs typeface="Verdana"/>
                <a:sym typeface="Verdana"/>
              </a:rPr>
              <a:t>2. Repeat: Say the sound and each word several times, having students repeat each time after you in unison. </a:t>
            </a:r>
            <a:r>
              <a:rPr lang="en-US" i="0" u="none" strike="noStrike" dirty="0">
                <a:solidFill>
                  <a:schemeClr val="dk1"/>
                </a:solidFill>
                <a:latin typeface="Verdana"/>
                <a:ea typeface="Verdana"/>
                <a:cs typeface="Verdana"/>
                <a:sym typeface="Verdana"/>
              </a:rPr>
              <a:t>Be sure to use your normal voice and rate of speed. Do one column at a time, top to bottom. Then read the sentences.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
            </a:r>
            <a:br>
              <a:rPr lang="en-US" dirty="0">
                <a:latin typeface="Verdana"/>
                <a:ea typeface="Verdana"/>
                <a:cs typeface="Verdana"/>
                <a:sym typeface="Verdana"/>
              </a:rPr>
            </a:br>
            <a:r>
              <a:rPr lang="en-US" b="1" i="0" u="none" strike="noStrike" dirty="0">
                <a:solidFill>
                  <a:schemeClr val="dk1"/>
                </a:solidFill>
                <a:latin typeface="Verdana"/>
                <a:ea typeface="Verdana"/>
                <a:cs typeface="Verdana"/>
                <a:sym typeface="Verdana"/>
              </a:rPr>
              <a:t>3. Solo: Call on individuals to say a sound and its word group. </a:t>
            </a:r>
            <a:r>
              <a:rPr lang="en-US" i="0" u="none" strike="noStrike" dirty="0">
                <a:solidFill>
                  <a:schemeClr val="dk1"/>
                </a:solidFill>
                <a:latin typeface="Verdana"/>
                <a:ea typeface="Verdana"/>
                <a:cs typeface="Verdana"/>
                <a:sym typeface="Verdana"/>
              </a:rPr>
              <a:t>Give lots of praise. Then ask students to read the sentences.</a:t>
            </a:r>
            <a:endParaRPr dirty="0">
              <a:latin typeface="Verdana"/>
              <a:ea typeface="Verdana"/>
              <a:cs typeface="Verdana"/>
              <a:sym typeface="Verdana"/>
            </a:endParaRPr>
          </a:p>
          <a:p>
            <a:pPr marL="457200" lvl="1" indent="0" algn="l" rtl="0">
              <a:lnSpc>
                <a:spcPct val="100000"/>
              </a:lnSpc>
              <a:spcBef>
                <a:spcPts val="0"/>
              </a:spcBef>
              <a:spcAft>
                <a:spcPts val="0"/>
              </a:spcAft>
              <a:buSzPts val="1400"/>
              <a:buNone/>
            </a:pPr>
            <a:endParaRPr sz="8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i="0" u="none" strike="noStrike" dirty="0">
                <a:solidFill>
                  <a:schemeClr val="dk1"/>
                </a:solidFill>
                <a:latin typeface="Verdana"/>
                <a:ea typeface="Verdana"/>
                <a:cs typeface="Verdana"/>
                <a:sym typeface="Verdana"/>
              </a:rPr>
              <a:t>4. Challenge:</a:t>
            </a:r>
            <a:r>
              <a:rPr lang="en-US" i="0" u="none" strike="noStrike" dirty="0">
                <a:solidFill>
                  <a:schemeClr val="dk1"/>
                </a:solidFill>
                <a:latin typeface="Verdana"/>
                <a:ea typeface="Verdana"/>
                <a:cs typeface="Verdana"/>
                <a:sym typeface="Verdana"/>
              </a:rPr>
              <a:t> Choose another sound from the lesson that is challenging for your particular students to pronounce. Use words from Parts 1 and 2 of the lesson, and from previous lessons to make a group of 3-5 words. You may repeat the same challenging sounds in several lessons. Students need a lot of practice on sounds that do not exist in their first language.</a:t>
            </a:r>
            <a:endParaRPr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8C872017-8958-44B6-8A95-3F2651AAB2C8}"/>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E249C440-F334-4539-9FF2-E2EDA3CCD618}"/>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1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4B. </a:t>
            </a:r>
            <a:r>
              <a:rPr lang="en-US" sz="1200" b="1" i="0" u="none" strike="noStrike" dirty="0">
                <a:solidFill>
                  <a:schemeClr val="accent5"/>
                </a:solidFill>
                <a:latin typeface="Verdana"/>
                <a:ea typeface="Verdana"/>
                <a:cs typeface="Verdana"/>
                <a:sym typeface="Verdana"/>
              </a:rPr>
              <a:t>Hum and clap the stress.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i="0" u="none" strike="noStrike"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i="0" u="none" strike="noStrike" dirty="0">
                <a:solidFill>
                  <a:schemeClr val="dk1"/>
                </a:solidFill>
                <a:latin typeface="Verdana"/>
                <a:ea typeface="Verdana"/>
                <a:cs typeface="Verdana"/>
                <a:sym typeface="Verdana"/>
              </a:rPr>
              <a:t>Begin by humming the stress of a column of words. Hum higher, longer, and louder for big dashes and lower, shorter, and quieter for small dashes.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i="0" u="none" strike="noStrike" dirty="0">
                <a:solidFill>
                  <a:schemeClr val="dk1"/>
                </a:solidFill>
                <a:latin typeface="Verdana"/>
                <a:ea typeface="Verdana"/>
                <a:cs typeface="Verdana"/>
                <a:sym typeface="Verdana"/>
              </a:rPr>
              <a:t>You may use hand gestures to indicate that </a:t>
            </a:r>
            <a:r>
              <a:rPr lang="en-US" sz="1200" b="1" i="0" u="none" strike="noStrike" dirty="0">
                <a:solidFill>
                  <a:schemeClr val="dk1"/>
                </a:solidFill>
                <a:latin typeface="Verdana"/>
                <a:ea typeface="Verdana"/>
                <a:cs typeface="Verdana"/>
                <a:sym typeface="Verdana"/>
              </a:rPr>
              <a:t>the stressed syllable is higher in pitch, longer in duration, and louder.</a:t>
            </a:r>
            <a:r>
              <a:rPr lang="en-US" sz="1200" i="0" u="none" strike="noStrike" dirty="0">
                <a:solidFill>
                  <a:schemeClr val="dk1"/>
                </a:solidFill>
                <a:latin typeface="Verdana"/>
                <a:ea typeface="Verdana"/>
                <a:cs typeface="Verdana"/>
                <a:sym typeface="Verdana"/>
              </a:rPr>
              <a:t> Invite your students to join in humming the rhythm. Once the class is humming the rhythm in unison, you can begin saying the words. You may also wish to clap the syllables while you say the words.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Verdana"/>
                <a:ea typeface="Verdana"/>
                <a:cs typeface="Verdana"/>
                <a:sym typeface="Verdana"/>
              </a:rPr>
              <a:t>1.</a:t>
            </a:r>
            <a:r>
              <a:rPr lang="en-US" sz="1200" i="0" u="none" strike="noStrike" dirty="0">
                <a:solidFill>
                  <a:schemeClr val="dk1"/>
                </a:solidFill>
                <a:latin typeface="Verdana"/>
                <a:ea typeface="Verdana"/>
                <a:cs typeface="Verdana"/>
                <a:sym typeface="Verdana"/>
              </a:rPr>
              <a:t> </a:t>
            </a:r>
            <a:r>
              <a:rPr lang="en-US" sz="1200" b="1" i="0" u="none" strike="noStrike" dirty="0">
                <a:solidFill>
                  <a:schemeClr val="dk1"/>
                </a:solidFill>
                <a:latin typeface="Verdana"/>
                <a:ea typeface="Verdana"/>
                <a:cs typeface="Verdana"/>
                <a:sym typeface="Verdana"/>
              </a:rPr>
              <a:t>Model: </a:t>
            </a:r>
            <a:r>
              <a:rPr lang="en-US" sz="1200" i="0" u="none" strike="noStrike" dirty="0">
                <a:solidFill>
                  <a:schemeClr val="dk1"/>
                </a:solidFill>
                <a:latin typeface="Verdana"/>
                <a:ea typeface="Verdana"/>
                <a:cs typeface="Verdana"/>
                <a:sym typeface="Verdana"/>
              </a:rPr>
              <a:t>Hum and then say each word in the column several times. Students listen.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Verdana"/>
                <a:ea typeface="Verdana"/>
                <a:cs typeface="Verdana"/>
                <a:sym typeface="Verdana"/>
              </a:rPr>
              <a:t>2.</a:t>
            </a:r>
            <a:r>
              <a:rPr lang="en-US" sz="1200" i="0" u="none" strike="noStrike" dirty="0">
                <a:solidFill>
                  <a:schemeClr val="dk1"/>
                </a:solidFill>
                <a:latin typeface="Verdana"/>
                <a:ea typeface="Verdana"/>
                <a:cs typeface="Verdana"/>
                <a:sym typeface="Verdana"/>
              </a:rPr>
              <a:t> </a:t>
            </a:r>
            <a:r>
              <a:rPr lang="en-US" sz="1200" b="1" i="0" u="none" strike="noStrike" dirty="0">
                <a:solidFill>
                  <a:schemeClr val="dk1"/>
                </a:solidFill>
                <a:latin typeface="Verdana"/>
                <a:ea typeface="Verdana"/>
                <a:cs typeface="Verdana"/>
                <a:sym typeface="Verdana"/>
              </a:rPr>
              <a:t>Repeat: </a:t>
            </a:r>
            <a:r>
              <a:rPr lang="en-US" dirty="0">
                <a:latin typeface="Verdana"/>
                <a:ea typeface="Verdana"/>
                <a:cs typeface="Verdana"/>
                <a:sym typeface="Verdana"/>
              </a:rPr>
              <a:t>S</a:t>
            </a:r>
            <a:r>
              <a:rPr lang="en-US" sz="1200" i="0" u="none" strike="noStrike" dirty="0">
                <a:solidFill>
                  <a:schemeClr val="dk1"/>
                </a:solidFill>
                <a:latin typeface="Verdana"/>
                <a:ea typeface="Verdana"/>
                <a:cs typeface="Verdana"/>
                <a:sym typeface="Verdana"/>
              </a:rPr>
              <a:t>tudents repeat words after you in unison.</a:t>
            </a:r>
            <a:r>
              <a:rPr lang="en-US" sz="1200" b="1" i="0" u="none" strike="noStrike"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Verdana"/>
                <a:ea typeface="Verdana"/>
                <a:cs typeface="Verdana"/>
                <a:sym typeface="Verdana"/>
              </a:rPr>
              <a:t>3. Solo:</a:t>
            </a:r>
            <a:r>
              <a:rPr lang="en-US" sz="1200" i="0" u="none" strike="noStrike" dirty="0">
                <a:solidFill>
                  <a:schemeClr val="dk1"/>
                </a:solidFill>
                <a:latin typeface="Verdana"/>
                <a:ea typeface="Verdana"/>
                <a:cs typeface="Verdana"/>
                <a:sym typeface="Verdana"/>
              </a:rPr>
              <a:t> </a:t>
            </a:r>
            <a:r>
              <a:rPr lang="en-US" dirty="0">
                <a:latin typeface="Verdana"/>
                <a:ea typeface="Verdana"/>
                <a:cs typeface="Verdana"/>
                <a:sym typeface="Verdana"/>
              </a:rPr>
              <a:t>C</a:t>
            </a:r>
            <a:r>
              <a:rPr lang="en-US" sz="1200" i="0" u="none" strike="noStrike" dirty="0">
                <a:solidFill>
                  <a:schemeClr val="dk1"/>
                </a:solidFill>
                <a:latin typeface="Verdana"/>
                <a:ea typeface="Verdana"/>
                <a:cs typeface="Verdana"/>
                <a:sym typeface="Verdana"/>
              </a:rPr>
              <a:t>all on individuals to read the entire column of words.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
            </a:r>
            <a:br>
              <a:rPr lang="en-US" dirty="0">
                <a:latin typeface="Verdana"/>
                <a:ea typeface="Verdana"/>
                <a:cs typeface="Verdana"/>
                <a:sym typeface="Verdana"/>
              </a:rPr>
            </a:br>
            <a:endParaRPr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C70B2171-E9BF-4655-9199-9FCEA1C0E443}"/>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4E957B68-BBCD-47B3-9C00-1F23B88306C5}"/>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1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5A. Bible Reading</a:t>
            </a:r>
            <a:endParaRPr lang="en-US" sz="1200"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r>
              <a:rPr lang="en-US" sz="1200" dirty="0">
                <a:solidFill>
                  <a:schemeClr val="accent5"/>
                </a:solidFill>
                <a:latin typeface="Verdana"/>
                <a:ea typeface="Verdana"/>
                <a:cs typeface="Verdana"/>
                <a:sym typeface="Verdana"/>
              </a:rPr>
              <a:t> </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Be sure students read this story in their </a:t>
            </a:r>
            <a:r>
              <a:rPr lang="en-US" sz="1200" dirty="0">
                <a:latin typeface="Verdana"/>
                <a:ea typeface="Verdana"/>
                <a:cs typeface="Verdana"/>
                <a:sym typeface="Verdana"/>
              </a:rPr>
              <a:t>first</a:t>
            </a:r>
            <a:r>
              <a:rPr lang="en-US" sz="1200" dirty="0">
                <a:solidFill>
                  <a:schemeClr val="dk1"/>
                </a:solidFill>
                <a:latin typeface="Verdana"/>
                <a:ea typeface="Verdana"/>
                <a:cs typeface="Verdana"/>
                <a:sym typeface="Verdana"/>
              </a:rPr>
              <a:t> language </a:t>
            </a:r>
            <a:r>
              <a:rPr lang="en-US" sz="1200" dirty="0">
                <a:latin typeface="Verdana"/>
                <a:ea typeface="Verdana"/>
                <a:cs typeface="Verdana"/>
                <a:sym typeface="Verdana"/>
              </a:rPr>
              <a:t>before reading it in English. </a:t>
            </a:r>
            <a:r>
              <a:rPr lang="en-US" sz="1200" dirty="0">
                <a:solidFill>
                  <a:schemeClr val="dk1"/>
                </a:solidFill>
                <a:latin typeface="Verdana"/>
                <a:ea typeface="Verdana"/>
                <a:cs typeface="Verdana"/>
                <a:sym typeface="Verdana"/>
              </a:rPr>
              <a:t>The hyperlinks of the Bible verses connect to https://live.bible.is/ so students can read and hear and watch videos of the scripture in their own languages.</a:t>
            </a: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sz="1200"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 </a:t>
            </a:r>
            <a:r>
              <a:rPr lang="en-US" sz="1200" dirty="0">
                <a:latin typeface="Verdana"/>
                <a:ea typeface="Verdana"/>
                <a:cs typeface="Verdana"/>
                <a:sym typeface="Verdana"/>
              </a:rPr>
              <a:t>Encourage students to act out the story.</a:t>
            </a:r>
          </a:p>
          <a:p>
            <a:pPr marL="0" lvl="0" indent="0" algn="l" rtl="0">
              <a:lnSpc>
                <a:spcPct val="100000"/>
              </a:lnSpc>
              <a:spcBef>
                <a:spcPts val="0"/>
              </a:spcBef>
              <a:spcAft>
                <a:spcPts val="0"/>
              </a:spcAft>
              <a:buSzPts val="1400"/>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D. Ask if there are any questions or comments about the story.</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E. Ask the story questions and discuss as a group.</a:t>
            </a:r>
          </a:p>
          <a:p>
            <a:pPr marL="0" lvl="0" indent="0" algn="l" rtl="0">
              <a:lnSpc>
                <a:spcPct val="100000"/>
              </a:lnSpc>
              <a:spcBef>
                <a:spcPts val="0"/>
              </a:spcBef>
              <a:spcAft>
                <a:spcPts val="0"/>
              </a:spcAft>
              <a:buSzPts val="1400"/>
              <a:buNone/>
            </a:pP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latin typeface="Verdana"/>
                <a:ea typeface="Verdana"/>
                <a:cs typeface="Verdana"/>
                <a:sym typeface="Verdana"/>
              </a:rPr>
              <a:t>F. Optional - You may hide the words and ask students to tell the story again in their own words, using the pictures to help them.</a:t>
            </a: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8D8C315C-A185-45D2-A4AA-5F2D1355D761}"/>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FC84DC76-0152-4A6A-8E45-2D00E0FA2EFC}"/>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1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5B. Bible Reading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 </a:t>
            </a:r>
            <a:r>
              <a:rPr lang="en-US" dirty="0">
                <a:latin typeface="Verdana"/>
                <a:ea typeface="Verdana"/>
                <a:cs typeface="Verdana"/>
                <a:sym typeface="Verdana"/>
              </a:rPr>
              <a:t>Encourage them to act out the story.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306A5E7E-CABB-4CD3-8699-E177B7855D9D}"/>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BB049FAC-0DC7-4BED-BCBC-912397BE0D06}"/>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1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5C</a:t>
            </a:r>
            <a:r>
              <a:rPr lang="en-US" sz="1200" b="1" dirty="0">
                <a:solidFill>
                  <a:schemeClr val="accent5"/>
                </a:solidFill>
                <a:latin typeface="Verdana"/>
                <a:ea typeface="Verdana"/>
                <a:cs typeface="Verdana"/>
                <a:sym typeface="Verdana"/>
              </a:rPr>
              <a:t>. Bible Reading</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 </a:t>
            </a:r>
            <a:r>
              <a:rPr lang="en-US" dirty="0">
                <a:latin typeface="Verdana"/>
                <a:ea typeface="Verdana"/>
                <a:cs typeface="Verdana"/>
                <a:sym typeface="Verdana"/>
              </a:rPr>
              <a:t>Encourage them to act out the story.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A33757DA-9334-45F3-8810-E9916411E7BB}"/>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AFA1581F-88A8-49E7-B503-F239E473F538}"/>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1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a:t>
            </a:r>
            <a:r>
              <a:rPr lang="en-US" b="1" dirty="0">
                <a:solidFill>
                  <a:schemeClr val="accent5"/>
                </a:solidFill>
                <a:latin typeface="Verdana"/>
                <a:ea typeface="Verdana"/>
                <a:cs typeface="Verdana"/>
                <a:sym typeface="Verdana"/>
              </a:rPr>
              <a:t>D</a:t>
            </a:r>
            <a:r>
              <a:rPr lang="en-US" sz="1200" b="1" dirty="0">
                <a:solidFill>
                  <a:schemeClr val="accent5"/>
                </a:solidFill>
                <a:latin typeface="Verdana"/>
                <a:ea typeface="Verdana"/>
                <a:cs typeface="Verdana"/>
                <a:sym typeface="Verdana"/>
              </a:rPr>
              <a:t>. Bible Reading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 </a:t>
            </a:r>
            <a:r>
              <a:rPr lang="en-US" dirty="0">
                <a:latin typeface="Verdana"/>
                <a:ea typeface="Verdana"/>
                <a:cs typeface="Verdana"/>
                <a:sym typeface="Verdana"/>
              </a:rPr>
              <a:t>Encourage them to act out the story.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3653F169-E6E6-4887-A810-47290695466D}"/>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7DECED3F-4022-46BD-9703-E09CC13F5136}"/>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1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a:t>
            </a:r>
            <a:r>
              <a:rPr lang="en-US" b="1" dirty="0">
                <a:solidFill>
                  <a:schemeClr val="accent5"/>
                </a:solidFill>
                <a:latin typeface="Verdana"/>
                <a:ea typeface="Verdana"/>
                <a:cs typeface="Verdana"/>
                <a:sym typeface="Verdana"/>
              </a:rPr>
              <a:t>E</a:t>
            </a:r>
            <a:r>
              <a:rPr lang="en-US" sz="1200" b="1" dirty="0">
                <a:solidFill>
                  <a:schemeClr val="accent5"/>
                </a:solidFill>
                <a:latin typeface="Verdana"/>
                <a:ea typeface="Verdana"/>
                <a:cs typeface="Verdana"/>
                <a:sym typeface="Verdana"/>
              </a:rPr>
              <a:t>. Bible Reading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a:t>
            </a:r>
            <a:r>
              <a:rPr lang="en-US" sz="1200" dirty="0">
                <a:solidFill>
                  <a:schemeClr val="dk1"/>
                </a:solidFill>
                <a:latin typeface="Verdana"/>
                <a:ea typeface="Verdana"/>
                <a:cs typeface="Verdana"/>
                <a:sym typeface="Verdana"/>
              </a:rPr>
              <a:t> to read aloud paragraphs from the story. </a:t>
            </a:r>
            <a:r>
              <a:rPr lang="en-US" dirty="0">
                <a:latin typeface="Verdana"/>
                <a:ea typeface="Verdana"/>
                <a:cs typeface="Verdana"/>
                <a:sym typeface="Verdana"/>
              </a:rPr>
              <a:t>Encourage them to act out the story.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0CE6D2F2-6DD5-4F96-9D2E-51B1044C6839}"/>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06763216-EB46-4B5B-8ABD-0DB6AAC1840B}"/>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Pray</a:t>
            </a: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Pray for the class. You may want to thank the Lord for giving us freedom and the ability to work.</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Check Homework and Review</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Ask each student to read aloud or recite their homework from the last class. Check written work. Be sure they have read </a:t>
            </a:r>
            <a:r>
              <a:rPr lang="en-US" u="sng" dirty="0">
                <a:solidFill>
                  <a:schemeClr val="hlink"/>
                </a:solidFill>
                <a:latin typeface="Verdana"/>
                <a:ea typeface="Verdana"/>
                <a:cs typeface="Verdana"/>
                <a:sym typeface="Verdana"/>
                <a:hlinkClick r:id="rId3"/>
              </a:rPr>
              <a:t>Matthew 26: 14-56</a:t>
            </a:r>
            <a:r>
              <a:rPr lang="en-US" dirty="0">
                <a:latin typeface="Verdana"/>
                <a:ea typeface="Verdana"/>
                <a:cs typeface="Verdana"/>
                <a:sym typeface="Verdana"/>
              </a:rPr>
              <a:t> in their native languages in preparation for the lesson.</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Review the main points of the previous lesson and ask if there are any questions.</a:t>
            </a:r>
            <a:endParaRPr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99CC3F38-B9A2-4BE9-ACBA-534A17441C7E}"/>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EBB41C12-B075-41F1-A2EA-CB2EFED22B61}"/>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2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a:t>
            </a:r>
            <a:r>
              <a:rPr lang="en-US" b="1" dirty="0">
                <a:solidFill>
                  <a:schemeClr val="accent5"/>
                </a:solidFill>
                <a:latin typeface="Verdana"/>
                <a:ea typeface="Verdana"/>
                <a:cs typeface="Verdana"/>
                <a:sym typeface="Verdana"/>
              </a:rPr>
              <a:t>F</a:t>
            </a:r>
            <a:r>
              <a:rPr lang="en-US" sz="1200" b="1" dirty="0">
                <a:solidFill>
                  <a:schemeClr val="accent5"/>
                </a:solidFill>
                <a:latin typeface="Verdana"/>
                <a:ea typeface="Verdana"/>
                <a:cs typeface="Verdana"/>
                <a:sym typeface="Verdana"/>
              </a:rPr>
              <a:t>. Bible Reading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a:t>
            </a:r>
            <a:r>
              <a:rPr lang="en-US" sz="1200" dirty="0">
                <a:solidFill>
                  <a:schemeClr val="dk1"/>
                </a:solidFill>
                <a:latin typeface="Verdana"/>
                <a:ea typeface="Verdana"/>
                <a:cs typeface="Verdana"/>
                <a:sym typeface="Verdana"/>
              </a:rPr>
              <a:t> to read aloud paragraphs from the story. </a:t>
            </a:r>
            <a:r>
              <a:rPr lang="en-US" dirty="0">
                <a:latin typeface="Verdana"/>
                <a:ea typeface="Verdana"/>
                <a:cs typeface="Verdana"/>
                <a:sym typeface="Verdana"/>
              </a:rPr>
              <a:t>Encourage them to act out the story.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E6174379-BA61-4711-A4C5-9A4D90FA0BF2}"/>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7F290D1F-4235-4A28-8B3B-487320A46626}"/>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2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a:t>
            </a:r>
            <a:r>
              <a:rPr lang="en-US" b="1" dirty="0">
                <a:solidFill>
                  <a:schemeClr val="accent5"/>
                </a:solidFill>
                <a:latin typeface="Verdana"/>
                <a:ea typeface="Verdana"/>
                <a:cs typeface="Verdana"/>
                <a:sym typeface="Verdana"/>
              </a:rPr>
              <a:t>G</a:t>
            </a:r>
            <a:r>
              <a:rPr lang="en-US" sz="1200" b="1" dirty="0">
                <a:solidFill>
                  <a:schemeClr val="accent5"/>
                </a:solidFill>
                <a:latin typeface="Verdana"/>
                <a:ea typeface="Verdana"/>
                <a:cs typeface="Verdana"/>
                <a:sym typeface="Verdana"/>
              </a:rPr>
              <a:t>. Bible Reading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 </a:t>
            </a:r>
            <a:r>
              <a:rPr lang="en-US" dirty="0">
                <a:latin typeface="Verdana"/>
                <a:ea typeface="Verdana"/>
                <a:cs typeface="Verdana"/>
                <a:sym typeface="Verdana"/>
              </a:rPr>
              <a:t>Encourage them to act out the story.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B126AC1A-B33E-44F3-9C00-02C06C06DFFF}"/>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DEA561D1-4BE8-49E8-8463-882755110893}"/>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2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a:t>
            </a:r>
            <a:r>
              <a:rPr lang="en-US" b="1" dirty="0">
                <a:solidFill>
                  <a:schemeClr val="accent5"/>
                </a:solidFill>
                <a:latin typeface="Verdana"/>
                <a:ea typeface="Verdana"/>
                <a:cs typeface="Verdana"/>
                <a:sym typeface="Verdana"/>
              </a:rPr>
              <a:t>H</a:t>
            </a:r>
            <a:r>
              <a:rPr lang="en-US" sz="1200" b="1" dirty="0">
                <a:solidFill>
                  <a:schemeClr val="accent5"/>
                </a:solidFill>
                <a:latin typeface="Verdana"/>
                <a:ea typeface="Verdana"/>
                <a:cs typeface="Verdana"/>
                <a:sym typeface="Verdana"/>
              </a:rPr>
              <a:t>. Bible Reading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 </a:t>
            </a:r>
            <a:r>
              <a:rPr lang="en-US" dirty="0">
                <a:latin typeface="Verdana"/>
                <a:ea typeface="Verdana"/>
                <a:cs typeface="Verdana"/>
                <a:sym typeface="Verdana"/>
              </a:rPr>
              <a:t>Encourage them to act out the story.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5F650464-11CF-44E0-ABD7-9ED9FB818BFA}"/>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B61E7B7D-AB4A-4F4D-97BE-97FC44BA2168}"/>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2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5I. Bible Reading Questions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Ask the questions and discuss as a group. For questions 1-4 you may go back to the story to help students find the answer.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1. A celebration of how God saved the ancestors from the Israelites from slavery in Egypt many centuries earlier.</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2. Judas was in charge of the money bag.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As symbols to help them remember his body and blood that he sacrificed for our sins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He wanted money.</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5. and 6. Answers will vary.</a:t>
            </a:r>
            <a:endParaRPr dirty="0">
              <a:latin typeface="Verdana"/>
              <a:ea typeface="Verdana"/>
              <a:cs typeface="Verdana"/>
              <a:sym typeface="Verdana"/>
            </a:endParaRPr>
          </a:p>
          <a:p>
            <a:pPr marL="0" lvl="0" indent="0" algn="l" rtl="0">
              <a:lnSpc>
                <a:spcPct val="115000"/>
              </a:lnSpc>
              <a:spcBef>
                <a:spcPts val="0"/>
              </a:spcBef>
              <a:spcAft>
                <a:spcPts val="0"/>
              </a:spcAft>
              <a:buSzPts val="1400"/>
              <a:buNone/>
            </a:pPr>
            <a:endParaRPr dirty="0">
              <a:solidFill>
                <a:srgbClr val="000000"/>
              </a:solidFill>
              <a:latin typeface="Verdana"/>
              <a:ea typeface="Verdana"/>
              <a:cs typeface="Verdana"/>
              <a:sym typeface="Verdana"/>
            </a:endParaRPr>
          </a:p>
        </p:txBody>
      </p:sp>
      <p:sp>
        <p:nvSpPr>
          <p:cNvPr id="6" name="Footer Placeholder 1">
            <a:extLst>
              <a:ext uri="{FF2B5EF4-FFF2-40B4-BE49-F238E27FC236}">
                <a16:creationId xmlns:a16="http://schemas.microsoft.com/office/drawing/2014/main" id="{41AE1CAE-B053-49A2-8420-2FF92C082FF0}"/>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3ADB0409-D67D-428E-9555-FBAC4E61CC5F}"/>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4:notes"/>
          <p:cNvSpPr>
            <a:spLocks noGrp="1" noRot="1" noChangeAspect="1"/>
          </p:cNvSpPr>
          <p:nvPr>
            <p:ph type="sldImg" idx="2"/>
          </p:nvPr>
        </p:nvSpPr>
        <p:spPr>
          <a:xfrm>
            <a:off x="685800" y="2286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24:notes"/>
          <p:cNvSpPr txBox="1">
            <a:spLocks noGrp="1"/>
          </p:cNvSpPr>
          <p:nvPr>
            <p:ph type="body" idx="1"/>
          </p:nvPr>
        </p:nvSpPr>
        <p:spPr>
          <a:xfrm>
            <a:off x="125550" y="3543300"/>
            <a:ext cx="66069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solidFill>
                  <a:srgbClr val="4472C4"/>
                </a:solidFill>
                <a:latin typeface="Verdana"/>
                <a:ea typeface="Verdana"/>
                <a:cs typeface="Verdana"/>
                <a:sym typeface="Verdana"/>
              </a:rPr>
              <a:t>6A. Activities –</a:t>
            </a:r>
            <a:r>
              <a:rPr lang="en-US" sz="1200" b="1" dirty="0">
                <a:solidFill>
                  <a:srgbClr val="4472C4"/>
                </a:solidFill>
                <a:latin typeface="Verdana"/>
                <a:ea typeface="Verdana"/>
                <a:cs typeface="Verdana"/>
                <a:sym typeface="Verdana"/>
              </a:rPr>
              <a:t> Listening with sound/spelling words /</a:t>
            </a:r>
            <a:r>
              <a:rPr lang="en-US" b="1" dirty="0" err="1">
                <a:solidFill>
                  <a:srgbClr val="4472C4"/>
                </a:solidFill>
                <a:latin typeface="Verdana"/>
                <a:ea typeface="Verdana"/>
                <a:cs typeface="Verdana"/>
                <a:sym typeface="Verdana"/>
              </a:rPr>
              <a:t>rE</a:t>
            </a:r>
            <a:r>
              <a:rPr lang="en-US" sz="1200" b="1" dirty="0">
                <a:solidFill>
                  <a:srgbClr val="4472C4"/>
                </a:solidFill>
                <a:latin typeface="Verdana"/>
                <a:ea typeface="Verdana"/>
                <a:cs typeface="Verdana"/>
                <a:sym typeface="Verdana"/>
              </a:rPr>
              <a:t>/ and /</a:t>
            </a:r>
            <a:r>
              <a:rPr lang="en-US" b="1" dirty="0">
                <a:solidFill>
                  <a:srgbClr val="4472C4"/>
                </a:solidFill>
                <a:latin typeface="Verdana"/>
                <a:ea typeface="Verdana"/>
                <a:cs typeface="Verdana"/>
                <a:sym typeface="Verdana"/>
              </a:rPr>
              <a:t>dis</a:t>
            </a:r>
            <a:r>
              <a:rPr lang="en-US" sz="1200" b="1" dirty="0">
                <a:solidFill>
                  <a:srgbClr val="4472C4"/>
                </a:solidFill>
                <a:latin typeface="Verdana"/>
                <a:ea typeface="Verdana"/>
                <a:cs typeface="Verdana"/>
                <a:sym typeface="Verdana"/>
              </a:rPr>
              <a:t>/</a:t>
            </a: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1200" dirty="0">
                <a:solidFill>
                  <a:schemeClr val="dk1"/>
                </a:solidFill>
                <a:latin typeface="Verdana"/>
                <a:ea typeface="Verdana"/>
                <a:cs typeface="Verdana"/>
                <a:sym typeface="Verdana"/>
              </a:rPr>
              <a:t>Read the following </a:t>
            </a:r>
            <a:r>
              <a:rPr lang="en-US" dirty="0">
                <a:latin typeface="Verdana"/>
                <a:ea typeface="Verdana"/>
                <a:cs typeface="Verdana"/>
                <a:sym typeface="Verdana"/>
              </a:rPr>
              <a:t>script at least twice as students listen and write their answers to the questions. Students may NOT look at the script.</a:t>
            </a:r>
            <a:endParaRPr dirty="0"/>
          </a:p>
          <a:p>
            <a:pPr marL="0" marR="0" lvl="0" indent="0" algn="l" rtl="0">
              <a:lnSpc>
                <a:spcPct val="100000"/>
              </a:lnSpc>
              <a:spcBef>
                <a:spcPts val="0"/>
              </a:spcBef>
              <a:spcAft>
                <a:spcPts val="0"/>
              </a:spcAft>
              <a:buClr>
                <a:schemeClr val="dk1"/>
              </a:buClr>
              <a:buSzPts val="1400"/>
              <a:buFont typeface="Arial"/>
              <a:buNone/>
            </a:pPr>
            <a:endParaRPr sz="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Hello everyone! I am your school principal, Mr. Rework.  I will be your principal again next year because the directors of the school reviewed my work and decided to renew my contract.  I am excited to work with all of you to make this school a better place. </a:t>
            </a: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800"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First of all, I want to explain some changes that need to be made. This past year, various incidents happened in this school that created problems.  One of the common misbehaviors was students being dishonest to the teachers. I dislike the disrespect that this behavior shows. This school expects students to tell the truth. Students who break the honesty rule will stay after school. Another problem that must be addressed is proper treatment of the science labs. The science labs are school property and are not to be left in disorder when class is finished. Also, some of the equipment disappeared. We plan to revise the rules for using the labs to correct the problem. From now on, you must sign your name and put the time that you entered and left the lab and stop all lab activities five minutes early to allow for clean-up.  Let’s keep this school a healthy and safe place for learning and growing as a community. Thank you.</a:t>
            </a: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lnSpc>
                <a:spcPct val="100000"/>
              </a:lnSpc>
              <a:spcBef>
                <a:spcPts val="0"/>
              </a:spcBef>
              <a:spcAft>
                <a:spcPts val="0"/>
              </a:spcAft>
              <a:buClr>
                <a:schemeClr val="dk1"/>
              </a:buClr>
              <a:buSzPts val="2800"/>
              <a:buNone/>
            </a:pPr>
            <a:r>
              <a:rPr lang="en-US" b="1" dirty="0">
                <a:latin typeface="Verdana" panose="020B0604030504040204" pitchFamily="34" charset="0"/>
                <a:ea typeface="Verdana" panose="020B0604030504040204" pitchFamily="34" charset="0"/>
                <a:cs typeface="Verdana" panose="020B0604030504040204" pitchFamily="34" charset="0"/>
                <a:sym typeface="Verdana"/>
              </a:rPr>
              <a:t>Answers: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Clr>
                <a:schemeClr val="dk1"/>
              </a:buClr>
              <a:buSzPts val="2800"/>
              <a:buNone/>
            </a:pPr>
            <a:r>
              <a:rPr lang="en-US" b="0" dirty="0">
                <a:latin typeface="Verdana" panose="020B0604030504040204" pitchFamily="34" charset="0"/>
                <a:ea typeface="Verdana" panose="020B0604030504040204" pitchFamily="34" charset="0"/>
                <a:cs typeface="Verdana" panose="020B0604030504040204" pitchFamily="34" charset="0"/>
                <a:sym typeface="Verdana"/>
              </a:rPr>
              <a:t>1. </a:t>
            </a:r>
            <a:r>
              <a:rPr lang="en-US" dirty="0">
                <a:latin typeface="Verdana" panose="020B0604030504040204" pitchFamily="34" charset="0"/>
                <a:ea typeface="Verdana" panose="020B0604030504040204" pitchFamily="34" charset="0"/>
                <a:cs typeface="Verdana" panose="020B0604030504040204" pitchFamily="34" charset="0"/>
                <a:sym typeface="Verdana"/>
              </a:rPr>
              <a:t>They </a:t>
            </a:r>
            <a:r>
              <a:rPr lang="en-US" b="1" dirty="0">
                <a:latin typeface="Verdana" panose="020B0604030504040204" pitchFamily="34" charset="0"/>
                <a:ea typeface="Verdana" panose="020B0604030504040204" pitchFamily="34" charset="0"/>
                <a:cs typeface="Verdana" panose="020B0604030504040204" pitchFamily="34" charset="0"/>
                <a:sym typeface="Verdana"/>
              </a:rPr>
              <a:t>re</a:t>
            </a:r>
            <a:r>
              <a:rPr lang="en-US" dirty="0">
                <a:latin typeface="Verdana" panose="020B0604030504040204" pitchFamily="34" charset="0"/>
                <a:ea typeface="Verdana" panose="020B0604030504040204" pitchFamily="34" charset="0"/>
                <a:cs typeface="Verdana" panose="020B0604030504040204" pitchFamily="34" charset="0"/>
                <a:sym typeface="Verdana"/>
              </a:rPr>
              <a:t>viewed the principal’s work and </a:t>
            </a:r>
            <a:r>
              <a:rPr lang="en-US" b="1" dirty="0">
                <a:latin typeface="Verdana" panose="020B0604030504040204" pitchFamily="34" charset="0"/>
                <a:ea typeface="Verdana" panose="020B0604030504040204" pitchFamily="34" charset="0"/>
                <a:cs typeface="Verdana" panose="020B0604030504040204" pitchFamily="34" charset="0"/>
                <a:sym typeface="Verdana"/>
              </a:rPr>
              <a:t>re</a:t>
            </a:r>
            <a:r>
              <a:rPr lang="en-US" dirty="0">
                <a:latin typeface="Verdana" panose="020B0604030504040204" pitchFamily="34" charset="0"/>
                <a:ea typeface="Verdana" panose="020B0604030504040204" pitchFamily="34" charset="0"/>
                <a:cs typeface="Verdana" panose="020B0604030504040204" pitchFamily="34" charset="0"/>
                <a:sym typeface="Verdana"/>
              </a:rPr>
              <a:t>newed his contract</a:t>
            </a:r>
            <a:r>
              <a:rPr lang="en-US" b="0" dirty="0">
                <a:latin typeface="Verdana" panose="020B0604030504040204" pitchFamily="34" charset="0"/>
                <a:ea typeface="Verdana" panose="020B0604030504040204" pitchFamily="34" charset="0"/>
                <a:cs typeface="Verdana" panose="020B0604030504040204" pitchFamily="34" charset="0"/>
                <a:sym typeface="Verdana"/>
              </a:rPr>
              <a:t>.</a:t>
            </a:r>
            <a:r>
              <a:rPr lang="en-US" dirty="0">
                <a:latin typeface="Verdana" panose="020B0604030504040204" pitchFamily="34" charset="0"/>
                <a:ea typeface="Verdana" panose="020B0604030504040204" pitchFamily="34" charset="0"/>
                <a:cs typeface="Verdana" panose="020B0604030504040204" pitchFamily="34" charset="0"/>
                <a:sym typeface="Verdana"/>
              </a:rPr>
              <a:t> </a:t>
            </a:r>
            <a:r>
              <a:rPr lang="en-US" b="0" dirty="0">
                <a:latin typeface="Verdana" panose="020B0604030504040204" pitchFamily="34" charset="0"/>
                <a:ea typeface="Verdana" panose="020B0604030504040204" pitchFamily="34" charset="0"/>
                <a:cs typeface="Verdana" panose="020B0604030504040204" pitchFamily="34" charset="0"/>
                <a:sym typeface="Verdana"/>
              </a:rPr>
              <a:t>2. The princip</a:t>
            </a:r>
            <a:r>
              <a:rPr lang="en-US" dirty="0">
                <a:latin typeface="Verdana" panose="020B0604030504040204" pitchFamily="34" charset="0"/>
                <a:ea typeface="Verdana" panose="020B0604030504040204" pitchFamily="34" charset="0"/>
                <a:cs typeface="Verdana" panose="020B0604030504040204" pitchFamily="34" charset="0"/>
                <a:sym typeface="Verdana"/>
              </a:rPr>
              <a:t>al’s name is Mr. </a:t>
            </a:r>
            <a:r>
              <a:rPr lang="en-US" b="1" dirty="0">
                <a:latin typeface="Verdana" panose="020B0604030504040204" pitchFamily="34" charset="0"/>
                <a:ea typeface="Verdana" panose="020B0604030504040204" pitchFamily="34" charset="0"/>
                <a:cs typeface="Verdana" panose="020B0604030504040204" pitchFamily="34" charset="0"/>
                <a:sym typeface="Verdana"/>
              </a:rPr>
              <a:t>Re</a:t>
            </a:r>
            <a:r>
              <a:rPr lang="en-US" dirty="0">
                <a:latin typeface="Verdana" panose="020B0604030504040204" pitchFamily="34" charset="0"/>
                <a:ea typeface="Verdana" panose="020B0604030504040204" pitchFamily="34" charset="0"/>
                <a:cs typeface="Verdana" panose="020B0604030504040204" pitchFamily="34" charset="0"/>
                <a:sym typeface="Verdana"/>
              </a:rPr>
              <a:t>work</a:t>
            </a:r>
            <a:r>
              <a:rPr lang="en-US" b="0" dirty="0">
                <a:latin typeface="Verdana" panose="020B0604030504040204" pitchFamily="34" charset="0"/>
                <a:ea typeface="Verdana" panose="020B0604030504040204" pitchFamily="34" charset="0"/>
                <a:cs typeface="Verdana" panose="020B0604030504040204" pitchFamily="34" charset="0"/>
                <a:sym typeface="Verdana"/>
              </a:rPr>
              <a:t>.</a:t>
            </a:r>
            <a:r>
              <a:rPr lang="en-US" dirty="0">
                <a:latin typeface="Verdana" panose="020B0604030504040204" pitchFamily="34" charset="0"/>
                <a:ea typeface="Verdana" panose="020B0604030504040204" pitchFamily="34" charset="0"/>
                <a:cs typeface="Verdana" panose="020B0604030504040204" pitchFamily="34" charset="0"/>
                <a:sym typeface="Verdana"/>
              </a:rPr>
              <a:t> </a:t>
            </a:r>
            <a:r>
              <a:rPr lang="en-US" b="0" dirty="0">
                <a:latin typeface="Verdana" panose="020B0604030504040204" pitchFamily="34" charset="0"/>
                <a:ea typeface="Verdana" panose="020B0604030504040204" pitchFamily="34" charset="0"/>
                <a:cs typeface="Verdana" panose="020B0604030504040204" pitchFamily="34" charset="0"/>
                <a:sym typeface="Verdana"/>
              </a:rPr>
              <a:t>3.</a:t>
            </a:r>
            <a:r>
              <a:rPr lang="en-US" dirty="0">
                <a:latin typeface="Verdana" panose="020B0604030504040204" pitchFamily="34" charset="0"/>
                <a:ea typeface="Verdana" panose="020B0604030504040204" pitchFamily="34" charset="0"/>
                <a:cs typeface="Verdana" panose="020B0604030504040204" pitchFamily="34" charset="0"/>
                <a:sym typeface="Verdana"/>
              </a:rPr>
              <a:t> The students were </a:t>
            </a:r>
            <a:r>
              <a:rPr lang="en-US" b="1" dirty="0">
                <a:latin typeface="Verdana" panose="020B0604030504040204" pitchFamily="34" charset="0"/>
                <a:ea typeface="Verdana" panose="020B0604030504040204" pitchFamily="34" charset="0"/>
                <a:cs typeface="Verdana" panose="020B0604030504040204" pitchFamily="34" charset="0"/>
                <a:sym typeface="Verdana"/>
              </a:rPr>
              <a:t>dis</a:t>
            </a:r>
            <a:r>
              <a:rPr lang="en-US" dirty="0">
                <a:latin typeface="Verdana" panose="020B0604030504040204" pitchFamily="34" charset="0"/>
                <a:ea typeface="Verdana" panose="020B0604030504040204" pitchFamily="34" charset="0"/>
                <a:cs typeface="Verdana" panose="020B0604030504040204" pitchFamily="34" charset="0"/>
                <a:sym typeface="Verdana"/>
              </a:rPr>
              <a:t>honest</a:t>
            </a:r>
            <a:r>
              <a:rPr lang="en-US" b="0" dirty="0">
                <a:latin typeface="Verdana" panose="020B0604030504040204" pitchFamily="34" charset="0"/>
                <a:ea typeface="Verdana" panose="020B0604030504040204" pitchFamily="34" charset="0"/>
                <a:cs typeface="Verdana" panose="020B0604030504040204" pitchFamily="34" charset="0"/>
                <a:sym typeface="Verdana"/>
              </a:rPr>
              <a:t>.  4. </a:t>
            </a:r>
            <a:r>
              <a:rPr lang="en-US" dirty="0">
                <a:latin typeface="Verdana" panose="020B0604030504040204" pitchFamily="34" charset="0"/>
                <a:ea typeface="Verdana" panose="020B0604030504040204" pitchFamily="34" charset="0"/>
                <a:cs typeface="Verdana" panose="020B0604030504040204" pitchFamily="34" charset="0"/>
                <a:sym typeface="Verdana"/>
              </a:rPr>
              <a:t>He strongly </a:t>
            </a:r>
            <a:r>
              <a:rPr lang="en-US" b="1" dirty="0">
                <a:latin typeface="Verdana" panose="020B0604030504040204" pitchFamily="34" charset="0"/>
                <a:ea typeface="Verdana" panose="020B0604030504040204" pitchFamily="34" charset="0"/>
                <a:cs typeface="Verdana" panose="020B0604030504040204" pitchFamily="34" charset="0"/>
                <a:sym typeface="Verdana"/>
              </a:rPr>
              <a:t>dis</a:t>
            </a:r>
            <a:r>
              <a:rPr lang="en-US" dirty="0">
                <a:latin typeface="Verdana" panose="020B0604030504040204" pitchFamily="34" charset="0"/>
                <a:ea typeface="Verdana" panose="020B0604030504040204" pitchFamily="34" charset="0"/>
                <a:cs typeface="Verdana" panose="020B0604030504040204" pitchFamily="34" charset="0"/>
                <a:sym typeface="Verdana"/>
              </a:rPr>
              <a:t>liked their behavior</a:t>
            </a:r>
            <a:r>
              <a:rPr lang="en-US" b="0" dirty="0">
                <a:latin typeface="Verdana" panose="020B0604030504040204" pitchFamily="34" charset="0"/>
                <a:ea typeface="Verdana" panose="020B0604030504040204" pitchFamily="34" charset="0"/>
                <a:cs typeface="Verdana" panose="020B0604030504040204" pitchFamily="34" charset="0"/>
                <a:sym typeface="Verdana"/>
              </a:rPr>
              <a:t>.</a:t>
            </a:r>
            <a:r>
              <a:rPr lang="en-US" dirty="0">
                <a:latin typeface="Verdana" panose="020B0604030504040204" pitchFamily="34" charset="0"/>
                <a:ea typeface="Verdana" panose="020B0604030504040204" pitchFamily="34" charset="0"/>
                <a:cs typeface="Verdana" panose="020B0604030504040204" pitchFamily="34" charset="0"/>
                <a:sym typeface="Verdana"/>
              </a:rPr>
              <a:t> </a:t>
            </a:r>
            <a:r>
              <a:rPr lang="en-US" b="0" dirty="0">
                <a:latin typeface="Verdana" panose="020B0604030504040204" pitchFamily="34" charset="0"/>
                <a:ea typeface="Verdana" panose="020B0604030504040204" pitchFamily="34" charset="0"/>
                <a:cs typeface="Verdana" panose="020B0604030504040204" pitchFamily="34" charset="0"/>
                <a:sym typeface="Verdana"/>
              </a:rPr>
              <a:t>5. </a:t>
            </a:r>
            <a:r>
              <a:rPr lang="en-US" dirty="0">
                <a:latin typeface="Verdana" panose="020B0604030504040204" pitchFamily="34" charset="0"/>
                <a:ea typeface="Verdana" panose="020B0604030504040204" pitchFamily="34" charset="0"/>
                <a:cs typeface="Verdana" panose="020B0604030504040204" pitchFamily="34" charset="0"/>
                <a:sym typeface="Verdana"/>
              </a:rPr>
              <a:t>The science labs were left</a:t>
            </a:r>
            <a:r>
              <a:rPr lang="en-US" b="0" dirty="0">
                <a:latin typeface="Verdana" panose="020B0604030504040204" pitchFamily="34" charset="0"/>
                <a:ea typeface="Verdana" panose="020B0604030504040204" pitchFamily="34" charset="0"/>
                <a:cs typeface="Verdana" panose="020B0604030504040204" pitchFamily="34" charset="0"/>
                <a:sym typeface="Verdana"/>
              </a:rPr>
              <a:t> </a:t>
            </a:r>
            <a:r>
              <a:rPr lang="en-US" dirty="0">
                <a:latin typeface="Verdana" panose="020B0604030504040204" pitchFamily="34" charset="0"/>
                <a:ea typeface="Verdana" panose="020B0604030504040204" pitchFamily="34" charset="0"/>
                <a:cs typeface="Verdana" panose="020B0604030504040204" pitchFamily="34" charset="0"/>
                <a:sym typeface="Verdana"/>
              </a:rPr>
              <a:t>in </a:t>
            </a:r>
            <a:r>
              <a:rPr lang="en-US" b="1" dirty="0">
                <a:latin typeface="Verdana" panose="020B0604030504040204" pitchFamily="34" charset="0"/>
                <a:ea typeface="Verdana" panose="020B0604030504040204" pitchFamily="34" charset="0"/>
                <a:cs typeface="Verdana" panose="020B0604030504040204" pitchFamily="34" charset="0"/>
                <a:sym typeface="Verdana"/>
              </a:rPr>
              <a:t>dis</a:t>
            </a:r>
            <a:r>
              <a:rPr lang="en-US" dirty="0">
                <a:latin typeface="Verdana" panose="020B0604030504040204" pitchFamily="34" charset="0"/>
                <a:ea typeface="Verdana" panose="020B0604030504040204" pitchFamily="34" charset="0"/>
                <a:cs typeface="Verdana" panose="020B0604030504040204" pitchFamily="34" charset="0"/>
                <a:sym typeface="Verdana"/>
              </a:rPr>
              <a:t>order</a:t>
            </a:r>
            <a:r>
              <a:rPr lang="en-US" b="0" dirty="0">
                <a:latin typeface="Verdana" panose="020B0604030504040204" pitchFamily="34" charset="0"/>
                <a:ea typeface="Verdana" panose="020B0604030504040204" pitchFamily="34" charset="0"/>
                <a:cs typeface="Verdana" panose="020B0604030504040204" pitchFamily="34" charset="0"/>
                <a:sym typeface="Verdana"/>
              </a:rPr>
              <a:t>. 6. They plan to </a:t>
            </a:r>
            <a:r>
              <a:rPr lang="en-US" b="1" dirty="0">
                <a:latin typeface="Verdana" panose="020B0604030504040204" pitchFamily="34" charset="0"/>
                <a:ea typeface="Verdana" panose="020B0604030504040204" pitchFamily="34" charset="0"/>
                <a:cs typeface="Verdana" panose="020B0604030504040204" pitchFamily="34" charset="0"/>
                <a:sym typeface="Verdana"/>
              </a:rPr>
              <a:t>re</a:t>
            </a:r>
            <a:r>
              <a:rPr lang="en-US" dirty="0">
                <a:latin typeface="Verdana" panose="020B0604030504040204" pitchFamily="34" charset="0"/>
                <a:ea typeface="Verdana" panose="020B0604030504040204" pitchFamily="34" charset="0"/>
                <a:cs typeface="Verdana" panose="020B0604030504040204" pitchFamily="34" charset="0"/>
                <a:sym typeface="Verdana"/>
              </a:rPr>
              <a:t>vise the rules for using the lab and make students write down their names when they enter.</a:t>
            </a:r>
            <a:endParaRPr b="0" dirty="0">
              <a:latin typeface="Verdana" panose="020B0604030504040204" pitchFamily="34" charset="0"/>
              <a:ea typeface="Verdana" panose="020B0604030504040204" pitchFamily="34" charset="0"/>
              <a:cs typeface="Verdana" panose="020B0604030504040204" pitchFamily="34" charset="0"/>
              <a:sym typeface="Verdana"/>
            </a:endParaRPr>
          </a:p>
        </p:txBody>
      </p:sp>
      <p:sp>
        <p:nvSpPr>
          <p:cNvPr id="6" name="Footer Placeholder 1">
            <a:extLst>
              <a:ext uri="{FF2B5EF4-FFF2-40B4-BE49-F238E27FC236}">
                <a16:creationId xmlns:a16="http://schemas.microsoft.com/office/drawing/2014/main" id="{6CCCA623-0038-46C0-9F75-1B33BA450EF6}"/>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D87B5BEE-11D1-4502-A298-BC6A26244354}"/>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2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5"/>
              </a:buClr>
              <a:buSzPts val="1200"/>
              <a:buFont typeface="Calibri"/>
              <a:buNone/>
            </a:pPr>
            <a:r>
              <a:rPr lang="en-US" b="1" i="0" u="none" strike="noStrike" cap="none">
                <a:solidFill>
                  <a:schemeClr val="accent5"/>
                </a:solidFill>
                <a:latin typeface="Verdana"/>
                <a:ea typeface="Verdana"/>
                <a:cs typeface="Verdana"/>
                <a:sym typeface="Verdana"/>
              </a:rPr>
              <a:t>6B. Activities</a:t>
            </a:r>
            <a:r>
              <a:rPr lang="en-US" b="1">
                <a:solidFill>
                  <a:schemeClr val="accent5"/>
                </a:solidFill>
                <a:latin typeface="Verdana"/>
                <a:ea typeface="Verdana"/>
                <a:cs typeface="Verdana"/>
                <a:sym typeface="Verdana"/>
              </a:rPr>
              <a:t> </a:t>
            </a:r>
            <a:r>
              <a:rPr lang="en-US">
                <a:solidFill>
                  <a:schemeClr val="accent5"/>
                </a:solidFill>
                <a:latin typeface="Verdana"/>
                <a:ea typeface="Verdana"/>
                <a:cs typeface="Verdana"/>
                <a:sym typeface="Verdana"/>
              </a:rPr>
              <a:t>–</a:t>
            </a:r>
            <a:r>
              <a:rPr lang="en-US" b="1">
                <a:solidFill>
                  <a:schemeClr val="accent5"/>
                </a:solidFill>
                <a:latin typeface="Verdana"/>
                <a:ea typeface="Verdana"/>
                <a:cs typeface="Verdana"/>
                <a:sym typeface="Verdana"/>
              </a:rPr>
              <a:t> </a:t>
            </a:r>
            <a:r>
              <a:rPr lang="en-US" b="1" i="0" u="none" strike="noStrike" cap="none">
                <a:solidFill>
                  <a:schemeClr val="accent5"/>
                </a:solidFill>
                <a:latin typeface="Verdana"/>
                <a:ea typeface="Verdana"/>
                <a:cs typeface="Verdana"/>
                <a:sym typeface="Verdana"/>
              </a:rPr>
              <a:t>Pair work</a:t>
            </a:r>
            <a:endParaRPr b="1">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a:latin typeface="Verdana"/>
                <a:ea typeface="Verdana"/>
                <a:cs typeface="Verdana"/>
                <a:sym typeface="Verdana"/>
              </a:rPr>
              <a:t>Partner A will play the part of a boss interviewing a job applicant. Partner A will ask questions from this slide and write Partner B’s answers.</a:t>
            </a:r>
            <a:endParaRPr/>
          </a:p>
          <a:p>
            <a:pPr marL="0" lvl="0" indent="0" algn="l" rtl="0">
              <a:lnSpc>
                <a:spcPct val="100000"/>
              </a:lnSpc>
              <a:spcBef>
                <a:spcPts val="0"/>
              </a:spcBef>
              <a:spcAft>
                <a:spcPts val="0"/>
              </a:spcAft>
              <a:buSzPts val="1400"/>
              <a:buNone/>
            </a:pPr>
            <a:r>
              <a:rPr lang="en-US">
                <a:solidFill>
                  <a:schemeClr val="dk1"/>
                </a:solidFill>
                <a:latin typeface="Verdana"/>
                <a:ea typeface="Verdana"/>
                <a:cs typeface="Verdana"/>
                <a:sym typeface="Verdana"/>
              </a:rPr>
              <a:t>Check answers for correct grammar and punctuation.</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solidFill>
                  <a:schemeClr val="dk1"/>
                </a:solidFill>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6" name="Footer Placeholder 1">
            <a:extLst>
              <a:ext uri="{FF2B5EF4-FFF2-40B4-BE49-F238E27FC236}">
                <a16:creationId xmlns:a16="http://schemas.microsoft.com/office/drawing/2014/main" id="{930CC52F-67E2-49B9-8DF4-3EDB719E1E92}"/>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2614F284-A8D7-48C7-9C24-D945F3B34611}"/>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2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5"/>
              </a:buClr>
              <a:buSzPts val="1200"/>
              <a:buFont typeface="Calibri"/>
              <a:buNone/>
            </a:pPr>
            <a:r>
              <a:rPr lang="en-US" b="1" i="0" u="none" strike="noStrike" cap="none">
                <a:solidFill>
                  <a:schemeClr val="accent5"/>
                </a:solidFill>
                <a:latin typeface="Verdana"/>
                <a:ea typeface="Verdana"/>
                <a:cs typeface="Verdana"/>
                <a:sym typeface="Verdana"/>
              </a:rPr>
              <a:t>6C. Activities</a:t>
            </a:r>
            <a:r>
              <a:rPr lang="en-US" b="1">
                <a:solidFill>
                  <a:schemeClr val="accent5"/>
                </a:solidFill>
                <a:latin typeface="Verdana"/>
                <a:ea typeface="Verdana"/>
                <a:cs typeface="Verdana"/>
                <a:sym typeface="Verdana"/>
              </a:rPr>
              <a:t> </a:t>
            </a:r>
            <a:r>
              <a:rPr lang="en-US">
                <a:solidFill>
                  <a:schemeClr val="accent5"/>
                </a:solidFill>
                <a:latin typeface="Verdana"/>
                <a:ea typeface="Verdana"/>
                <a:cs typeface="Verdana"/>
                <a:sym typeface="Verdana"/>
              </a:rPr>
              <a:t>–</a:t>
            </a:r>
            <a:r>
              <a:rPr lang="en-US" b="1">
                <a:solidFill>
                  <a:schemeClr val="accent5"/>
                </a:solidFill>
                <a:latin typeface="Verdana"/>
                <a:ea typeface="Verdana"/>
                <a:cs typeface="Verdana"/>
                <a:sym typeface="Verdana"/>
              </a:rPr>
              <a:t> </a:t>
            </a:r>
            <a:r>
              <a:rPr lang="en-US" b="1" i="0" u="none" strike="noStrike" cap="none">
                <a:solidFill>
                  <a:schemeClr val="accent5"/>
                </a:solidFill>
                <a:latin typeface="Verdana"/>
                <a:ea typeface="Verdana"/>
                <a:cs typeface="Verdana"/>
                <a:sym typeface="Verdana"/>
              </a:rPr>
              <a:t>Pair work</a:t>
            </a:r>
            <a:endParaRPr b="1">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a:latin typeface="Verdana"/>
                <a:ea typeface="Verdana"/>
                <a:cs typeface="Verdana"/>
                <a:sym typeface="Verdana"/>
              </a:rPr>
              <a:t>Partner B will play the part of an applicant interviewing for a job. Partner B will ask questions from this slide and write Partner A’s answers.</a:t>
            </a:r>
            <a:endParaRPr/>
          </a:p>
          <a:p>
            <a:pPr marL="0" lvl="0" indent="0" algn="l" rtl="0">
              <a:lnSpc>
                <a:spcPct val="100000"/>
              </a:lnSpc>
              <a:spcBef>
                <a:spcPts val="0"/>
              </a:spcBef>
              <a:spcAft>
                <a:spcPts val="0"/>
              </a:spcAft>
              <a:buSzPts val="1400"/>
              <a:buNone/>
            </a:pPr>
            <a:r>
              <a:rPr lang="en-US">
                <a:solidFill>
                  <a:schemeClr val="dk1"/>
                </a:solidFill>
                <a:latin typeface="Verdana"/>
                <a:ea typeface="Verdana"/>
                <a:cs typeface="Verdana"/>
                <a:sym typeface="Verdana"/>
              </a:rPr>
              <a:t>Check answers for correct grammar and punctuation.</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6" name="Footer Placeholder 1">
            <a:extLst>
              <a:ext uri="{FF2B5EF4-FFF2-40B4-BE49-F238E27FC236}">
                <a16:creationId xmlns:a16="http://schemas.microsoft.com/office/drawing/2014/main" id="{89B3BCE7-AA1A-48B7-B5EA-A2D99FFA96CB}"/>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8A06507D-0857-4735-85DF-7DA5F56F0D35}"/>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2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panose="020B0604030504040204" pitchFamily="34" charset="0"/>
                <a:ea typeface="Verdana" panose="020B0604030504040204" pitchFamily="34" charset="0"/>
              </a:rPr>
              <a:t>7. Songs</a:t>
            </a:r>
          </a:p>
          <a:p>
            <a:pPr marL="0" lvl="0" indent="0" algn="l" rtl="0">
              <a:lnSpc>
                <a:spcPct val="100000"/>
              </a:lnSpc>
              <a:spcBef>
                <a:spcPts val="0"/>
              </a:spcBef>
              <a:spcAft>
                <a:spcPts val="0"/>
              </a:spcAft>
              <a:buSzPts val="1400"/>
              <a:buNone/>
            </a:pPr>
            <a:endParaRPr dirty="0">
              <a:latin typeface="Verdana" panose="020B0604030504040204" pitchFamily="34" charset="0"/>
              <a:ea typeface="Verdana" panose="020B0604030504040204" pitchFamily="34" charset="0"/>
            </a:endParaRP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Students will learn the new song for the lesson and may also request to sing favorite songs from previous lessons, if time permits.</a:t>
            </a:r>
            <a:endParaRPr dirty="0">
              <a:latin typeface="Verdana" panose="020B0604030504040204" pitchFamily="34" charset="0"/>
              <a:ea typeface="Verdana" panose="020B0604030504040204" pitchFamily="34" charset="0"/>
            </a:endParaRPr>
          </a:p>
          <a:p>
            <a:pPr marL="0" lvl="0" indent="0" algn="l" rtl="0">
              <a:lnSpc>
                <a:spcPct val="100000"/>
              </a:lnSpc>
              <a:spcBef>
                <a:spcPts val="0"/>
              </a:spcBef>
              <a:spcAft>
                <a:spcPts val="0"/>
              </a:spcAft>
              <a:buSzPts val="1400"/>
              <a:buNone/>
            </a:pPr>
            <a:endParaRPr lang="en-US" b="1" dirty="0">
              <a:latin typeface="Verdana" panose="020B0604030504040204" pitchFamily="34" charset="0"/>
              <a:ea typeface="Verdana" panose="020B0604030504040204" pitchFamily="34" charset="0"/>
            </a:endParaRPr>
          </a:p>
          <a:p>
            <a:pPr marL="0" lvl="0" indent="0"/>
            <a:r>
              <a:rPr lang="en-US" b="1" dirty="0">
                <a:latin typeface="Verdana" panose="020B0604030504040204" pitchFamily="34" charset="0"/>
                <a:ea typeface="Verdana" panose="020B0604030504040204" pitchFamily="34" charset="0"/>
              </a:rPr>
              <a:t>1. Model: </a:t>
            </a:r>
            <a:r>
              <a:rPr lang="en-US" dirty="0">
                <a:latin typeface="Verdana" panose="020B0604030504040204" pitchFamily="34" charset="0"/>
                <a:ea typeface="Verdana" panose="020B0604030504040204" pitchFamily="34" charset="0"/>
              </a:rPr>
              <a:t>Read the song lyrics out loud to the class. Note the names of Jesus: </a:t>
            </a:r>
            <a:r>
              <a:rPr lang="en-US" i="1" dirty="0">
                <a:latin typeface="Verdana" panose="020B0604030504040204" pitchFamily="34" charset="0"/>
                <a:ea typeface="Verdana" panose="020B0604030504040204" pitchFamily="34" charset="0"/>
              </a:rPr>
              <a:t>Beautiful Savior, King of Creation, Son of God, Son of Man</a:t>
            </a:r>
            <a:r>
              <a:rPr lang="en-US" dirty="0">
                <a:latin typeface="Verdana" panose="020B0604030504040204" pitchFamily="34" charset="0"/>
                <a:ea typeface="Verdana" panose="020B0604030504040204" pitchFamily="34" charset="0"/>
              </a:rPr>
              <a:t>. Ask if there are any questions. Write words that students ask about on the board and give simple definitions. Then sing it two or three times, as the students just listen. </a:t>
            </a:r>
            <a:endParaRPr dirty="0">
              <a:latin typeface="Verdana" panose="020B0604030504040204" pitchFamily="34" charset="0"/>
              <a:ea typeface="Verdana" panose="020B0604030504040204" pitchFamily="34" charset="0"/>
            </a:endParaRPr>
          </a:p>
          <a:p>
            <a:pPr marL="0" lvl="0" indent="0" algn="l" rtl="0">
              <a:lnSpc>
                <a:spcPct val="100000"/>
              </a:lnSpc>
              <a:spcBef>
                <a:spcPts val="0"/>
              </a:spcBef>
              <a:spcAft>
                <a:spcPts val="0"/>
              </a:spcAft>
              <a:buSzPts val="1400"/>
              <a:buNone/>
            </a:pPr>
            <a:endParaRPr dirty="0">
              <a:latin typeface="Verdana" panose="020B0604030504040204" pitchFamily="34" charset="0"/>
              <a:ea typeface="Verdana" panose="020B0604030504040204" pitchFamily="34" charset="0"/>
            </a:endParaRPr>
          </a:p>
          <a:p>
            <a:pPr marL="0" lvl="0" indent="0" algn="l" rtl="0">
              <a:lnSpc>
                <a:spcPct val="100000"/>
              </a:lnSpc>
              <a:spcBef>
                <a:spcPts val="0"/>
              </a:spcBef>
              <a:spcAft>
                <a:spcPts val="0"/>
              </a:spcAft>
              <a:buSzPts val="1400"/>
              <a:buNone/>
            </a:pPr>
            <a:r>
              <a:rPr lang="en-US" b="1" dirty="0">
                <a:latin typeface="Verdana" panose="020B0604030504040204" pitchFamily="34" charset="0"/>
                <a:ea typeface="Verdana" panose="020B0604030504040204" pitchFamily="34" charset="0"/>
              </a:rPr>
              <a:t>2. Repeat:</a:t>
            </a:r>
            <a:r>
              <a:rPr lang="en-US" dirty="0">
                <a:latin typeface="Verdana" panose="020B0604030504040204" pitchFamily="34" charset="0"/>
                <a:ea typeface="Verdana" panose="020B0604030504040204" pitchFamily="34" charset="0"/>
              </a:rPr>
              <a:t> Sing the selection again, a line or sentence at a time, as students repeat after you. Then</a:t>
            </a:r>
            <a:r>
              <a:rPr lang="en-US" b="1" dirty="0">
                <a:latin typeface="Verdana" panose="020B0604030504040204" pitchFamily="34" charset="0"/>
                <a:ea typeface="Verdana" panose="020B0604030504040204" pitchFamily="34" charset="0"/>
              </a:rPr>
              <a:t> </a:t>
            </a:r>
            <a:r>
              <a:rPr lang="en-US" dirty="0">
                <a:latin typeface="Verdana" panose="020B0604030504040204" pitchFamily="34" charset="0"/>
                <a:ea typeface="Verdana" panose="020B0604030504040204" pitchFamily="34" charset="0"/>
              </a:rPr>
              <a:t>play the recording and sing the song together as a class in unison. </a:t>
            </a:r>
          </a:p>
          <a:p>
            <a:pPr marL="0" lvl="0" indent="0" algn="l" rtl="0">
              <a:lnSpc>
                <a:spcPct val="100000"/>
              </a:lnSpc>
              <a:spcBef>
                <a:spcPts val="0"/>
              </a:spcBef>
              <a:spcAft>
                <a:spcPts val="0"/>
              </a:spcAft>
              <a:buSzPts val="1400"/>
              <a:buNone/>
            </a:pPr>
            <a:endParaRPr dirty="0">
              <a:latin typeface="Verdana" panose="020B0604030504040204" pitchFamily="34" charset="0"/>
              <a:ea typeface="Verdana" panose="020B0604030504040204" pitchFamily="34" charset="0"/>
            </a:endParaRPr>
          </a:p>
          <a:p>
            <a:pPr marL="0" lvl="0" indent="0" algn="l" rtl="0">
              <a:lnSpc>
                <a:spcPct val="100000"/>
              </a:lnSpc>
              <a:spcBef>
                <a:spcPts val="0"/>
              </a:spcBef>
              <a:spcAft>
                <a:spcPts val="0"/>
              </a:spcAft>
              <a:buSzPts val="1400"/>
              <a:buNone/>
            </a:pPr>
            <a:r>
              <a:rPr lang="en-US" b="1" dirty="0">
                <a:latin typeface="Verdana" panose="020B0604030504040204" pitchFamily="34" charset="0"/>
                <a:ea typeface="Verdana" panose="020B0604030504040204" pitchFamily="34" charset="0"/>
              </a:rPr>
              <a:t>3. Solo: </a:t>
            </a:r>
            <a:r>
              <a:rPr lang="en-US" dirty="0">
                <a:latin typeface="Verdana" panose="020B0604030504040204" pitchFamily="34" charset="0"/>
                <a:ea typeface="Verdana" panose="020B0604030504040204" pitchFamily="34" charset="0"/>
              </a:rPr>
              <a:t>The student sings solo (or if shy, can just read the words aloud). </a:t>
            </a:r>
            <a:endParaRPr dirty="0">
              <a:latin typeface="Verdana" panose="020B0604030504040204" pitchFamily="34" charset="0"/>
              <a:ea typeface="Verdana" panose="020B0604030504040204" pitchFamily="34" charset="0"/>
            </a:endParaRPr>
          </a:p>
        </p:txBody>
      </p:sp>
      <p:sp>
        <p:nvSpPr>
          <p:cNvPr id="398" name="Google Shape;398;p2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2020-2024 Light of the World Learning </a:t>
            </a:r>
            <a:endParaRPr dirty="0"/>
          </a:p>
        </p:txBody>
      </p:sp>
      <p:sp>
        <p:nvSpPr>
          <p:cNvPr id="399" name="Google Shape;399;p23:notes"/>
          <p:cNvSpPr txBox="1">
            <a:spLocks noGrp="1"/>
          </p:cNvSpPr>
          <p:nvPr>
            <p:ph type="sldNum" idx="12"/>
          </p:nvPr>
        </p:nvSpPr>
        <p:spPr>
          <a:xfrm>
            <a:off x="3886200" y="8685212"/>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200">
                <a:latin typeface="Calibri" panose="020F0502020204030204" pitchFamily="34" charset="0"/>
                <a:cs typeface="Calibri" panose="020F0502020204030204" pitchFamily="34" charset="0"/>
              </a:rPr>
              <a:t>27</a:t>
            </a:fld>
            <a:endParaRPr sz="1200">
              <a:latin typeface="Calibri" panose="020F0502020204030204" pitchFamily="34" charset="0"/>
              <a:cs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2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solidFill>
                  <a:schemeClr val="accent5"/>
                </a:solidFill>
                <a:latin typeface="Verdana"/>
                <a:ea typeface="Verdana"/>
                <a:cs typeface="Verdana"/>
                <a:sym typeface="Verdana"/>
              </a:rPr>
              <a:t>Homework 1A. - Write sentences using the pictured vocabulary words.</a:t>
            </a: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sz="800"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b="1" dirty="0">
                <a:latin typeface="Verdana"/>
                <a:ea typeface="Verdana"/>
                <a:cs typeface="Verdana"/>
                <a:sym typeface="Verdana"/>
              </a:rPr>
              <a:t>Model. </a:t>
            </a:r>
            <a:r>
              <a:rPr lang="en-US" dirty="0">
                <a:latin typeface="Verdana"/>
                <a:ea typeface="Verdana"/>
                <a:cs typeface="Verdana"/>
                <a:sym typeface="Verdana"/>
              </a:rPr>
              <a:t>Go over each of the</a:t>
            </a:r>
            <a:r>
              <a:rPr lang="en-US" b="1" dirty="0">
                <a:latin typeface="Verdana"/>
                <a:ea typeface="Verdana"/>
                <a:cs typeface="Verdana"/>
                <a:sym typeface="Verdana"/>
              </a:rPr>
              <a:t> </a:t>
            </a:r>
            <a:r>
              <a:rPr lang="en-US" dirty="0">
                <a:latin typeface="Verdana"/>
                <a:ea typeface="Verdana"/>
                <a:cs typeface="Verdana"/>
                <a:sym typeface="Verdana"/>
              </a:rPr>
              <a:t>homework assignments to be sure the student understands what to do.</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Repeat. </a:t>
            </a:r>
            <a:r>
              <a:rPr lang="en-US" dirty="0">
                <a:latin typeface="Verdana"/>
                <a:ea typeface="Verdana"/>
                <a:cs typeface="Verdana"/>
                <a:sym typeface="Verdana"/>
              </a:rPr>
              <a:t>Encourage students to practice speaking and reading the completed homework assignments with a friend. They may use a bilingual dictionary.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Solo. </a:t>
            </a:r>
            <a:r>
              <a:rPr lang="en-US" dirty="0">
                <a:latin typeface="Verdana"/>
                <a:ea typeface="Verdana"/>
                <a:cs typeface="Verdana"/>
                <a:sym typeface="Verdana"/>
              </a:rPr>
              <a:t>Students will share their homework when they are finished. After they have shared their homework, be sure to check it for correctness, including spelling. Explain mistakes, while providing praise and encouragement. Answers will vary.</a:t>
            </a: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8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Number one is an example.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sz="8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 </a:t>
            </a:r>
            <a:r>
              <a:rPr lang="en-US" dirty="0">
                <a:latin typeface="Verdana"/>
                <a:ea typeface="Verdana"/>
                <a:cs typeface="Verdana"/>
                <a:sym typeface="Verdana"/>
              </a:rPr>
              <a:t>may vary, but will start with a capital letter, have the correct verb form and punctuation mark, and use the following words:</a:t>
            </a:r>
            <a:endParaRPr dirty="0"/>
          </a:p>
          <a:p>
            <a:pPr marL="0" lvl="0" indent="0" algn="l" rtl="0">
              <a:lnSpc>
                <a:spcPct val="100000"/>
              </a:lnSpc>
              <a:spcBef>
                <a:spcPts val="0"/>
              </a:spcBef>
              <a:spcAft>
                <a:spcPts val="0"/>
              </a:spcAft>
              <a:buSzPts val="1400"/>
              <a:buNone/>
            </a:pPr>
            <a:endParaRPr sz="8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2. manager 3. tip 4. second 5. review 6. silverware</a:t>
            </a: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5" name="Footer Placeholder 1">
            <a:extLst>
              <a:ext uri="{FF2B5EF4-FFF2-40B4-BE49-F238E27FC236}">
                <a16:creationId xmlns:a16="http://schemas.microsoft.com/office/drawing/2014/main" id="{0F1AF874-C67C-419C-81BD-A4C6FAB7FD79}"/>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6" name="Slide Number Placeholder 2">
            <a:extLst>
              <a:ext uri="{FF2B5EF4-FFF2-40B4-BE49-F238E27FC236}">
                <a16:creationId xmlns:a16="http://schemas.microsoft.com/office/drawing/2014/main" id="{2CD6614B-4884-417A-9394-785613CEA34A}"/>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2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1B. - Write sentences using the pictured vocabulary words.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dirty="0">
                <a:latin typeface="Verdana"/>
                <a:ea typeface="Verdana"/>
                <a:cs typeface="Verdana"/>
                <a:sym typeface="Verdana"/>
              </a:rPr>
              <a:t>Students will write a sentence for each picture to practice the lesson’s vocabulary words.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may vary, but will start with a capital letter, have a punctuation mark at the end, and use the following words:</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latin typeface="Verdana"/>
                <a:ea typeface="Verdana"/>
                <a:cs typeface="Verdana"/>
                <a:sym typeface="Verdana"/>
              </a:rPr>
              <a:t>7. </a:t>
            </a:r>
            <a:r>
              <a:rPr lang="en-US" dirty="0">
                <a:latin typeface="Verdana"/>
                <a:ea typeface="Verdana"/>
                <a:cs typeface="Verdana"/>
                <a:sym typeface="Verdana"/>
              </a:rPr>
              <a:t>to bring</a:t>
            </a:r>
            <a:r>
              <a:rPr lang="en-US" sz="1200" dirty="0">
                <a:latin typeface="Verdana"/>
                <a:ea typeface="Verdana"/>
                <a:cs typeface="Verdana"/>
                <a:sym typeface="Verdana"/>
              </a:rPr>
              <a:t> </a:t>
            </a:r>
          </a:p>
          <a:p>
            <a:pPr marL="0" lvl="0" indent="0" algn="l" rtl="0">
              <a:lnSpc>
                <a:spcPct val="100000"/>
              </a:lnSpc>
              <a:spcBef>
                <a:spcPts val="0"/>
              </a:spcBef>
              <a:spcAft>
                <a:spcPts val="0"/>
              </a:spcAft>
              <a:buSzPts val="1400"/>
              <a:buNone/>
            </a:pPr>
            <a:r>
              <a:rPr lang="en-US" sz="1200" dirty="0">
                <a:latin typeface="Verdana"/>
                <a:ea typeface="Verdana"/>
                <a:cs typeface="Verdana"/>
                <a:sym typeface="Verdana"/>
              </a:rPr>
              <a:t>8. </a:t>
            </a:r>
            <a:r>
              <a:rPr lang="en-US" dirty="0">
                <a:latin typeface="Verdana"/>
                <a:ea typeface="Verdana"/>
                <a:cs typeface="Verdana"/>
                <a:sym typeface="Verdana"/>
              </a:rPr>
              <a:t>to pass </a:t>
            </a:r>
          </a:p>
          <a:p>
            <a:pPr marL="0" lvl="0" indent="0" algn="l" rtl="0">
              <a:lnSpc>
                <a:spcPct val="100000"/>
              </a:lnSpc>
              <a:spcBef>
                <a:spcPts val="0"/>
              </a:spcBef>
              <a:spcAft>
                <a:spcPts val="0"/>
              </a:spcAft>
              <a:buSzPts val="1400"/>
              <a:buNone/>
            </a:pPr>
            <a:r>
              <a:rPr lang="en-US" sz="1200" dirty="0">
                <a:latin typeface="Verdana"/>
                <a:ea typeface="Verdana"/>
                <a:cs typeface="Verdana"/>
                <a:sym typeface="Verdana"/>
              </a:rPr>
              <a:t>9. </a:t>
            </a:r>
            <a:r>
              <a:rPr lang="en-US" dirty="0">
                <a:latin typeface="Verdana"/>
                <a:ea typeface="Verdana"/>
                <a:cs typeface="Verdana"/>
                <a:sym typeface="Verdana"/>
              </a:rPr>
              <a:t>to drop </a:t>
            </a:r>
          </a:p>
          <a:p>
            <a:pPr marL="0" lvl="0" indent="0" algn="l" rtl="0">
              <a:lnSpc>
                <a:spcPct val="100000"/>
              </a:lnSpc>
              <a:spcBef>
                <a:spcPts val="0"/>
              </a:spcBef>
              <a:spcAft>
                <a:spcPts val="0"/>
              </a:spcAft>
              <a:buSzPts val="1400"/>
              <a:buNone/>
            </a:pPr>
            <a:r>
              <a:rPr lang="en-US" sz="1200" dirty="0">
                <a:latin typeface="Verdana"/>
                <a:ea typeface="Verdana"/>
                <a:cs typeface="Verdana"/>
                <a:sym typeface="Verdana"/>
              </a:rPr>
              <a:t>10. </a:t>
            </a:r>
            <a:r>
              <a:rPr lang="en-US" dirty="0">
                <a:latin typeface="Verdana"/>
                <a:ea typeface="Verdana"/>
                <a:cs typeface="Verdana"/>
                <a:sym typeface="Verdana"/>
              </a:rPr>
              <a:t>to bite</a:t>
            </a:r>
            <a:r>
              <a:rPr lang="en-US" sz="1200" dirty="0">
                <a:latin typeface="Verdana"/>
                <a:ea typeface="Verdana"/>
                <a:cs typeface="Verdana"/>
                <a:sym typeface="Verdana"/>
              </a:rPr>
              <a:t> </a:t>
            </a:r>
          </a:p>
          <a:p>
            <a:pPr marL="0" lvl="0" indent="0" algn="l" rtl="0">
              <a:lnSpc>
                <a:spcPct val="100000"/>
              </a:lnSpc>
              <a:spcBef>
                <a:spcPts val="0"/>
              </a:spcBef>
              <a:spcAft>
                <a:spcPts val="0"/>
              </a:spcAft>
              <a:buSzPts val="1400"/>
              <a:buNone/>
            </a:pPr>
            <a:r>
              <a:rPr lang="en-US" sz="1200" dirty="0">
                <a:latin typeface="Verdana"/>
                <a:ea typeface="Verdana"/>
                <a:cs typeface="Verdana"/>
                <a:sym typeface="Verdana"/>
              </a:rPr>
              <a:t>11. </a:t>
            </a:r>
            <a:r>
              <a:rPr lang="en-US" dirty="0">
                <a:latin typeface="Verdana"/>
                <a:ea typeface="Verdana"/>
                <a:cs typeface="Verdana"/>
                <a:sym typeface="Verdana"/>
              </a:rPr>
              <a:t>polite</a:t>
            </a:r>
            <a:endParaRPr dirty="0"/>
          </a:p>
          <a:p>
            <a:pPr marL="0" marR="0" lvl="0" indent="0" algn="l" rtl="0">
              <a:lnSpc>
                <a:spcPct val="100000"/>
              </a:lnSpc>
              <a:spcBef>
                <a:spcPts val="0"/>
              </a:spcBef>
              <a:spcAft>
                <a:spcPts val="0"/>
              </a:spcAft>
              <a:buClr>
                <a:srgbClr val="000000"/>
              </a:buClr>
              <a:buSzPts val="1400"/>
              <a:buFont typeface="Arial"/>
              <a:buNone/>
            </a:pPr>
            <a:r>
              <a:rPr lang="en-US" sz="1200" dirty="0">
                <a:latin typeface="Verdana"/>
                <a:ea typeface="Verdana"/>
                <a:cs typeface="Verdana"/>
                <a:sym typeface="Verdana"/>
              </a:rPr>
              <a:t>12. </a:t>
            </a:r>
            <a:r>
              <a:rPr lang="en-US" dirty="0">
                <a:latin typeface="Verdana"/>
                <a:ea typeface="Verdana"/>
                <a:cs typeface="Verdana"/>
                <a:sym typeface="Verdana"/>
              </a:rPr>
              <a:t>impolite</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5" name="Footer Placeholder 1">
            <a:extLst>
              <a:ext uri="{FF2B5EF4-FFF2-40B4-BE49-F238E27FC236}">
                <a16:creationId xmlns:a16="http://schemas.microsoft.com/office/drawing/2014/main" id="{26C0EBEB-64B2-4077-8280-C187E49C187E}"/>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6" name="Slide Number Placeholder 2">
            <a:extLst>
              <a:ext uri="{FF2B5EF4-FFF2-40B4-BE49-F238E27FC236}">
                <a16:creationId xmlns:a16="http://schemas.microsoft.com/office/drawing/2014/main" id="{AC4D3E9B-4882-4826-A886-A49DF8A2BAA0}"/>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1A. Discuss Theme Picture</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None/>
            </a:pPr>
            <a:r>
              <a:rPr lang="en-US" dirty="0">
                <a:solidFill>
                  <a:schemeClr val="dk1"/>
                </a:solidFill>
                <a:latin typeface="Verdana"/>
                <a:ea typeface="Verdana"/>
                <a:cs typeface="Verdana"/>
                <a:sym typeface="Verdana"/>
              </a:rPr>
              <a:t>Ask “What do you see in this picture?” and “What else?” to elicit vocabulary they already know.</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None/>
            </a:pPr>
            <a:r>
              <a:rPr lang="en-US" dirty="0">
                <a:solidFill>
                  <a:schemeClr val="dk1"/>
                </a:solidFill>
                <a:latin typeface="Verdana"/>
                <a:ea typeface="Verdana"/>
                <a:cs typeface="Verdana"/>
                <a:sym typeface="Verdana"/>
              </a:rPr>
              <a:t>Repeat and write their words or show the words on the next slide.</a:t>
            </a:r>
            <a:endParaRPr dirty="0">
              <a:solidFill>
                <a:schemeClr val="dk1"/>
              </a:solidFill>
              <a:latin typeface="Verdana"/>
              <a:ea typeface="Verdana"/>
              <a:cs typeface="Verdana"/>
              <a:sym typeface="Verdana"/>
            </a:endParaRPr>
          </a:p>
          <a:p>
            <a:pPr marL="171450" lvl="0" indent="-95250" algn="l" rtl="0">
              <a:lnSpc>
                <a:spcPct val="100000"/>
              </a:lnSpc>
              <a:spcBef>
                <a:spcPts val="0"/>
              </a:spcBef>
              <a:spcAft>
                <a:spcPts val="0"/>
              </a:spcAft>
              <a:buClr>
                <a:schemeClr val="dk1"/>
              </a:buClr>
              <a:buSzPts val="1200"/>
              <a:buFont typeface="Arial"/>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Answers may include: </a:t>
            </a:r>
            <a:r>
              <a:rPr lang="en-US" b="1" dirty="0">
                <a:latin typeface="Verdana"/>
                <a:ea typeface="Verdana"/>
                <a:cs typeface="Verdana"/>
                <a:sym typeface="Verdana"/>
              </a:rPr>
              <a:t>restaurant, server, waitress, customers, apron, food, table, chair,</a:t>
            </a:r>
            <a:r>
              <a:rPr lang="en-US" b="1" dirty="0">
                <a:solidFill>
                  <a:schemeClr val="dk1"/>
                </a:solidFill>
                <a:latin typeface="Verdana"/>
                <a:ea typeface="Verdana"/>
                <a:cs typeface="Verdana"/>
                <a:sym typeface="Verdana"/>
              </a:rPr>
              <a:t> drop, silverware, menu, </a:t>
            </a:r>
            <a:r>
              <a:rPr lang="en-US" dirty="0">
                <a:solidFill>
                  <a:schemeClr val="dk1"/>
                </a:solidFill>
                <a:latin typeface="Verdana"/>
                <a:ea typeface="Verdana"/>
                <a:cs typeface="Verdana"/>
                <a:sym typeface="Verdana"/>
              </a:rPr>
              <a:t>etc.</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More advanced students can be encouraged to make complete sentences: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The customers are talking</a:t>
            </a:r>
            <a:r>
              <a:rPr lang="en-US" b="1" dirty="0">
                <a:solidFill>
                  <a:schemeClr val="dk1"/>
                </a:solidFill>
                <a:latin typeface="Verdana"/>
                <a:ea typeface="Verdana"/>
                <a:cs typeface="Verdana"/>
                <a:sym typeface="Verdana"/>
              </a:rPr>
              <a:t>. </a:t>
            </a:r>
            <a:r>
              <a:rPr lang="en-US" b="1" dirty="0">
                <a:latin typeface="Verdana"/>
                <a:ea typeface="Verdana"/>
                <a:cs typeface="Verdana"/>
                <a:sym typeface="Verdana"/>
              </a:rPr>
              <a:t>The waitress drops the silverware. The customers sit at the chairs.</a:t>
            </a:r>
            <a:endParaRPr b="1"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A2E47C39-9654-48D9-BD57-BD99135307F8}"/>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9647E162-A6FD-4D2F-B0EB-A6FF14B398B9}"/>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p3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2. – Grammar and Vocabulary Review</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Learners must use the correct form of the verbs with or without S endings to complete the sentences. </a:t>
            </a:r>
            <a:endParaRPr dirty="0"/>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Answers may vary but should use the correct verb form.</a:t>
            </a:r>
            <a:endParaRPr b="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0" dirty="0">
                <a:latin typeface="Verdana"/>
                <a:ea typeface="Verdana"/>
                <a:cs typeface="Verdana"/>
                <a:sym typeface="Verdana"/>
              </a:rPr>
              <a:t>A. Did</a:t>
            </a:r>
            <a:r>
              <a:rPr lang="en-US" dirty="0">
                <a:latin typeface="Verdana"/>
                <a:ea typeface="Verdana"/>
                <a:cs typeface="Verdana"/>
                <a:sym typeface="Verdana"/>
              </a:rPr>
              <a:t> the boss have to </a:t>
            </a:r>
            <a:r>
              <a:rPr lang="en-US" b="1" dirty="0">
                <a:latin typeface="Verdana"/>
                <a:ea typeface="Verdana"/>
                <a:cs typeface="Verdana"/>
                <a:sym typeface="Verdana"/>
              </a:rPr>
              <a:t>interview </a:t>
            </a:r>
            <a:r>
              <a:rPr lang="en-US" dirty="0">
                <a:latin typeface="Verdana"/>
                <a:ea typeface="Verdana"/>
                <a:cs typeface="Verdana"/>
                <a:sym typeface="Verdana"/>
              </a:rPr>
              <a:t>you for the new job yet?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B. My friend must </a:t>
            </a:r>
            <a:r>
              <a:rPr lang="en-US" b="1" dirty="0">
                <a:latin typeface="Verdana"/>
                <a:ea typeface="Verdana"/>
                <a:cs typeface="Verdana"/>
                <a:sym typeface="Verdana"/>
              </a:rPr>
              <a:t>order</a:t>
            </a:r>
            <a:r>
              <a:rPr lang="en-US" dirty="0">
                <a:latin typeface="Verdana"/>
                <a:ea typeface="Verdana"/>
                <a:cs typeface="Verdana"/>
                <a:sym typeface="Verdana"/>
              </a:rPr>
              <a:t> the papaya salad from the menu. </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C. My co-worker always </a:t>
            </a:r>
            <a:r>
              <a:rPr lang="en-US" b="1" dirty="0">
                <a:latin typeface="Verdana"/>
                <a:ea typeface="Verdana"/>
                <a:cs typeface="Verdana"/>
                <a:sym typeface="Verdana"/>
              </a:rPr>
              <a:t>drops</a:t>
            </a:r>
            <a:r>
              <a:rPr lang="en-US" dirty="0">
                <a:latin typeface="Verdana"/>
                <a:ea typeface="Verdana"/>
                <a:cs typeface="Verdana"/>
                <a:sym typeface="Verdana"/>
              </a:rPr>
              <a:t> plates on the floor.</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D. </a:t>
            </a:r>
            <a:r>
              <a:rPr lang="en-US" dirty="0">
                <a:solidFill>
                  <a:srgbClr val="222222"/>
                </a:solidFill>
                <a:latin typeface="Verdana"/>
                <a:ea typeface="Verdana"/>
                <a:cs typeface="Verdana"/>
                <a:sym typeface="Verdana"/>
              </a:rPr>
              <a:t>Shouldn’t you </a:t>
            </a:r>
            <a:r>
              <a:rPr lang="en-US" b="1" dirty="0">
                <a:solidFill>
                  <a:srgbClr val="222222"/>
                </a:solidFill>
                <a:latin typeface="Verdana"/>
                <a:ea typeface="Verdana"/>
                <a:cs typeface="Verdana"/>
                <a:sym typeface="Verdana"/>
              </a:rPr>
              <a:t>finish </a:t>
            </a:r>
            <a:r>
              <a:rPr lang="en-US" dirty="0">
                <a:solidFill>
                  <a:srgbClr val="222222"/>
                </a:solidFill>
                <a:latin typeface="Verdana"/>
                <a:ea typeface="Verdana"/>
                <a:cs typeface="Verdana"/>
                <a:sym typeface="Verdana"/>
              </a:rPr>
              <a:t>your homework before class?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rgbClr val="222222"/>
                </a:solidFill>
                <a:latin typeface="Verdana"/>
                <a:ea typeface="Verdana"/>
                <a:cs typeface="Verdana"/>
                <a:sym typeface="Verdana"/>
              </a:rPr>
              <a:t>E. I think I have to </a:t>
            </a:r>
            <a:r>
              <a:rPr lang="en-US" b="1" dirty="0">
                <a:solidFill>
                  <a:srgbClr val="222222"/>
                </a:solidFill>
                <a:latin typeface="Verdana"/>
                <a:ea typeface="Verdana"/>
                <a:cs typeface="Verdana"/>
                <a:sym typeface="Verdana"/>
              </a:rPr>
              <a:t>quit </a:t>
            </a:r>
            <a:r>
              <a:rPr lang="en-US" dirty="0">
                <a:solidFill>
                  <a:srgbClr val="222222"/>
                </a:solidFill>
                <a:latin typeface="Verdana"/>
                <a:ea typeface="Verdana"/>
                <a:cs typeface="Verdana"/>
                <a:sym typeface="Verdana"/>
              </a:rPr>
              <a:t>my job because it is too hard.</a:t>
            </a:r>
            <a:endParaRPr dirty="0">
              <a:solidFill>
                <a:srgbClr val="222222"/>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0" dirty="0">
                <a:solidFill>
                  <a:srgbClr val="222222"/>
                </a:solidFill>
                <a:latin typeface="Verdana"/>
                <a:ea typeface="Verdana"/>
                <a:cs typeface="Verdana"/>
                <a:sym typeface="Verdana"/>
              </a:rPr>
              <a:t>F.</a:t>
            </a:r>
            <a:r>
              <a:rPr lang="en-US" dirty="0">
                <a:solidFill>
                  <a:srgbClr val="222222"/>
                </a:solidFill>
                <a:latin typeface="Verdana"/>
                <a:ea typeface="Verdana"/>
                <a:cs typeface="Verdana"/>
                <a:sym typeface="Verdana"/>
              </a:rPr>
              <a:t> Please </a:t>
            </a:r>
            <a:r>
              <a:rPr lang="en-US" b="1" dirty="0">
                <a:solidFill>
                  <a:srgbClr val="222222"/>
                </a:solidFill>
                <a:latin typeface="Verdana"/>
                <a:ea typeface="Verdana"/>
                <a:cs typeface="Verdana"/>
                <a:sym typeface="Verdana"/>
              </a:rPr>
              <a:t>pass/bring</a:t>
            </a:r>
            <a:r>
              <a:rPr lang="en-US" dirty="0">
                <a:solidFill>
                  <a:srgbClr val="222222"/>
                </a:solidFill>
                <a:latin typeface="Verdana"/>
                <a:ea typeface="Verdana"/>
                <a:cs typeface="Verdana"/>
                <a:sym typeface="Verdana"/>
              </a:rPr>
              <a:t> me the salt. The potatoes are very bland.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rgbClr val="222222"/>
                </a:solidFill>
                <a:latin typeface="Verdana"/>
                <a:ea typeface="Verdana"/>
                <a:cs typeface="Verdana"/>
                <a:sym typeface="Verdana"/>
              </a:rPr>
              <a:t>G. Must she </a:t>
            </a:r>
            <a:r>
              <a:rPr lang="en-US" b="1" dirty="0">
                <a:solidFill>
                  <a:srgbClr val="222222"/>
                </a:solidFill>
                <a:latin typeface="Verdana"/>
                <a:ea typeface="Verdana"/>
                <a:cs typeface="Verdana"/>
                <a:sym typeface="Verdana"/>
              </a:rPr>
              <a:t>serve/bring/pass </a:t>
            </a:r>
            <a:r>
              <a:rPr lang="en-US" dirty="0">
                <a:solidFill>
                  <a:srgbClr val="222222"/>
                </a:solidFill>
                <a:latin typeface="Verdana"/>
                <a:ea typeface="Verdana"/>
                <a:cs typeface="Verdana"/>
                <a:sym typeface="Verdana"/>
              </a:rPr>
              <a:t>the food so quickly? She might spill it.</a:t>
            </a:r>
            <a:endParaRPr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668EC197-F71A-403B-B5E5-AC7B2378C455}"/>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BC5F6DFA-49BA-4534-8761-E4EF13D41EC0}"/>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p3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5"/>
              </a:buClr>
              <a:buSzPts val="1200"/>
              <a:buFont typeface="Calibri"/>
              <a:buNone/>
            </a:pPr>
            <a:r>
              <a:rPr lang="en-US" b="1" i="0" u="none" strike="noStrike" cap="none" dirty="0">
                <a:solidFill>
                  <a:schemeClr val="accent5"/>
                </a:solidFill>
                <a:latin typeface="Verdana"/>
                <a:ea typeface="Verdana"/>
                <a:cs typeface="Verdana"/>
                <a:sym typeface="Verdana"/>
              </a:rPr>
              <a:t>Homework 3. – Conversations</a:t>
            </a:r>
            <a:r>
              <a:rPr lang="en-US" b="1" dirty="0">
                <a:solidFill>
                  <a:schemeClr val="accent5"/>
                </a:solidFill>
                <a:latin typeface="Verdana"/>
                <a:ea typeface="Verdana"/>
                <a:cs typeface="Verdana"/>
                <a:sym typeface="Verdana"/>
              </a:rPr>
              <a:t> - </a:t>
            </a:r>
            <a:r>
              <a:rPr lang="en-US" b="1" i="0" u="none" strike="noStrike" cap="none" dirty="0">
                <a:solidFill>
                  <a:schemeClr val="accent5"/>
                </a:solidFill>
                <a:latin typeface="Verdana"/>
                <a:ea typeface="Verdana"/>
                <a:cs typeface="Verdana"/>
                <a:sym typeface="Verdana"/>
              </a:rPr>
              <a:t>Pair work</a:t>
            </a:r>
            <a:endParaRPr b="1"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b="0" i="0" u="none" strike="noStrike" cap="none"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0" i="0" u="none" strike="noStrike" cap="none" dirty="0">
                <a:solidFill>
                  <a:schemeClr val="dk1"/>
                </a:solidFill>
                <a:latin typeface="Verdana"/>
                <a:ea typeface="Verdana"/>
                <a:cs typeface="Verdana"/>
                <a:sym typeface="Verdana"/>
              </a:rPr>
              <a:t>First, students complete writing the questions with their own words. </a:t>
            </a:r>
            <a:r>
              <a:rPr lang="en-US" dirty="0">
                <a:solidFill>
                  <a:schemeClr val="dk1"/>
                </a:solidFill>
                <a:latin typeface="Verdana"/>
                <a:ea typeface="Verdana"/>
                <a:cs typeface="Verdana"/>
                <a:sym typeface="Verdana"/>
              </a:rPr>
              <a:t>Then ask students to interview a partner, and write their partner’s answers. Then they will switch roles and answer their partner’s questions.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Check answers for correct grammar and punctuation.</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 </a:t>
            </a: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b="0" i="0" u="none" strike="noStrike" cap="none" dirty="0">
                <a:solidFill>
                  <a:schemeClr val="dk1"/>
                </a:solidFill>
                <a:latin typeface="Verdana"/>
                <a:ea typeface="Verdana"/>
                <a:cs typeface="Verdana"/>
                <a:sym typeface="Verdana"/>
              </a:rPr>
              <a:t>Number 1 is an example.</a:t>
            </a: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b="1" i="0" u="none" strike="noStrike" cap="none" dirty="0">
                <a:solidFill>
                  <a:schemeClr val="dk1"/>
                </a:solidFill>
                <a:latin typeface="Verdana"/>
                <a:ea typeface="Verdana"/>
                <a:cs typeface="Verdana"/>
                <a:sym typeface="Verdana"/>
              </a:rPr>
              <a:t>Questions and answers will vary</a:t>
            </a:r>
            <a:r>
              <a:rPr lang="en-US" b="0" i="0" u="none" strike="noStrike" cap="none" dirty="0">
                <a:solidFill>
                  <a:schemeClr val="dk1"/>
                </a:solidFill>
                <a:latin typeface="Verdana"/>
                <a:ea typeface="Verdana"/>
                <a:cs typeface="Verdana"/>
                <a:sym typeface="Verdana"/>
              </a:rPr>
              <a:t>, but may include: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2.  Should I bring that trash can to you?</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Shouldn’t you pass the homework to the teacher?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Have you seen that server who does a very good job?</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Do you have to give a tip to the waiter?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6.  Should you be careful about what kind of reviews you are writing?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7.  Has anyone got a menu for me?</a:t>
            </a: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b="0" i="0" u="none" strike="noStrike" cap="none" dirty="0">
              <a:solidFill>
                <a:schemeClr val="dk1"/>
              </a:solidFill>
            </a:endParaRPr>
          </a:p>
          <a:p>
            <a:pPr marL="0" lvl="0" indent="0" algn="l" rtl="0">
              <a:lnSpc>
                <a:spcPct val="100000"/>
              </a:lnSpc>
              <a:spcBef>
                <a:spcPts val="0"/>
              </a:spcBef>
              <a:spcAft>
                <a:spcPts val="0"/>
              </a:spcAft>
              <a:buSzPts val="1400"/>
              <a:buNone/>
            </a:pPr>
            <a:endParaRPr dirty="0"/>
          </a:p>
        </p:txBody>
      </p:sp>
      <p:sp>
        <p:nvSpPr>
          <p:cNvPr id="6" name="Footer Placeholder 1">
            <a:extLst>
              <a:ext uri="{FF2B5EF4-FFF2-40B4-BE49-F238E27FC236}">
                <a16:creationId xmlns:a16="http://schemas.microsoft.com/office/drawing/2014/main" id="{F7CD6B2E-497A-482C-893F-5A435A1AA38D}"/>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EFA3D0D2-7029-46F9-BFF2-354FC61184AE}"/>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16e8ee845e_1_80: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g216e8ee845e_1_8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rgbClr val="4A86E8"/>
                </a:solidFill>
                <a:latin typeface="Verdana"/>
                <a:ea typeface="Verdana"/>
                <a:cs typeface="Verdana"/>
                <a:sym typeface="Verdana"/>
              </a:rPr>
              <a:t>Homework 4. – Write and say sentences with the new sounds. </a:t>
            </a:r>
            <a:endParaRPr sz="1200" b="1"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This homework practices writing, spelling, and pronouncing the /</a:t>
            </a:r>
            <a:r>
              <a:rPr lang="en-US" dirty="0" err="1">
                <a:latin typeface="Verdana"/>
                <a:ea typeface="Verdana"/>
                <a:cs typeface="Verdana"/>
                <a:sym typeface="Verdana"/>
              </a:rPr>
              <a:t>rE</a:t>
            </a:r>
            <a:r>
              <a:rPr lang="en-US" dirty="0">
                <a:latin typeface="Verdana"/>
                <a:ea typeface="Verdana"/>
                <a:cs typeface="Verdana"/>
                <a:sym typeface="Verdana"/>
              </a:rPr>
              <a:t>/ and /dis/ sounds.</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b="1" dirty="0">
                <a:solidFill>
                  <a:schemeClr val="dk1"/>
                </a:solidFill>
                <a:latin typeface="Verdana"/>
                <a:ea typeface="Verdana"/>
                <a:cs typeface="Verdana"/>
                <a:sym typeface="Verdana"/>
              </a:rPr>
              <a:t>Answers will vary</a:t>
            </a:r>
            <a:r>
              <a:rPr lang="en-US" b="1" dirty="0">
                <a:solidFill>
                  <a:schemeClr val="dk1"/>
                </a:solidFill>
                <a:latin typeface="Verdana"/>
                <a:ea typeface="Verdana"/>
                <a:cs typeface="Verdana"/>
                <a:sym typeface="Verdana"/>
              </a:rPr>
              <a:t> but should include the following words and be used and pronounced correctly.</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u="none" dirty="0">
                <a:solidFill>
                  <a:schemeClr val="dk1"/>
                </a:solidFill>
                <a:latin typeface="Verdana"/>
                <a:ea typeface="Verdana"/>
                <a:cs typeface="Verdana"/>
                <a:sym typeface="Verdana"/>
              </a:rPr>
              <a:t>B. </a:t>
            </a:r>
            <a:r>
              <a:rPr lang="en-US" dirty="0">
                <a:latin typeface="Verdana"/>
                <a:ea typeface="Verdana"/>
                <a:cs typeface="Verdana"/>
                <a:sym typeface="Verdana"/>
              </a:rPr>
              <a:t>Do you </a:t>
            </a:r>
            <a:r>
              <a:rPr lang="en-US" b="1" dirty="0">
                <a:latin typeface="Verdana"/>
                <a:ea typeface="Verdana"/>
                <a:cs typeface="Verdana"/>
                <a:sym typeface="Verdana"/>
              </a:rPr>
              <a:t>dis</a:t>
            </a:r>
            <a:r>
              <a:rPr lang="en-US" dirty="0">
                <a:latin typeface="Verdana"/>
                <a:ea typeface="Verdana"/>
                <a:cs typeface="Verdana"/>
                <a:sym typeface="Verdana"/>
              </a:rPr>
              <a:t>like the food?</a:t>
            </a:r>
            <a:endParaRPr lang="en-US" u="none"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u="none" dirty="0">
                <a:solidFill>
                  <a:schemeClr val="dk1"/>
                </a:solidFill>
                <a:latin typeface="Verdana"/>
                <a:ea typeface="Verdana"/>
                <a:cs typeface="Verdana"/>
                <a:sym typeface="Verdana"/>
              </a:rPr>
              <a:t>C. </a:t>
            </a:r>
            <a:r>
              <a:rPr lang="en-US" dirty="0">
                <a:latin typeface="Verdana"/>
                <a:ea typeface="Verdana"/>
                <a:cs typeface="Verdana"/>
                <a:sym typeface="Verdana"/>
              </a:rPr>
              <a:t>May I see that book </a:t>
            </a:r>
            <a:r>
              <a:rPr lang="en-US" b="1" dirty="0">
                <a:latin typeface="Verdana"/>
                <a:ea typeface="Verdana"/>
                <a:cs typeface="Verdana"/>
                <a:sym typeface="Verdana"/>
              </a:rPr>
              <a:t>re</a:t>
            </a:r>
            <a:r>
              <a:rPr lang="en-US" dirty="0">
                <a:latin typeface="Verdana"/>
                <a:ea typeface="Verdana"/>
                <a:cs typeface="Verdana"/>
                <a:sym typeface="Verdana"/>
              </a:rPr>
              <a:t>view?</a:t>
            </a:r>
            <a:endParaRPr lang="en-US" u="none"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u="none" dirty="0">
                <a:solidFill>
                  <a:schemeClr val="dk1"/>
                </a:solidFill>
                <a:latin typeface="Verdana"/>
                <a:ea typeface="Verdana"/>
                <a:cs typeface="Verdana"/>
                <a:sym typeface="Verdana"/>
              </a:rPr>
              <a:t>D. </a:t>
            </a:r>
            <a:r>
              <a:rPr lang="en-US" dirty="0">
                <a:latin typeface="Verdana"/>
                <a:ea typeface="Verdana"/>
                <a:cs typeface="Verdana"/>
                <a:sym typeface="Verdana"/>
              </a:rPr>
              <a:t>Do I need to </a:t>
            </a:r>
            <a:r>
              <a:rPr lang="en-US" b="1" dirty="0">
                <a:latin typeface="Verdana"/>
                <a:ea typeface="Verdana"/>
                <a:cs typeface="Verdana"/>
                <a:sym typeface="Verdana"/>
              </a:rPr>
              <a:t>re</a:t>
            </a:r>
            <a:r>
              <a:rPr lang="en-US" dirty="0">
                <a:latin typeface="Verdana"/>
                <a:ea typeface="Verdana"/>
                <a:cs typeface="Verdana"/>
                <a:sym typeface="Verdana"/>
              </a:rPr>
              <a:t>do my homework?</a:t>
            </a:r>
            <a:endParaRPr lang="en-US" u="none"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u="none" dirty="0">
                <a:solidFill>
                  <a:schemeClr val="dk1"/>
                </a:solidFill>
                <a:latin typeface="Verdana"/>
                <a:ea typeface="Verdana"/>
                <a:cs typeface="Verdana"/>
                <a:sym typeface="Verdana"/>
              </a:rPr>
              <a:t>E. </a:t>
            </a:r>
            <a:r>
              <a:rPr lang="en-US" dirty="0">
                <a:latin typeface="Verdana"/>
                <a:ea typeface="Verdana"/>
                <a:cs typeface="Verdana"/>
                <a:sym typeface="Verdana"/>
              </a:rPr>
              <a:t>Can soap make this spot </a:t>
            </a:r>
            <a:r>
              <a:rPr lang="en-US" b="1" dirty="0">
                <a:latin typeface="Verdana"/>
                <a:ea typeface="Verdana"/>
                <a:cs typeface="Verdana"/>
                <a:sym typeface="Verdana"/>
              </a:rPr>
              <a:t>dis</a:t>
            </a:r>
            <a:r>
              <a:rPr lang="en-US" dirty="0">
                <a:latin typeface="Verdana"/>
                <a:ea typeface="Verdana"/>
                <a:cs typeface="Verdana"/>
                <a:sym typeface="Verdana"/>
              </a:rPr>
              <a:t>appear?</a:t>
            </a:r>
            <a:endParaRPr lang="en-US" u="none"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u="none" dirty="0">
                <a:solidFill>
                  <a:schemeClr val="dk1"/>
                </a:solidFill>
                <a:latin typeface="Verdana"/>
                <a:ea typeface="Verdana"/>
                <a:cs typeface="Verdana"/>
                <a:sym typeface="Verdana"/>
              </a:rPr>
              <a:t>F. </a:t>
            </a:r>
            <a:r>
              <a:rPr lang="en-US" dirty="0">
                <a:latin typeface="Verdana"/>
                <a:ea typeface="Verdana"/>
                <a:cs typeface="Verdana"/>
                <a:sym typeface="Verdana"/>
              </a:rPr>
              <a:t>Are you being </a:t>
            </a:r>
            <a:r>
              <a:rPr lang="en-US" b="1" dirty="0">
                <a:latin typeface="Verdana"/>
                <a:ea typeface="Verdana"/>
                <a:cs typeface="Verdana"/>
                <a:sym typeface="Verdana"/>
              </a:rPr>
              <a:t>dis</a:t>
            </a:r>
            <a:r>
              <a:rPr lang="en-US" dirty="0">
                <a:latin typeface="Verdana"/>
                <a:ea typeface="Verdana"/>
                <a:cs typeface="Verdana"/>
                <a:sym typeface="Verdana"/>
              </a:rPr>
              <a:t>honest with me?</a:t>
            </a:r>
            <a:endParaRPr lang="en-US" dirty="0"/>
          </a:p>
          <a:p>
            <a:pPr marL="0" lvl="0" indent="0" algn="l" rtl="0">
              <a:lnSpc>
                <a:spcPct val="100000"/>
              </a:lnSpc>
              <a:spcBef>
                <a:spcPts val="0"/>
              </a:spcBef>
              <a:spcAft>
                <a:spcPts val="0"/>
              </a:spcAft>
              <a:buSzPts val="1400"/>
              <a:buNone/>
            </a:pPr>
            <a:r>
              <a:rPr lang="en-US" u="none" dirty="0">
                <a:latin typeface="Verdana"/>
                <a:ea typeface="Verdana"/>
                <a:cs typeface="Verdana"/>
                <a:sym typeface="Verdana"/>
              </a:rPr>
              <a:t>G. </a:t>
            </a:r>
            <a:r>
              <a:rPr lang="en-US" dirty="0">
                <a:latin typeface="Verdana"/>
                <a:ea typeface="Verdana"/>
                <a:cs typeface="Verdana"/>
                <a:sym typeface="Verdana"/>
              </a:rPr>
              <a:t>Could you </a:t>
            </a:r>
            <a:r>
              <a:rPr lang="en-US" b="1" dirty="0">
                <a:latin typeface="Verdana"/>
                <a:ea typeface="Verdana"/>
                <a:cs typeface="Verdana"/>
                <a:sym typeface="Verdana"/>
              </a:rPr>
              <a:t>re</a:t>
            </a:r>
            <a:r>
              <a:rPr lang="en-US" dirty="0">
                <a:latin typeface="Verdana"/>
                <a:ea typeface="Verdana"/>
                <a:cs typeface="Verdana"/>
                <a:sym typeface="Verdana"/>
              </a:rPr>
              <a:t>cite this verse for me?</a:t>
            </a:r>
            <a:endParaRPr lang="en-US" u="none"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AFC725ED-F8FB-4D71-8C1D-9BA0F3EFD867}"/>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21C3E112-A83B-4BAE-B713-DC7931753863}"/>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32</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3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dirty="0">
                <a:solidFill>
                  <a:schemeClr val="accent5"/>
                </a:solidFill>
                <a:latin typeface="Verdana"/>
                <a:ea typeface="Verdana"/>
                <a:cs typeface="Verdana"/>
                <a:sym typeface="Verdana"/>
              </a:rPr>
              <a:t>Homework 5A. – Bible Reading Review</a:t>
            </a:r>
            <a:endParaRPr i="0"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b="0" i="0" u="none" strike="noStrike" cap="none"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0" i="0" u="none" strike="noStrike" cap="none" dirty="0">
                <a:solidFill>
                  <a:schemeClr val="dk1"/>
                </a:solidFill>
                <a:latin typeface="Verdana"/>
                <a:ea typeface="Verdana"/>
                <a:cs typeface="Verdana"/>
                <a:sym typeface="Verdana"/>
              </a:rPr>
              <a:t>Ask the </a:t>
            </a:r>
            <a:r>
              <a:rPr lang="en-US" dirty="0">
                <a:solidFill>
                  <a:schemeClr val="dk1"/>
                </a:solidFill>
                <a:latin typeface="Verdana"/>
                <a:ea typeface="Verdana"/>
                <a:cs typeface="Verdana"/>
                <a:sym typeface="Verdana"/>
              </a:rPr>
              <a:t>students to tell the Bible story to a partner and then interview the partner, and write their partner’s answers. Then they will switch roles and answer their partner’s questions.</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Check answers for correct grammar and punctuation.</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 </a:t>
            </a:r>
            <a:endParaRPr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b="1" i="0" u="none" strike="noStrike" cap="none" dirty="0">
                <a:solidFill>
                  <a:schemeClr val="dk1"/>
                </a:solidFill>
                <a:latin typeface="Verdana"/>
                <a:ea typeface="Verdana"/>
                <a:cs typeface="Verdana"/>
                <a:sym typeface="Verdana"/>
              </a:rPr>
              <a:t>Answers will vary.</a:t>
            </a: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u="none" strike="noStrike" cap="none"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BEE8FB80-55CD-4A62-B93E-38FCAF8689E2}"/>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B733E52F-39B7-479D-8ED8-720546B5E007}"/>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8" name="Google Shape;728;p34: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dirty="0">
                <a:solidFill>
                  <a:schemeClr val="accent5"/>
                </a:solidFill>
                <a:latin typeface="Verdana"/>
                <a:ea typeface="Verdana"/>
                <a:cs typeface="Verdana"/>
                <a:sym typeface="Verdana"/>
              </a:rPr>
              <a:t>Homework 5. – Bible Reading Review</a:t>
            </a:r>
            <a:endParaRPr i="0" dirty="0">
              <a:latin typeface="Verdana"/>
              <a:ea typeface="Verdana"/>
              <a:cs typeface="Verdana"/>
              <a:sym typeface="Verdana"/>
            </a:endParaRPr>
          </a:p>
          <a:p>
            <a:pPr marL="0" lvl="0" indent="0" algn="l" rtl="0">
              <a:lnSpc>
                <a:spcPct val="100000"/>
              </a:lnSpc>
              <a:spcBef>
                <a:spcPts val="0"/>
              </a:spcBef>
              <a:spcAft>
                <a:spcPts val="0"/>
              </a:spcAft>
              <a:buSzPts val="1400"/>
              <a:buNone/>
            </a:pPr>
            <a:endParaRPr i="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i="0" dirty="0">
                <a:latin typeface="Verdana"/>
                <a:ea typeface="Verdana"/>
                <a:cs typeface="Verdana"/>
                <a:sym typeface="Verdana"/>
              </a:rPr>
              <a:t>Students may look back at the story to write their answers.</a:t>
            </a:r>
            <a:endParaRPr dirty="0"/>
          </a:p>
          <a:p>
            <a:pPr marL="0" lvl="0" indent="0" algn="l" rtl="0">
              <a:lnSpc>
                <a:spcPct val="150000"/>
              </a:lnSpc>
              <a:spcBef>
                <a:spcPts val="0"/>
              </a:spcBef>
              <a:spcAft>
                <a:spcPts val="0"/>
              </a:spcAft>
              <a:buSzPts val="1400"/>
              <a:buNone/>
            </a:pPr>
            <a:r>
              <a:rPr lang="en-US" b="1" i="0" dirty="0">
                <a:latin typeface="Verdana"/>
                <a:ea typeface="Verdana"/>
                <a:cs typeface="Verdana"/>
                <a:sym typeface="Verdana"/>
              </a:rPr>
              <a:t>Answers will vary but may include:</a:t>
            </a:r>
            <a:endParaRPr dirty="0"/>
          </a:p>
          <a:p>
            <a:pPr marL="0" lvl="0" indent="0" algn="l" rtl="0">
              <a:lnSpc>
                <a:spcPct val="150000"/>
              </a:lnSpc>
              <a:spcBef>
                <a:spcPts val="0"/>
              </a:spcBef>
              <a:spcAft>
                <a:spcPts val="0"/>
              </a:spcAft>
              <a:buSzPts val="1400"/>
              <a:buNone/>
            </a:pPr>
            <a:r>
              <a:rPr lang="en-US" dirty="0">
                <a:latin typeface="Verdana"/>
                <a:ea typeface="Verdana"/>
                <a:cs typeface="Verdana"/>
                <a:sym typeface="Verdana"/>
              </a:rPr>
              <a:t>Jesus’ disciples were having a Passover meal with him</a:t>
            </a:r>
            <a:r>
              <a:rPr lang="en-US" b="0" i="0" dirty="0">
                <a:latin typeface="Verdana"/>
                <a:ea typeface="Verdana"/>
                <a:cs typeface="Verdana"/>
                <a:sym typeface="Verdana"/>
              </a:rPr>
              <a:t>. But </a:t>
            </a:r>
            <a:r>
              <a:rPr lang="en-US" dirty="0">
                <a:latin typeface="Verdana"/>
                <a:ea typeface="Verdana"/>
                <a:cs typeface="Verdana"/>
                <a:sym typeface="Verdana"/>
              </a:rPr>
              <a:t>Jesus told them one of his disciples would betray him.</a:t>
            </a:r>
            <a:r>
              <a:rPr lang="en-US" b="0" i="0" dirty="0">
                <a:latin typeface="Verdana"/>
                <a:ea typeface="Verdana"/>
                <a:cs typeface="Verdana"/>
                <a:sym typeface="Verdana"/>
              </a:rPr>
              <a:t> So</a:t>
            </a:r>
            <a:r>
              <a:rPr lang="en-US" dirty="0">
                <a:latin typeface="Verdana"/>
                <a:ea typeface="Verdana"/>
                <a:cs typeface="Verdana"/>
                <a:sym typeface="Verdana"/>
              </a:rPr>
              <a:t> Judas left and helped the Jewish leaders to arrest him. But Peter told Jesus he would not abandon him. Then Jesus prayed to his father for mercy on him</a:t>
            </a:r>
            <a:r>
              <a:rPr lang="en-US" b="0" i="0" dirty="0">
                <a:latin typeface="Verdana"/>
                <a:ea typeface="Verdana"/>
                <a:cs typeface="Verdana"/>
                <a:sym typeface="Verdana"/>
              </a:rPr>
              <a:t>. Then </a:t>
            </a:r>
            <a:r>
              <a:rPr lang="en-US" dirty="0">
                <a:latin typeface="Verdana"/>
                <a:ea typeface="Verdana"/>
                <a:cs typeface="Verdana"/>
                <a:sym typeface="Verdana"/>
              </a:rPr>
              <a:t>the soldiers found Jesus and arrested him. Then all the disciples ran away.</a:t>
            </a:r>
            <a:endParaRPr b="0"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5" name="Footer Placeholder 1">
            <a:extLst>
              <a:ext uri="{FF2B5EF4-FFF2-40B4-BE49-F238E27FC236}">
                <a16:creationId xmlns:a16="http://schemas.microsoft.com/office/drawing/2014/main" id="{BD8013D2-516E-4A0D-9383-003CA41A02F5}"/>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6" name="Slide Number Placeholder 2">
            <a:extLst>
              <a:ext uri="{FF2B5EF4-FFF2-40B4-BE49-F238E27FC236}">
                <a16:creationId xmlns:a16="http://schemas.microsoft.com/office/drawing/2014/main" id="{B27065A1-054F-4C7D-85FC-7FE09573707C}"/>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3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Homework 6A. – Memorize a Verse</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Learners get to choose A, B, or C (on the next slide) to memorize. Please notice that the memory work is not long. Everyone, regardless of skill level, should be able to do it.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1. Model. </a:t>
            </a:r>
            <a:r>
              <a:rPr lang="en-US">
                <a:latin typeface="Verdana"/>
                <a:ea typeface="Verdana"/>
                <a:cs typeface="Verdana"/>
                <a:sym typeface="Verdana"/>
              </a:rPr>
              <a:t>Recite a verse from memory. </a:t>
            </a:r>
            <a:endParaRPr>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2. Repeat. </a:t>
            </a:r>
            <a:r>
              <a:rPr lang="en-US">
                <a:latin typeface="Verdana"/>
                <a:ea typeface="Verdana"/>
                <a:cs typeface="Verdana"/>
                <a:sym typeface="Verdana"/>
              </a:rPr>
              <a:t>Encourage students to find someone with whom to practice conversing and reading the completed homework assignment.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3. Solo. </a:t>
            </a:r>
            <a:r>
              <a:rPr lang="en-US">
                <a:latin typeface="Verdana"/>
                <a:ea typeface="Verdana"/>
                <a:cs typeface="Verdana"/>
                <a:sym typeface="Verdana"/>
              </a:rPr>
              <a:t>Students will recite the verse from memory at the next class.</a:t>
            </a:r>
            <a:br>
              <a:rPr lang="en-US">
                <a:latin typeface="Verdana"/>
                <a:ea typeface="Verdana"/>
                <a:cs typeface="Verdana"/>
                <a:sym typeface="Verdana"/>
              </a:rPr>
            </a:br>
            <a:endParaRPr>
              <a:latin typeface="Verdana"/>
              <a:ea typeface="Verdana"/>
              <a:cs typeface="Verdana"/>
              <a:sym typeface="Verdana"/>
            </a:endParaRPr>
          </a:p>
        </p:txBody>
      </p:sp>
      <p:sp>
        <p:nvSpPr>
          <p:cNvPr id="6" name="Footer Placeholder 1">
            <a:extLst>
              <a:ext uri="{FF2B5EF4-FFF2-40B4-BE49-F238E27FC236}">
                <a16:creationId xmlns:a16="http://schemas.microsoft.com/office/drawing/2014/main" id="{CF57B896-CBCE-45B8-9E40-4065B5932FDF}"/>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54677164-FC45-4FE5-9F21-99D26A4CA1C4}"/>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3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6B. – Memorize a verse and read the next lesson’s verses.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dirty="0">
                <a:latin typeface="Verdana"/>
                <a:ea typeface="Verdana"/>
                <a:cs typeface="Verdana"/>
                <a:sym typeface="Verdana"/>
              </a:rPr>
              <a:t>Learners get to choose A, B, or C to memorize. </a:t>
            </a:r>
            <a:endParaRPr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dirty="0">
                <a:latin typeface="Verdana"/>
                <a:ea typeface="Verdana"/>
                <a:cs typeface="Verdana"/>
                <a:sym typeface="Verdana"/>
              </a:rPr>
              <a:t/>
            </a:r>
            <a:br>
              <a:rPr lang="en-US" dirty="0">
                <a:latin typeface="Verdana"/>
                <a:ea typeface="Verdana"/>
                <a:cs typeface="Verdana"/>
                <a:sym typeface="Verdana"/>
              </a:rPr>
            </a:br>
            <a:r>
              <a:rPr lang="en-US" dirty="0">
                <a:latin typeface="Verdana"/>
                <a:ea typeface="Verdana"/>
                <a:cs typeface="Verdana"/>
                <a:sym typeface="Verdana"/>
              </a:rPr>
              <a:t>Students will always read the Bible lesson in their first language (L1) before reading it in English the following lesson. Help them get a Bible in their own language if they don’t have one. They may also use Bible.IS or other Bible translation resources.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4EEA60A1-34E6-4807-AF66-BC13F08D9DE8}"/>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A21A612D-FB57-4A11-BA33-DAB43EB4989E}"/>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p3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Homework 7A. – Everyday Reading and Writing</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b="1">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The learners will read restaurant training procedures and answer the questions on the next slide.</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a:latin typeface="Verdana"/>
              <a:ea typeface="Verdana"/>
              <a:cs typeface="Verdana"/>
              <a:sym typeface="Verdana"/>
            </a:endParaRPr>
          </a:p>
        </p:txBody>
      </p:sp>
      <p:sp>
        <p:nvSpPr>
          <p:cNvPr id="6" name="Footer Placeholder 1">
            <a:extLst>
              <a:ext uri="{FF2B5EF4-FFF2-40B4-BE49-F238E27FC236}">
                <a16:creationId xmlns:a16="http://schemas.microsoft.com/office/drawing/2014/main" id="{4C216EAB-BE68-4279-BB5C-387B99C45707}"/>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0CE1BD93-E5EE-41F9-B660-B1A40B99AB98}"/>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p3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7B. – Everyday Reading and Writing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 learners will read the restaurant training procedures and answer the questions.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endParaRPr b="1" dirty="0">
              <a:latin typeface="Verdana"/>
              <a:ea typeface="Verdana"/>
              <a:cs typeface="Verdana"/>
              <a:sym typeface="Verdana"/>
            </a:endParaRPr>
          </a:p>
          <a:p>
            <a:pPr marL="139700" lvl="0" indent="0" algn="l" rtl="0">
              <a:lnSpc>
                <a:spcPct val="100000"/>
              </a:lnSpc>
              <a:spcBef>
                <a:spcPts val="0"/>
              </a:spcBef>
              <a:spcAft>
                <a:spcPts val="0"/>
              </a:spcAft>
              <a:buSzPts val="1400"/>
              <a:buNone/>
            </a:pPr>
            <a:r>
              <a:rPr lang="en-US" dirty="0">
                <a:latin typeface="Verdana"/>
                <a:ea typeface="Verdana"/>
                <a:cs typeface="Verdana"/>
                <a:sym typeface="Verdana"/>
              </a:rPr>
              <a:t>A. The name of the restaurant is Pac’s Kitchen.</a:t>
            </a:r>
            <a:endParaRPr dirty="0">
              <a:latin typeface="Verdana"/>
              <a:ea typeface="Verdana"/>
              <a:cs typeface="Verdana"/>
              <a:sym typeface="Verdana"/>
            </a:endParaRPr>
          </a:p>
          <a:p>
            <a:pPr marL="139700" lvl="0" indent="0" algn="l" rtl="0">
              <a:lnSpc>
                <a:spcPct val="100000"/>
              </a:lnSpc>
              <a:spcBef>
                <a:spcPts val="0"/>
              </a:spcBef>
              <a:spcAft>
                <a:spcPts val="0"/>
              </a:spcAft>
              <a:buSzPts val="1400"/>
              <a:buNone/>
            </a:pPr>
            <a:r>
              <a:rPr lang="en-US" dirty="0">
                <a:latin typeface="Verdana"/>
                <a:ea typeface="Verdana"/>
                <a:cs typeface="Verdana"/>
                <a:sym typeface="Verdana"/>
              </a:rPr>
              <a:t>B. The workers must wear a uniform.</a:t>
            </a:r>
            <a:endParaRPr dirty="0">
              <a:latin typeface="Verdana"/>
              <a:ea typeface="Verdana"/>
              <a:cs typeface="Verdana"/>
              <a:sym typeface="Verdana"/>
            </a:endParaRPr>
          </a:p>
          <a:p>
            <a:pPr marL="139700" lvl="0" indent="0" algn="l" rtl="0">
              <a:lnSpc>
                <a:spcPct val="100000"/>
              </a:lnSpc>
              <a:spcBef>
                <a:spcPts val="0"/>
              </a:spcBef>
              <a:spcAft>
                <a:spcPts val="0"/>
              </a:spcAft>
              <a:buSzPts val="1400"/>
              <a:buNone/>
            </a:pPr>
            <a:r>
              <a:rPr lang="en-US" dirty="0">
                <a:latin typeface="Verdana"/>
                <a:ea typeface="Verdana"/>
                <a:cs typeface="Verdana"/>
                <a:sym typeface="Verdana"/>
              </a:rPr>
              <a:t>C. The dress code is a white dress shirt and black pants.</a:t>
            </a:r>
            <a:endParaRPr dirty="0">
              <a:latin typeface="Verdana"/>
              <a:ea typeface="Verdana"/>
              <a:cs typeface="Verdana"/>
              <a:sym typeface="Verdana"/>
            </a:endParaRPr>
          </a:p>
          <a:p>
            <a:pPr marL="139700" lvl="0" indent="0" algn="l" rtl="0">
              <a:lnSpc>
                <a:spcPct val="100000"/>
              </a:lnSpc>
              <a:spcBef>
                <a:spcPts val="0"/>
              </a:spcBef>
              <a:spcAft>
                <a:spcPts val="0"/>
              </a:spcAft>
              <a:buSzPts val="1400"/>
              <a:buNone/>
            </a:pPr>
            <a:r>
              <a:rPr lang="en-US" dirty="0">
                <a:latin typeface="Verdana"/>
                <a:ea typeface="Verdana"/>
                <a:cs typeface="Verdana"/>
                <a:sym typeface="Verdana"/>
              </a:rPr>
              <a:t>D. When you are unsure about something, you should ask for advice.</a:t>
            </a:r>
            <a:endParaRPr dirty="0">
              <a:latin typeface="Verdana"/>
              <a:ea typeface="Verdana"/>
              <a:cs typeface="Verdana"/>
              <a:sym typeface="Verdana"/>
            </a:endParaRPr>
          </a:p>
          <a:p>
            <a:pPr marL="139700" lvl="0" indent="0" algn="l" rtl="0">
              <a:lnSpc>
                <a:spcPct val="100000"/>
              </a:lnSpc>
              <a:spcBef>
                <a:spcPts val="0"/>
              </a:spcBef>
              <a:spcAft>
                <a:spcPts val="0"/>
              </a:spcAft>
              <a:buSzPts val="1400"/>
              <a:buNone/>
            </a:pPr>
            <a:r>
              <a:rPr lang="en-US" dirty="0">
                <a:latin typeface="Verdana"/>
                <a:ea typeface="Verdana"/>
                <a:cs typeface="Verdana"/>
                <a:sym typeface="Verdana"/>
              </a:rPr>
              <a:t>E. The basic things to do are: wash your hands, do not yell.</a:t>
            </a:r>
            <a:endParaRPr dirty="0"/>
          </a:p>
          <a:p>
            <a:pPr marL="139700" lvl="0" indent="0" algn="l" rtl="0">
              <a:lnSpc>
                <a:spcPct val="100000"/>
              </a:lnSpc>
              <a:spcBef>
                <a:spcPts val="0"/>
              </a:spcBef>
              <a:spcAft>
                <a:spcPts val="0"/>
              </a:spcAft>
              <a:buSzPts val="1400"/>
              <a:buNone/>
            </a:pPr>
            <a:r>
              <a:rPr lang="en-US" dirty="0">
                <a:latin typeface="Verdana"/>
                <a:ea typeface="Verdana"/>
                <a:cs typeface="Verdana"/>
                <a:sym typeface="Verdana"/>
              </a:rPr>
              <a:t>F. Answers may vary.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77E623F9-EE8D-48D2-9065-EDF7FDD6F20B}"/>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37C5A9BC-6376-41FE-9695-FCDE1CAFC8EE}"/>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p3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8. – Writing</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b="1" dirty="0">
                <a:latin typeface="Verdana"/>
                <a:ea typeface="Verdana"/>
                <a:cs typeface="Verdana"/>
                <a:sym typeface="Verdana"/>
              </a:rPr>
              <a:t>Model. </a:t>
            </a:r>
            <a:r>
              <a:rPr lang="en-US" dirty="0">
                <a:latin typeface="Verdana"/>
                <a:ea typeface="Verdana"/>
                <a:cs typeface="Verdana"/>
                <a:sym typeface="Verdana"/>
              </a:rPr>
              <a:t>Write something giving examples of asking advice. For example: Dear Sue, I will visit Chicago next month for 3 days. Should I visit the aquarium or the zoo? Do I have to bring a coat, or is the weather warm? Do you think I should see the Bean sculpture and the fountains? Where should I eat? Do we have to take expensive taxis or should we ride the bus? I appreciate your advice!</a:t>
            </a:r>
            <a:endParaRPr dirty="0"/>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Answers will vary.</a:t>
            </a:r>
            <a:endParaRPr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5247BFEE-5239-4D35-937C-672F0964F5A4}"/>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05FE5F6D-1C04-43E0-8B32-0056214BE250}"/>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5b6419bb0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5b6419bb05_0_0:notes"/>
          <p:cNvSpPr txBox="1">
            <a:spLocks noGrp="1"/>
          </p:cNvSpPr>
          <p:nvPr>
            <p:ph type="body" idx="1"/>
          </p:nvPr>
        </p:nvSpPr>
        <p:spPr>
          <a:xfrm>
            <a:off x="685800" y="4400549"/>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4472C4"/>
                </a:solidFill>
                <a:effectLst/>
                <a:uLnTx/>
                <a:uFillTx/>
                <a:latin typeface="Verdana"/>
                <a:ea typeface="Verdana"/>
                <a:cs typeface="Verdana"/>
                <a:sym typeface="Verdana"/>
              </a:rPr>
              <a:t>1B. Read about the Theme Picture</a:t>
            </a:r>
            <a:endParaRPr kumimoji="0" lang="en-US" sz="12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Please read the description of the theme picture to the students and point to the pictured vocabulary. If students ask about words, give simple definitions.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Practice of vocabulary begins with the following slide.</a:t>
            </a:r>
          </a:p>
          <a:p>
            <a:pPr marL="0" lvl="0" indent="0" algn="l" rtl="0">
              <a:spcBef>
                <a:spcPts val="0"/>
              </a:spcBef>
              <a:spcAft>
                <a:spcPts val="0"/>
              </a:spcAft>
              <a:buNone/>
            </a:pPr>
            <a:endParaRPr dirty="0"/>
          </a:p>
        </p:txBody>
      </p:sp>
      <p:sp>
        <p:nvSpPr>
          <p:cNvPr id="5" name="Footer Placeholder 1">
            <a:extLst>
              <a:ext uri="{FF2B5EF4-FFF2-40B4-BE49-F238E27FC236}">
                <a16:creationId xmlns:a16="http://schemas.microsoft.com/office/drawing/2014/main" id="{D0A53BAA-64ED-4A79-ACFB-246563404CA9}"/>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6" name="Slide Number Placeholder 2">
            <a:extLst>
              <a:ext uri="{FF2B5EF4-FFF2-40B4-BE49-F238E27FC236}">
                <a16:creationId xmlns:a16="http://schemas.microsoft.com/office/drawing/2014/main" id="{8481A862-295B-4604-A84F-F907BEB79419}"/>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4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9. – I can statements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 student must be able to achieve all of these skills before the next lesson. If not, the lesson can be repeated or additional practice materials can be used.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Review all of the skills at the beginning of the next lesson. Be sure to give lots of praise and encouragement!</a:t>
            </a:r>
            <a:endParaRPr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26B8211F-BC37-4767-B03B-E3F34BAE5AF5}"/>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0FE90AA6-7B38-4916-8E33-F52972E8B76D}"/>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2c23285a4f7_0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3" name="Google Shape;803;g2c23285a4f7_0_19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5"/>
              </a:buClr>
              <a:buSzPts val="1400"/>
              <a:buFont typeface="Verdana"/>
              <a:buNone/>
            </a:pPr>
            <a:r>
              <a:rPr lang="en-US" sz="1200">
                <a:solidFill>
                  <a:schemeClr val="accent5"/>
                </a:solidFill>
                <a:latin typeface="Verdana"/>
                <a:ea typeface="Verdana"/>
                <a:cs typeface="Verdana"/>
                <a:sym typeface="Verdana"/>
              </a:rPr>
              <a:t>Reflections and Closing Prayer</a:t>
            </a:r>
            <a:r>
              <a:rPr lang="en-US" sz="1200">
                <a:latin typeface="Verdana"/>
                <a:ea typeface="Verdana"/>
                <a:cs typeface="Verdana"/>
                <a:sym typeface="Verdana"/>
              </a:rPr>
              <a:t> </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Calibri"/>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sz="1200">
                <a:latin typeface="Verdana"/>
                <a:ea typeface="Verdana"/>
                <a:cs typeface="Verdana"/>
                <a:sym typeface="Verdana"/>
              </a:rPr>
              <a:t>You may want to thank the Lord for what we have learned, ask for special prayer requests, then pray for your students and bless them. Students may write reflections and their prayers here.</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a:latin typeface="Verdana"/>
                <a:ea typeface="Verdana"/>
                <a:cs typeface="Verdana"/>
                <a:sym typeface="Verdana"/>
              </a:rPr>
              <a:t> </a:t>
            </a:r>
            <a:endParaRPr>
              <a:latin typeface="Verdana"/>
              <a:ea typeface="Verdana"/>
              <a:cs typeface="Verdana"/>
              <a:sym typeface="Verdana"/>
            </a:endParaRPr>
          </a:p>
        </p:txBody>
      </p:sp>
      <p:sp>
        <p:nvSpPr>
          <p:cNvPr id="6" name="Footer Placeholder 1">
            <a:extLst>
              <a:ext uri="{FF2B5EF4-FFF2-40B4-BE49-F238E27FC236}">
                <a16:creationId xmlns:a16="http://schemas.microsoft.com/office/drawing/2014/main" id="{11F82A14-B2D6-44B7-9C9F-B55ADCC15613}"/>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AE9D2681-B0B0-43F2-86E4-069F1992BB31}"/>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3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latin typeface="Verdana"/>
              <a:ea typeface="Verdana"/>
              <a:cs typeface="Verdana"/>
              <a:sym typeface="Verdana"/>
            </a:endParaRPr>
          </a:p>
        </p:txBody>
      </p:sp>
      <p:sp>
        <p:nvSpPr>
          <p:cNvPr id="6" name="Footer Placeholder 1">
            <a:extLst>
              <a:ext uri="{FF2B5EF4-FFF2-40B4-BE49-F238E27FC236}">
                <a16:creationId xmlns:a16="http://schemas.microsoft.com/office/drawing/2014/main" id="{A4525574-1031-4197-9F9B-9DEAC6A0886F}"/>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EF554072-CBA6-4002-9291-A6006118CFA7}"/>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acdbbb6fc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acdbbb6fc2_0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1">
            <a:extLst>
              <a:ext uri="{FF2B5EF4-FFF2-40B4-BE49-F238E27FC236}">
                <a16:creationId xmlns:a16="http://schemas.microsoft.com/office/drawing/2014/main" id="{3EC4712A-7331-4B95-A6A2-31EB1B50EE48}"/>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AA9AC5D4-73B4-4D47-B65B-8136DDC07D53}"/>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43</a:t>
            </a:fld>
            <a:endParaRPr lang="en-US" dirty="0"/>
          </a:p>
        </p:txBody>
      </p:sp>
    </p:spTree>
    <p:extLst>
      <p:ext uri="{BB962C8B-B14F-4D97-AF65-F5344CB8AC3E}">
        <p14:creationId xmlns:p14="http://schemas.microsoft.com/office/powerpoint/2010/main" val="8846980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c23285a4f7_0_225:notes"/>
          <p:cNvSpPr>
            <a:spLocks noGrp="1" noRot="1" noChangeAspect="1"/>
          </p:cNvSpPr>
          <p:nvPr>
            <p:ph type="sldImg" idx="2"/>
          </p:nvPr>
        </p:nvSpPr>
        <p:spPr>
          <a:xfrm>
            <a:off x="549275" y="1196975"/>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2c23285a4f7_0_225:notes"/>
          <p:cNvSpPr txBox="1">
            <a:spLocks noGrp="1"/>
          </p:cNvSpPr>
          <p:nvPr>
            <p:ph type="body" idx="1"/>
          </p:nvPr>
        </p:nvSpPr>
        <p:spPr>
          <a:xfrm>
            <a:off x="549274" y="4611688"/>
            <a:ext cx="5805775" cy="3780600"/>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7" name="Footer Placeholder 1">
            <a:extLst>
              <a:ext uri="{FF2B5EF4-FFF2-40B4-BE49-F238E27FC236}">
                <a16:creationId xmlns:a16="http://schemas.microsoft.com/office/drawing/2014/main" id="{44714BB0-5A8F-4B7E-8C78-EAC6D5810166}"/>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8" name="Slide Number Placeholder 2">
            <a:extLst>
              <a:ext uri="{FF2B5EF4-FFF2-40B4-BE49-F238E27FC236}">
                <a16:creationId xmlns:a16="http://schemas.microsoft.com/office/drawing/2014/main" id="{ED49F77A-85FA-4B45-92E6-89F9F1680BF9}"/>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2c23285a4f7_0_237:notes"/>
          <p:cNvSpPr>
            <a:spLocks noGrp="1" noRot="1" noChangeAspect="1"/>
          </p:cNvSpPr>
          <p:nvPr>
            <p:ph type="sldImg" idx="2"/>
          </p:nvPr>
        </p:nvSpPr>
        <p:spPr>
          <a:xfrm>
            <a:off x="549275" y="101600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8" name="Google Shape;848;g2c23285a4f7_0_237:notes"/>
          <p:cNvSpPr txBox="1">
            <a:spLocks noGrp="1"/>
          </p:cNvSpPr>
          <p:nvPr>
            <p:ph type="body" idx="1"/>
          </p:nvPr>
        </p:nvSpPr>
        <p:spPr>
          <a:xfrm>
            <a:off x="549275" y="4572000"/>
            <a:ext cx="5852100" cy="3780600"/>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5" name="Footer Placeholder 1">
            <a:extLst>
              <a:ext uri="{FF2B5EF4-FFF2-40B4-BE49-F238E27FC236}">
                <a16:creationId xmlns:a16="http://schemas.microsoft.com/office/drawing/2014/main" id="{F516240D-A4E1-4635-835E-0564C01889FD}"/>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6" name="Slide Number Placeholder 2">
            <a:extLst>
              <a:ext uri="{FF2B5EF4-FFF2-40B4-BE49-F238E27FC236}">
                <a16:creationId xmlns:a16="http://schemas.microsoft.com/office/drawing/2014/main" id="{154AEBB9-6243-4217-BF9D-02459C851DA0}"/>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45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b5a26a3d5c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2b5a26a3d5c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2A. Vocabulary</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1. Say the beginning of the sentence a few times</a:t>
            </a:r>
            <a:r>
              <a:rPr lang="en-US" sz="1200" dirty="0">
                <a:latin typeface="Verdana"/>
                <a:ea typeface="Verdana"/>
                <a:cs typeface="Verdana"/>
                <a:sym typeface="Verdana"/>
              </a:rPr>
              <a:t>, as you indicate the picture. For example, say, ”</a:t>
            </a:r>
            <a:r>
              <a:rPr lang="en-US" dirty="0">
                <a:latin typeface="Verdana"/>
                <a:ea typeface="Verdana"/>
                <a:cs typeface="Verdana"/>
                <a:sym typeface="Verdana"/>
              </a:rPr>
              <a:t>A menu tells you, A menu tells you,</a:t>
            </a:r>
            <a:r>
              <a:rPr lang="en-US" sz="1200" dirty="0">
                <a:latin typeface="Verdana"/>
                <a:ea typeface="Verdana"/>
                <a:cs typeface="Verdana"/>
                <a:sym typeface="Verdana"/>
              </a:rPr>
              <a:t>” Have your students then repeat the phrase after you a few times.</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2. Ask students to match the beginning and end of each sentence and say the complete sentence</a:t>
            </a:r>
            <a:r>
              <a:rPr lang="en-US" sz="1200" dirty="0">
                <a:latin typeface="Verdana"/>
                <a:ea typeface="Verdana"/>
                <a:cs typeface="Verdana"/>
                <a:sym typeface="Verdana"/>
              </a:rPr>
              <a:t>. For example, ”</a:t>
            </a:r>
            <a:r>
              <a:rPr lang="en-US" dirty="0">
                <a:latin typeface="Verdana"/>
                <a:ea typeface="Verdana"/>
                <a:cs typeface="Verdana"/>
                <a:sym typeface="Verdana"/>
              </a:rPr>
              <a:t>A menu tells you what is available to eat.</a:t>
            </a: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3. Check students’ comprehension further by asking direct questions</a:t>
            </a:r>
            <a:r>
              <a:rPr lang="en-US" sz="1200" dirty="0">
                <a:latin typeface="Verdana"/>
                <a:ea typeface="Verdana"/>
                <a:cs typeface="Verdana"/>
                <a:sym typeface="Verdana"/>
              </a:rPr>
              <a:t>. For example, “</a:t>
            </a:r>
            <a:r>
              <a:rPr lang="en-US" dirty="0">
                <a:latin typeface="Verdana"/>
                <a:ea typeface="Verdana"/>
                <a:cs typeface="Verdana"/>
                <a:sym typeface="Verdana"/>
              </a:rPr>
              <a:t>Can you hold your breath for sixty seconds</a:t>
            </a:r>
            <a:r>
              <a:rPr lang="en-US" sz="1200" dirty="0">
                <a:latin typeface="Verdana"/>
                <a:ea typeface="Verdana"/>
                <a:cs typeface="Verdana"/>
                <a:sym typeface="Verdana"/>
              </a:rPr>
              <a:t>?”</a:t>
            </a:r>
            <a:endParaRPr sz="1200" i="1"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b="1"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i="0" dirty="0">
                <a:latin typeface="Verdana"/>
                <a:ea typeface="Verdana"/>
                <a:cs typeface="Verdana"/>
                <a:sym typeface="Verdana"/>
              </a:rPr>
              <a:t>Answers</a:t>
            </a:r>
            <a:endParaRPr dirty="0"/>
          </a:p>
          <a:p>
            <a:pPr marL="0" lvl="0" indent="0" algn="l" rtl="0">
              <a:spcBef>
                <a:spcPts val="0"/>
              </a:spcBef>
              <a:spcAft>
                <a:spcPts val="0"/>
              </a:spcAft>
              <a:buClr>
                <a:schemeClr val="dk1"/>
              </a:buClr>
              <a:buSzPts val="1200"/>
              <a:buFont typeface="Calibri"/>
              <a:buNone/>
            </a:pPr>
            <a:endParaRPr sz="1200" i="0" dirty="0">
              <a:latin typeface="Verdana"/>
              <a:ea typeface="Verdana"/>
              <a:cs typeface="Verdana"/>
              <a:sym typeface="Verdana"/>
            </a:endParaRPr>
          </a:p>
          <a:p>
            <a:pPr marL="457200" lvl="0" indent="-317500" algn="l" rtl="0">
              <a:spcBef>
                <a:spcPts val="0"/>
              </a:spcBef>
              <a:spcAft>
                <a:spcPts val="0"/>
              </a:spcAft>
              <a:buSzPct val="100000"/>
              <a:buAutoNum type="arabicPeriod"/>
            </a:pPr>
            <a:r>
              <a:rPr lang="en-US" dirty="0">
                <a:latin typeface="Verdana" panose="020B0604030504040204" pitchFamily="34" charset="0"/>
                <a:ea typeface="Verdana" panose="020B0604030504040204" pitchFamily="34" charset="0"/>
                <a:cs typeface="Verdana" panose="020B0604030504040204" pitchFamily="34" charset="0"/>
                <a:sym typeface="Verdana"/>
              </a:rPr>
              <a:t>B</a:t>
            </a:r>
            <a:endParaRPr dirty="0">
              <a:latin typeface="Verdana" panose="020B0604030504040204" pitchFamily="34" charset="0"/>
              <a:ea typeface="Verdana" panose="020B0604030504040204" pitchFamily="34" charset="0"/>
              <a:cs typeface="Verdana" panose="020B0604030504040204" pitchFamily="34" charset="0"/>
            </a:endParaRPr>
          </a:p>
          <a:p>
            <a:pPr marL="457200" lvl="0" indent="-317500" algn="l" rtl="0">
              <a:spcBef>
                <a:spcPts val="0"/>
              </a:spcBef>
              <a:spcAft>
                <a:spcPts val="0"/>
              </a:spcAft>
              <a:buSzPct val="100000"/>
              <a:buAutoNum type="arabicPeriod"/>
            </a:pPr>
            <a:r>
              <a:rPr lang="en-US" dirty="0">
                <a:latin typeface="Verdana" panose="020B0604030504040204" pitchFamily="34" charset="0"/>
                <a:ea typeface="Verdana" panose="020B0604030504040204" pitchFamily="34" charset="0"/>
                <a:cs typeface="Verdana" panose="020B0604030504040204" pitchFamily="34" charset="0"/>
                <a:sym typeface="Verdana"/>
              </a:rPr>
              <a:t>A</a:t>
            </a:r>
            <a:endParaRPr dirty="0">
              <a:latin typeface="Verdana" panose="020B0604030504040204" pitchFamily="34" charset="0"/>
              <a:ea typeface="Verdana" panose="020B0604030504040204" pitchFamily="34" charset="0"/>
              <a:cs typeface="Verdana" panose="020B0604030504040204" pitchFamily="34" charset="0"/>
            </a:endParaRPr>
          </a:p>
          <a:p>
            <a:pPr marL="457200" lvl="0" indent="-317500" algn="l" rtl="0">
              <a:spcBef>
                <a:spcPts val="0"/>
              </a:spcBef>
              <a:spcAft>
                <a:spcPts val="0"/>
              </a:spcAft>
              <a:buSzPct val="100000"/>
              <a:buAutoNum type="arabicPeriod"/>
            </a:pPr>
            <a:r>
              <a:rPr lang="en-US" dirty="0">
                <a:latin typeface="Verdana" panose="020B0604030504040204" pitchFamily="34" charset="0"/>
                <a:ea typeface="Verdana" panose="020B0604030504040204" pitchFamily="34" charset="0"/>
                <a:cs typeface="Verdana" panose="020B0604030504040204" pitchFamily="34" charset="0"/>
                <a:sym typeface="Verdana"/>
              </a:rPr>
              <a:t>D</a:t>
            </a:r>
            <a:endParaRPr dirty="0">
              <a:latin typeface="Verdana" panose="020B0604030504040204" pitchFamily="34" charset="0"/>
              <a:ea typeface="Verdana" panose="020B0604030504040204" pitchFamily="34" charset="0"/>
              <a:cs typeface="Verdana" panose="020B0604030504040204" pitchFamily="34" charset="0"/>
              <a:sym typeface="Verdana"/>
            </a:endParaRPr>
          </a:p>
          <a:p>
            <a:pPr marL="457200" lvl="0" indent="-317500" algn="l" rtl="0">
              <a:spcBef>
                <a:spcPts val="0"/>
              </a:spcBef>
              <a:spcAft>
                <a:spcPts val="0"/>
              </a:spcAft>
              <a:buSzPct val="100000"/>
              <a:buFont typeface="Verdana"/>
              <a:buAutoNum type="arabicPeriod"/>
            </a:pPr>
            <a:r>
              <a:rPr lang="en-US" dirty="0">
                <a:latin typeface="Verdana" panose="020B0604030504040204" pitchFamily="34" charset="0"/>
                <a:ea typeface="Verdana" panose="020B0604030504040204" pitchFamily="34" charset="0"/>
                <a:cs typeface="Verdana" panose="020B0604030504040204" pitchFamily="34" charset="0"/>
                <a:sym typeface="Verdana"/>
              </a:rPr>
              <a:t>C</a:t>
            </a:r>
            <a:endParaRPr dirty="0">
              <a:latin typeface="Verdana" panose="020B0604030504040204" pitchFamily="34" charset="0"/>
              <a:ea typeface="Verdana" panose="020B0604030504040204" pitchFamily="34" charset="0"/>
              <a:cs typeface="Verdana" panose="020B0604030504040204" pitchFamily="34" charset="0"/>
              <a:sym typeface="Verdana"/>
            </a:endParaRPr>
          </a:p>
        </p:txBody>
      </p:sp>
      <p:sp>
        <p:nvSpPr>
          <p:cNvPr id="4" name="Footer Placeholder 1">
            <a:extLst>
              <a:ext uri="{FF2B5EF4-FFF2-40B4-BE49-F238E27FC236}">
                <a16:creationId xmlns:a16="http://schemas.microsoft.com/office/drawing/2014/main" id="{14E03B53-C02F-44EE-8A15-EE0EFFF7FF75}"/>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5" name="Slide Number Placeholder 2">
            <a:extLst>
              <a:ext uri="{FF2B5EF4-FFF2-40B4-BE49-F238E27FC236}">
                <a16:creationId xmlns:a16="http://schemas.microsoft.com/office/drawing/2014/main" id="{9B18C171-CD87-420A-95B5-E45089CA66BB}"/>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b5a26a3d5c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2b5a26a3d5c_0_2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2B. Vocabulary</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1. Say the beginning of the sentence a few times</a:t>
            </a:r>
            <a:r>
              <a:rPr lang="en-US" sz="1200" dirty="0">
                <a:latin typeface="Verdana"/>
                <a:ea typeface="Verdana"/>
                <a:cs typeface="Verdana"/>
                <a:sym typeface="Verdana"/>
              </a:rPr>
              <a:t>, as you indicate the picture. For example, say, ”The </a:t>
            </a:r>
            <a:r>
              <a:rPr lang="en-US" dirty="0">
                <a:latin typeface="Verdana"/>
                <a:ea typeface="Verdana"/>
                <a:cs typeface="Verdana"/>
                <a:sym typeface="Verdana"/>
              </a:rPr>
              <a:t>server brings him, The server brings him</a:t>
            </a:r>
            <a:r>
              <a:rPr lang="en-US" sz="1200" dirty="0">
                <a:latin typeface="Verdana"/>
                <a:ea typeface="Verdana"/>
                <a:cs typeface="Verdana"/>
                <a:sym typeface="Verdana"/>
              </a:rPr>
              <a:t>.” Have your students then repeat the phrase after you a few times.</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2. Ask students to match the beginning and end of each sentence and say the complete sentence</a:t>
            </a:r>
            <a:r>
              <a:rPr lang="en-US" sz="1200" dirty="0">
                <a:latin typeface="Verdana"/>
                <a:ea typeface="Verdana"/>
                <a:cs typeface="Verdana"/>
                <a:sym typeface="Verdana"/>
              </a:rPr>
              <a:t>. For example, ”The </a:t>
            </a:r>
            <a:r>
              <a:rPr lang="en-US" dirty="0">
                <a:latin typeface="Verdana"/>
                <a:ea typeface="Verdana"/>
                <a:cs typeface="Verdana"/>
                <a:sym typeface="Verdana"/>
              </a:rPr>
              <a:t>server brings him his coffee</a:t>
            </a: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3. Check students’ comprehension further by asking direct questions</a:t>
            </a:r>
            <a:r>
              <a:rPr lang="en-US" sz="1200" dirty="0">
                <a:latin typeface="Verdana"/>
                <a:ea typeface="Verdana"/>
                <a:cs typeface="Verdana"/>
                <a:sym typeface="Verdana"/>
              </a:rPr>
              <a:t>. For example, “Do you </a:t>
            </a:r>
            <a:r>
              <a:rPr lang="en-US" dirty="0">
                <a:latin typeface="Verdana"/>
                <a:ea typeface="Verdana"/>
                <a:cs typeface="Verdana"/>
                <a:sym typeface="Verdana"/>
              </a:rPr>
              <a:t>eat with silverware</a:t>
            </a:r>
            <a:r>
              <a:rPr lang="en-US" sz="1200" dirty="0">
                <a:latin typeface="Verdana"/>
                <a:ea typeface="Verdana"/>
                <a:cs typeface="Verdana"/>
                <a:sym typeface="Verdana"/>
              </a:rPr>
              <a:t>?”</a:t>
            </a:r>
            <a:endParaRPr sz="1200" i="1"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b="1"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i="0" dirty="0">
                <a:latin typeface="Verdana"/>
                <a:ea typeface="Verdana"/>
                <a:cs typeface="Verdana"/>
                <a:sym typeface="Verdana"/>
              </a:rPr>
              <a:t>Answers</a:t>
            </a:r>
            <a:endParaRPr dirty="0"/>
          </a:p>
          <a:p>
            <a:pPr marL="0" lvl="0" indent="0" algn="l" rtl="0">
              <a:spcBef>
                <a:spcPts val="0"/>
              </a:spcBef>
              <a:spcAft>
                <a:spcPts val="0"/>
              </a:spcAft>
              <a:buClr>
                <a:schemeClr val="dk1"/>
              </a:buClr>
              <a:buSzPts val="1200"/>
              <a:buFont typeface="Calibri"/>
              <a:buNone/>
            </a:pPr>
            <a:endParaRPr sz="1200"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5. G</a:t>
            </a:r>
            <a:endParaRPr dirty="0"/>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6. E</a:t>
            </a:r>
            <a:endParaRPr dirty="0"/>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7. H</a:t>
            </a:r>
            <a:endParaRPr dirty="0"/>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8. F</a:t>
            </a:r>
            <a:endParaRPr dirty="0"/>
          </a:p>
        </p:txBody>
      </p:sp>
      <p:sp>
        <p:nvSpPr>
          <p:cNvPr id="4" name="Footer Placeholder 1">
            <a:extLst>
              <a:ext uri="{FF2B5EF4-FFF2-40B4-BE49-F238E27FC236}">
                <a16:creationId xmlns:a16="http://schemas.microsoft.com/office/drawing/2014/main" id="{60D1B4D4-B9D6-49BC-AC20-12476EE87570}"/>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5" name="Slide Number Placeholder 2">
            <a:extLst>
              <a:ext uri="{FF2B5EF4-FFF2-40B4-BE49-F238E27FC236}">
                <a16:creationId xmlns:a16="http://schemas.microsoft.com/office/drawing/2014/main" id="{839FDDA4-0668-4E2D-8316-67E8FE9FEDB6}"/>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b5a26a3d5c_0_4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2b5a26a3d5c_0_4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2C. Vocabulary</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1. Say the beginning of the sentence a few times</a:t>
            </a:r>
            <a:r>
              <a:rPr lang="en-US" sz="1200" dirty="0">
                <a:latin typeface="Verdana"/>
                <a:ea typeface="Verdana"/>
                <a:cs typeface="Verdana"/>
                <a:sym typeface="Verdana"/>
              </a:rPr>
              <a:t>, as you indicate the picture. For example, say, ”</a:t>
            </a:r>
            <a:r>
              <a:rPr lang="en-US" dirty="0">
                <a:latin typeface="Verdana"/>
                <a:ea typeface="Verdana"/>
                <a:cs typeface="Verdana"/>
                <a:sym typeface="Verdana"/>
              </a:rPr>
              <a:t>He dropped, he dropped</a:t>
            </a:r>
            <a:r>
              <a:rPr lang="en-US" sz="1200" dirty="0">
                <a:latin typeface="Verdana"/>
                <a:ea typeface="Verdana"/>
                <a:cs typeface="Verdana"/>
                <a:sym typeface="Verdana"/>
              </a:rPr>
              <a:t>.” Have your students then repeat the phrase after you a few times.</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2. Ask students to match the beginning and end of each sentence and say the complete sentence</a:t>
            </a:r>
            <a:r>
              <a:rPr lang="en-US" sz="1200" dirty="0">
                <a:latin typeface="Verdana"/>
                <a:ea typeface="Verdana"/>
                <a:cs typeface="Verdana"/>
                <a:sym typeface="Verdana"/>
              </a:rPr>
              <a:t>. For example, ”</a:t>
            </a:r>
            <a:r>
              <a:rPr lang="en-US" dirty="0">
                <a:latin typeface="Verdana"/>
                <a:ea typeface="Verdana"/>
                <a:cs typeface="Verdana"/>
                <a:sym typeface="Verdana"/>
              </a:rPr>
              <a:t>He dropped his cell phone</a:t>
            </a: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3. Check students’ comprehension further by asking direct questions</a:t>
            </a:r>
            <a:r>
              <a:rPr lang="en-US" sz="1200" dirty="0">
                <a:latin typeface="Verdana"/>
                <a:ea typeface="Verdana"/>
                <a:cs typeface="Verdana"/>
                <a:sym typeface="Verdana"/>
              </a:rPr>
              <a:t>. For example, “</a:t>
            </a:r>
            <a:r>
              <a:rPr lang="en-US" dirty="0">
                <a:latin typeface="Verdana"/>
                <a:ea typeface="Verdana"/>
                <a:cs typeface="Verdana"/>
                <a:sym typeface="Verdana"/>
              </a:rPr>
              <a:t>Are you polite to others</a:t>
            </a:r>
            <a:r>
              <a:rPr lang="en-US" sz="1200" dirty="0">
                <a:latin typeface="Verdana"/>
                <a:ea typeface="Verdana"/>
                <a:cs typeface="Verdana"/>
                <a:sym typeface="Verdana"/>
              </a:rPr>
              <a:t>?”</a:t>
            </a:r>
            <a:endParaRPr sz="1200" i="1"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b="1"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i="0" dirty="0">
                <a:latin typeface="Verdana"/>
                <a:ea typeface="Verdana"/>
                <a:cs typeface="Verdana"/>
                <a:sym typeface="Verdana"/>
              </a:rPr>
              <a:t>Answers</a:t>
            </a:r>
            <a:endParaRPr dirty="0"/>
          </a:p>
          <a:p>
            <a:pPr marL="0" lvl="0" indent="0" algn="l" rtl="0">
              <a:spcBef>
                <a:spcPts val="0"/>
              </a:spcBef>
              <a:spcAft>
                <a:spcPts val="0"/>
              </a:spcAft>
              <a:buClr>
                <a:schemeClr val="dk1"/>
              </a:buClr>
              <a:buSzPts val="1200"/>
              <a:buFont typeface="Calibri"/>
              <a:buNone/>
            </a:pPr>
            <a:endParaRPr sz="1200"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i="0" dirty="0">
                <a:latin typeface="Verdana"/>
                <a:ea typeface="Verdana"/>
                <a:cs typeface="Verdana"/>
                <a:sym typeface="Verdana"/>
              </a:rPr>
              <a:t>9. </a:t>
            </a:r>
            <a:r>
              <a:rPr lang="en-US" dirty="0">
                <a:latin typeface="Verdana"/>
                <a:ea typeface="Verdana"/>
                <a:cs typeface="Verdana"/>
                <a:sym typeface="Verdana"/>
              </a:rPr>
              <a:t>L</a:t>
            </a:r>
            <a:endParaRPr dirty="0"/>
          </a:p>
          <a:p>
            <a:pPr marL="0" lvl="0" indent="0" algn="l" rtl="0">
              <a:spcBef>
                <a:spcPts val="0"/>
              </a:spcBef>
              <a:spcAft>
                <a:spcPts val="0"/>
              </a:spcAft>
              <a:buClr>
                <a:schemeClr val="dk1"/>
              </a:buClr>
              <a:buSzPts val="1200"/>
              <a:buFont typeface="Verdana"/>
              <a:buNone/>
            </a:pPr>
            <a:r>
              <a:rPr lang="en-US" sz="1200" i="0" dirty="0">
                <a:latin typeface="Verdana"/>
                <a:ea typeface="Verdana"/>
                <a:cs typeface="Verdana"/>
                <a:sym typeface="Verdana"/>
              </a:rPr>
              <a:t>10. </a:t>
            </a:r>
            <a:r>
              <a:rPr lang="en-US" dirty="0">
                <a:latin typeface="Verdana"/>
                <a:ea typeface="Verdana"/>
                <a:cs typeface="Verdana"/>
                <a:sym typeface="Verdana"/>
              </a:rPr>
              <a:t>I</a:t>
            </a:r>
            <a:endParaRPr dirty="0"/>
          </a:p>
          <a:p>
            <a:pPr marL="0" lvl="0" indent="0" algn="l" rtl="0">
              <a:spcBef>
                <a:spcPts val="0"/>
              </a:spcBef>
              <a:spcAft>
                <a:spcPts val="0"/>
              </a:spcAft>
              <a:buClr>
                <a:schemeClr val="dk1"/>
              </a:buClr>
              <a:buSzPts val="1200"/>
              <a:buFont typeface="Verdana"/>
              <a:buNone/>
            </a:pPr>
            <a:r>
              <a:rPr lang="en-US" sz="1200" i="0" dirty="0">
                <a:latin typeface="Verdana"/>
                <a:ea typeface="Verdana"/>
                <a:cs typeface="Verdana"/>
                <a:sym typeface="Verdana"/>
              </a:rPr>
              <a:t>11. </a:t>
            </a:r>
            <a:r>
              <a:rPr lang="en-US" dirty="0">
                <a:latin typeface="Verdana"/>
                <a:ea typeface="Verdana"/>
                <a:cs typeface="Verdana"/>
                <a:sym typeface="Verdana"/>
              </a:rPr>
              <a:t>J</a:t>
            </a:r>
            <a:endParaRPr dirty="0"/>
          </a:p>
          <a:p>
            <a:pPr marL="0" lvl="0" indent="0" algn="l" rtl="0">
              <a:spcBef>
                <a:spcPts val="0"/>
              </a:spcBef>
              <a:spcAft>
                <a:spcPts val="0"/>
              </a:spcAft>
              <a:buClr>
                <a:schemeClr val="dk1"/>
              </a:buClr>
              <a:buSzPts val="1200"/>
              <a:buFont typeface="Verdana"/>
              <a:buNone/>
            </a:pPr>
            <a:r>
              <a:rPr lang="en-US" sz="1200" i="0" dirty="0">
                <a:latin typeface="Verdana"/>
                <a:ea typeface="Verdana"/>
                <a:cs typeface="Verdana"/>
                <a:sym typeface="Verdana"/>
              </a:rPr>
              <a:t>12. </a:t>
            </a:r>
            <a:r>
              <a:rPr lang="en-US" dirty="0">
                <a:latin typeface="Verdana"/>
                <a:ea typeface="Verdana"/>
                <a:cs typeface="Verdana"/>
                <a:sym typeface="Verdana"/>
              </a:rPr>
              <a:t>K</a:t>
            </a:r>
            <a:endParaRPr dirty="0"/>
          </a:p>
          <a:p>
            <a:pPr marL="0" lvl="0" indent="0" algn="l" rtl="0">
              <a:spcBef>
                <a:spcPts val="0"/>
              </a:spcBef>
              <a:spcAft>
                <a:spcPts val="0"/>
              </a:spcAft>
              <a:buNone/>
            </a:pPr>
            <a:endParaRPr dirty="0"/>
          </a:p>
        </p:txBody>
      </p:sp>
      <p:sp>
        <p:nvSpPr>
          <p:cNvPr id="4" name="Footer Placeholder 1">
            <a:extLst>
              <a:ext uri="{FF2B5EF4-FFF2-40B4-BE49-F238E27FC236}">
                <a16:creationId xmlns:a16="http://schemas.microsoft.com/office/drawing/2014/main" id="{1421280E-E8BB-499D-8110-1C8D9FA6926E}"/>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5" name="Slide Number Placeholder 2">
            <a:extLst>
              <a:ext uri="{FF2B5EF4-FFF2-40B4-BE49-F238E27FC236}">
                <a16:creationId xmlns:a16="http://schemas.microsoft.com/office/drawing/2014/main" id="{5EF06CB6-0B62-4482-A671-24F38750BAAB}"/>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2D. Grammar – Should, Have To, Must</a:t>
            </a: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 auxiliary verb </a:t>
            </a:r>
            <a:r>
              <a:rPr lang="en-US" b="1" dirty="0">
                <a:latin typeface="Verdana"/>
                <a:ea typeface="Verdana"/>
                <a:cs typeface="Verdana"/>
                <a:sym typeface="Verdana"/>
              </a:rPr>
              <a:t>Should </a:t>
            </a:r>
            <a:r>
              <a:rPr lang="en-US" dirty="0">
                <a:latin typeface="Verdana"/>
                <a:ea typeface="Verdana"/>
                <a:cs typeface="Verdana"/>
                <a:sym typeface="Verdana"/>
              </a:rPr>
              <a:t>is used to ask for and give advice. The auxiliary verb </a:t>
            </a:r>
            <a:r>
              <a:rPr lang="en-US" b="1" dirty="0">
                <a:latin typeface="Verdana"/>
                <a:ea typeface="Verdana"/>
                <a:cs typeface="Verdana"/>
                <a:sym typeface="Verdana"/>
              </a:rPr>
              <a:t>Must </a:t>
            </a:r>
            <a:r>
              <a:rPr lang="en-US" dirty="0">
                <a:latin typeface="Verdana"/>
                <a:ea typeface="Verdana"/>
                <a:cs typeface="Verdana"/>
                <a:sym typeface="Verdana"/>
              </a:rPr>
              <a:t>is used for rules and obligations.  </a:t>
            </a:r>
            <a:r>
              <a:rPr lang="en-US" b="1" dirty="0">
                <a:latin typeface="Verdana"/>
                <a:ea typeface="Verdana"/>
                <a:cs typeface="Verdana"/>
                <a:sym typeface="Verdana"/>
              </a:rPr>
              <a:t>Have to </a:t>
            </a:r>
            <a:r>
              <a:rPr lang="en-US" dirty="0">
                <a:latin typeface="Verdana"/>
                <a:ea typeface="Verdana"/>
                <a:cs typeface="Verdana"/>
                <a:sym typeface="Verdana"/>
              </a:rPr>
              <a:t>is used more commonly for rules and obligations and is less formal than must.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Should and Must are modal verbs. </a:t>
            </a:r>
            <a:r>
              <a:rPr lang="en-US" dirty="0">
                <a:latin typeface="Verdana"/>
                <a:ea typeface="Verdana"/>
                <a:cs typeface="Verdana"/>
                <a:sym typeface="Verdana"/>
              </a:rPr>
              <a:t>Modal verbs do not add -s after </a:t>
            </a:r>
            <a:r>
              <a:rPr lang="en-US" b="1" dirty="0">
                <a:latin typeface="Verdana"/>
                <a:ea typeface="Verdana"/>
                <a:cs typeface="Verdana"/>
                <a:sym typeface="Verdana"/>
              </a:rPr>
              <a:t>he/she/it </a:t>
            </a:r>
            <a:r>
              <a:rPr lang="en-US" b="0" dirty="0">
                <a:latin typeface="Verdana"/>
                <a:ea typeface="Verdana"/>
                <a:cs typeface="Verdana"/>
                <a:sym typeface="Verdana"/>
              </a:rPr>
              <a:t>in the present tense</a:t>
            </a:r>
            <a:r>
              <a:rPr lang="en-US" dirty="0">
                <a:latin typeface="Verdana"/>
                <a:ea typeface="Verdana"/>
                <a:cs typeface="Verdana"/>
                <a:sym typeface="Verdana"/>
              </a:rPr>
              <a:t>, and the main verb does not change after the modal verb. We do not need to put do/does/don’t/doesn’t in front of a modal verb.</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For example:  He should go. </a:t>
            </a:r>
            <a:r>
              <a:rPr lang="en-US" b="1" dirty="0">
                <a:solidFill>
                  <a:schemeClr val="tx1"/>
                </a:solidFill>
                <a:latin typeface="Verdana"/>
                <a:ea typeface="Verdana"/>
                <a:cs typeface="Verdana"/>
                <a:sym typeface="Verdana"/>
              </a:rPr>
              <a:t>NOT: </a:t>
            </a:r>
            <a:r>
              <a:rPr lang="en-US" dirty="0">
                <a:solidFill>
                  <a:schemeClr val="tx1"/>
                </a:solidFill>
                <a:latin typeface="Verdana"/>
                <a:ea typeface="Verdana"/>
                <a:cs typeface="Verdana"/>
                <a:sym typeface="Verdana"/>
              </a:rPr>
              <a:t>He </a:t>
            </a:r>
            <a:r>
              <a:rPr lang="en-US" dirty="0" err="1">
                <a:solidFill>
                  <a:schemeClr val="tx1"/>
                </a:solidFill>
                <a:latin typeface="Verdana"/>
                <a:ea typeface="Verdana"/>
                <a:cs typeface="Verdana"/>
                <a:sym typeface="Verdana"/>
              </a:rPr>
              <a:t>should</a:t>
            </a:r>
            <a:r>
              <a:rPr lang="en-US" b="1" dirty="0" err="1">
                <a:solidFill>
                  <a:schemeClr val="tx1"/>
                </a:solidFill>
                <a:latin typeface="Verdana"/>
                <a:ea typeface="Verdana"/>
                <a:cs typeface="Verdana"/>
                <a:sym typeface="Verdana"/>
              </a:rPr>
              <a:t>s</a:t>
            </a:r>
            <a:r>
              <a:rPr lang="en-US" dirty="0">
                <a:solidFill>
                  <a:schemeClr val="tx1"/>
                </a:solidFill>
                <a:latin typeface="Verdana"/>
                <a:ea typeface="Verdana"/>
                <a:cs typeface="Verdana"/>
                <a:sym typeface="Verdana"/>
              </a:rPr>
              <a:t> go. </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She must arrive on time. </a:t>
            </a:r>
            <a:r>
              <a:rPr lang="en-US" b="1" dirty="0">
                <a:latin typeface="Verdana"/>
                <a:ea typeface="Verdana"/>
                <a:cs typeface="Verdana"/>
                <a:sym typeface="Verdana"/>
              </a:rPr>
              <a:t>NOT: </a:t>
            </a:r>
            <a:r>
              <a:rPr lang="en-US" dirty="0">
                <a:latin typeface="Verdana"/>
                <a:ea typeface="Verdana"/>
                <a:cs typeface="Verdana"/>
                <a:sym typeface="Verdana"/>
              </a:rPr>
              <a:t>She must</a:t>
            </a:r>
            <a:r>
              <a:rPr lang="en-US" b="1" dirty="0">
                <a:latin typeface="Verdana"/>
                <a:ea typeface="Verdana"/>
                <a:cs typeface="Verdana"/>
                <a:sym typeface="Verdana"/>
              </a:rPr>
              <a:t>s</a:t>
            </a:r>
            <a:r>
              <a:rPr lang="en-US" dirty="0">
                <a:latin typeface="Verdana"/>
                <a:ea typeface="Verdana"/>
                <a:cs typeface="Verdana"/>
                <a:sym typeface="Verdana"/>
              </a:rPr>
              <a:t> arrive on time.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FC210DB4-5CC9-4A44-A5CA-C81EB8150C78}"/>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3732B60D-C647-4571-9F4C-0C962DCE85B8}"/>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1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2E. Grammar – Obligation Verbs</a:t>
            </a:r>
            <a:endParaRPr dirty="0"/>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The auxiliary verb </a:t>
            </a:r>
            <a:r>
              <a:rPr lang="en-US" b="1" dirty="0">
                <a:latin typeface="Verdana"/>
                <a:ea typeface="Verdana"/>
                <a:cs typeface="Verdana"/>
                <a:sym typeface="Verdana"/>
              </a:rPr>
              <a:t>Should </a:t>
            </a:r>
            <a:r>
              <a:rPr lang="en-US" dirty="0">
                <a:latin typeface="Verdana"/>
                <a:ea typeface="Verdana"/>
                <a:cs typeface="Verdana"/>
                <a:sym typeface="Verdana"/>
              </a:rPr>
              <a:t>is used to ask for and give advice. The auxiliary verb </a:t>
            </a:r>
            <a:r>
              <a:rPr lang="en-US" b="1" dirty="0">
                <a:latin typeface="Verdana"/>
                <a:ea typeface="Verdana"/>
                <a:cs typeface="Verdana"/>
                <a:sym typeface="Verdana"/>
              </a:rPr>
              <a:t>Must </a:t>
            </a:r>
            <a:r>
              <a:rPr lang="en-US" dirty="0">
                <a:latin typeface="Verdana"/>
                <a:ea typeface="Verdana"/>
                <a:cs typeface="Verdana"/>
                <a:sym typeface="Verdana"/>
              </a:rPr>
              <a:t>is used for rules and obligations.  </a:t>
            </a:r>
            <a:r>
              <a:rPr lang="en-US" b="1" dirty="0">
                <a:latin typeface="Verdana"/>
                <a:ea typeface="Verdana"/>
                <a:cs typeface="Verdana"/>
                <a:sym typeface="Verdana"/>
              </a:rPr>
              <a:t>Have to </a:t>
            </a:r>
            <a:r>
              <a:rPr lang="en-US" dirty="0">
                <a:latin typeface="Verdana"/>
                <a:ea typeface="Verdana"/>
                <a:cs typeface="Verdana"/>
                <a:sym typeface="Verdana"/>
              </a:rPr>
              <a:t>is used more commonly for rules and obligations and is less formal than must.</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Modal verbs do not add -s after </a:t>
            </a:r>
            <a:r>
              <a:rPr lang="en-US" b="1" dirty="0">
                <a:latin typeface="Verdana"/>
                <a:ea typeface="Verdana"/>
                <a:cs typeface="Verdana"/>
                <a:sym typeface="Verdana"/>
              </a:rPr>
              <a:t>he/she/it</a:t>
            </a:r>
            <a:r>
              <a:rPr lang="en-US" dirty="0">
                <a:latin typeface="Verdana"/>
                <a:ea typeface="Verdana"/>
                <a:cs typeface="Verdana"/>
                <a:sym typeface="Verdana"/>
              </a:rPr>
              <a:t>, and the verb tenses do not change after the must/mustn’t. We do not need to put do/does/don’t/doesn’t in front of a modal verb.</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Model, Repeat, and Solo number one. Ask students to complete the sentences for numbers 2-5.</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may vary but should contain the correct form of Should:</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2. Should he run in the library?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You should wait ten seconds before you say something impolite.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Should she go to a doctor?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He should finish his homework by tonight.</a:t>
            </a:r>
            <a:endParaRPr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8B2F7607-E50C-422B-BF13-5F6A022636CC}"/>
              </a:ext>
            </a:extLst>
          </p:cNvPr>
          <p:cNvSpPr>
            <a:spLocks noGrp="1"/>
          </p:cNvSpPr>
          <p:nvPr>
            <p:ph type="ftr" idx="11"/>
          </p:nvPr>
        </p:nvSpPr>
        <p:spPr>
          <a:xfrm>
            <a:off x="0" y="8767801"/>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F94FF950-6E3E-4844-BA15-C005BDB4A90A}"/>
              </a:ext>
            </a:extLst>
          </p:cNvPr>
          <p:cNvSpPr txBox="1">
            <a:spLocks/>
          </p:cNvSpPr>
          <p:nvPr/>
        </p:nvSpPr>
        <p:spPr>
          <a:xfrm>
            <a:off x="4114800" y="8767801"/>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Clr>
                <a:schemeClr val="dk1"/>
              </a:buClr>
              <a:buSzPts val="2500"/>
              <a:buChar char="•"/>
              <a:defRPr sz="25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20" name="Google Shape;20;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Google Shape;73;p5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77" name="Google Shape;77;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
        <p:cNvGrpSpPr/>
        <p:nvPr/>
      </p:nvGrpSpPr>
      <p:grpSpPr>
        <a:xfrm>
          <a:off x="0" y="0"/>
          <a:ext cx="0" cy="0"/>
          <a:chOff x="0" y="0"/>
          <a:chExt cx="0" cy="0"/>
        </a:xfrm>
      </p:grpSpPr>
      <p:sp>
        <p:nvSpPr>
          <p:cNvPr id="85" name="Google Shape;85;g2b5a26a3d5c_0_44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 name="Google Shape;86;g2b5a26a3d5c_0_44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87" name="Google Shape;87;g2b5a26a3d5c_0_441"/>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g2b5a26a3d5c_0_44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89" name="Google Shape;89;g2b5a26a3d5c_0_4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g2b5a26a3d5c_0_44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g2b5a26a3d5c_0_44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3" name="Google Shape;93;g2b5a26a3d5c_0_447"/>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g2b5a26a3d5c_0_44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95" name="Google Shape;95;g2b5a26a3d5c_0_4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6"/>
        <p:cNvGrpSpPr/>
        <p:nvPr/>
      </p:nvGrpSpPr>
      <p:grpSpPr>
        <a:xfrm>
          <a:off x="0" y="0"/>
          <a:ext cx="0" cy="0"/>
          <a:chOff x="0" y="0"/>
          <a:chExt cx="0" cy="0"/>
        </a:xfrm>
      </p:grpSpPr>
      <p:sp>
        <p:nvSpPr>
          <p:cNvPr id="97" name="Google Shape;97;g2b5a26a3d5c_0_45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Verdana"/>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g2b5a26a3d5c_0_45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9" name="Google Shape;99;g2b5a26a3d5c_0_453"/>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100">
                <a:latin typeface="Verdana"/>
                <a:ea typeface="Verdana"/>
                <a:cs typeface="Verdana"/>
                <a:sym typeface="Verdana"/>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g2b5a26a3d5c_0_45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01" name="Google Shape;101;g2b5a26a3d5c_0_4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800" b="0" i="0" u="none" strike="noStrike" cap="none">
                <a:solidFill>
                  <a:srgbClr val="888888"/>
                </a:solidFill>
                <a:latin typeface="Verdana"/>
                <a:ea typeface="Verdana"/>
                <a:cs typeface="Verdana"/>
                <a:sym typeface="Verdana"/>
              </a:defRPr>
            </a:lvl1pPr>
            <a:lvl2pPr marL="0" lvl="1" indent="0" algn="r" rtl="0">
              <a:spcBef>
                <a:spcPts val="0"/>
              </a:spcBef>
              <a:buNone/>
              <a:defRPr sz="1800" b="0" i="0" u="none" strike="noStrike" cap="none">
                <a:solidFill>
                  <a:srgbClr val="888888"/>
                </a:solidFill>
                <a:latin typeface="Verdana"/>
                <a:ea typeface="Verdana"/>
                <a:cs typeface="Verdana"/>
                <a:sym typeface="Verdana"/>
              </a:defRPr>
            </a:lvl2pPr>
            <a:lvl3pPr marL="0" lvl="2" indent="0" algn="r" rtl="0">
              <a:spcBef>
                <a:spcPts val="0"/>
              </a:spcBef>
              <a:buNone/>
              <a:defRPr sz="1800" b="0" i="0" u="none" strike="noStrike" cap="none">
                <a:solidFill>
                  <a:srgbClr val="888888"/>
                </a:solidFill>
                <a:latin typeface="Verdana"/>
                <a:ea typeface="Verdana"/>
                <a:cs typeface="Verdana"/>
                <a:sym typeface="Verdana"/>
              </a:defRPr>
            </a:lvl3pPr>
            <a:lvl4pPr marL="0" lvl="3" indent="0" algn="r" rtl="0">
              <a:spcBef>
                <a:spcPts val="0"/>
              </a:spcBef>
              <a:buNone/>
              <a:defRPr sz="1800" b="0" i="0" u="none" strike="noStrike" cap="none">
                <a:solidFill>
                  <a:srgbClr val="888888"/>
                </a:solidFill>
                <a:latin typeface="Verdana"/>
                <a:ea typeface="Verdana"/>
                <a:cs typeface="Verdana"/>
                <a:sym typeface="Verdana"/>
              </a:defRPr>
            </a:lvl4pPr>
            <a:lvl5pPr marL="0" lvl="4" indent="0" algn="r" rtl="0">
              <a:spcBef>
                <a:spcPts val="0"/>
              </a:spcBef>
              <a:buNone/>
              <a:defRPr sz="1800" b="0" i="0" u="none" strike="noStrike" cap="none">
                <a:solidFill>
                  <a:srgbClr val="888888"/>
                </a:solidFill>
                <a:latin typeface="Verdana"/>
                <a:ea typeface="Verdana"/>
                <a:cs typeface="Verdana"/>
                <a:sym typeface="Verdana"/>
              </a:defRPr>
            </a:lvl5pPr>
            <a:lvl6pPr marL="0" lvl="5" indent="0" algn="r" rtl="0">
              <a:spcBef>
                <a:spcPts val="0"/>
              </a:spcBef>
              <a:buNone/>
              <a:defRPr sz="1800" b="0" i="0" u="none" strike="noStrike" cap="none">
                <a:solidFill>
                  <a:srgbClr val="888888"/>
                </a:solidFill>
                <a:latin typeface="Verdana"/>
                <a:ea typeface="Verdana"/>
                <a:cs typeface="Verdana"/>
                <a:sym typeface="Verdana"/>
              </a:defRPr>
            </a:lvl6pPr>
            <a:lvl7pPr marL="0" lvl="6" indent="0" algn="r" rtl="0">
              <a:spcBef>
                <a:spcPts val="0"/>
              </a:spcBef>
              <a:buNone/>
              <a:defRPr sz="1800" b="0" i="0" u="none" strike="noStrike" cap="none">
                <a:solidFill>
                  <a:srgbClr val="888888"/>
                </a:solidFill>
                <a:latin typeface="Verdana"/>
                <a:ea typeface="Verdana"/>
                <a:cs typeface="Verdana"/>
                <a:sym typeface="Verdana"/>
              </a:defRPr>
            </a:lvl7pPr>
            <a:lvl8pPr marL="0" lvl="7" indent="0" algn="r" rtl="0">
              <a:spcBef>
                <a:spcPts val="0"/>
              </a:spcBef>
              <a:buNone/>
              <a:defRPr sz="1800" b="0" i="0" u="none" strike="noStrike" cap="none">
                <a:solidFill>
                  <a:srgbClr val="888888"/>
                </a:solidFill>
                <a:latin typeface="Verdana"/>
                <a:ea typeface="Verdana"/>
                <a:cs typeface="Verdana"/>
                <a:sym typeface="Verdana"/>
              </a:defRPr>
            </a:lvl8pPr>
            <a:lvl9pPr marL="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g2b5a26a3d5c_0_45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g2b5a26a3d5c_0_459"/>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5" name="Google Shape;105;g2b5a26a3d5c_0_459"/>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6" name="Google Shape;106;g2b5a26a3d5c_0_459"/>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g2b5a26a3d5c_0_45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08" name="Google Shape;108;g2b5a26a3d5c_0_45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9"/>
        <p:cNvGrpSpPr/>
        <p:nvPr/>
      </p:nvGrpSpPr>
      <p:grpSpPr>
        <a:xfrm>
          <a:off x="0" y="0"/>
          <a:ext cx="0" cy="0"/>
          <a:chOff x="0" y="0"/>
          <a:chExt cx="0" cy="0"/>
        </a:xfrm>
      </p:grpSpPr>
      <p:sp>
        <p:nvSpPr>
          <p:cNvPr id="110" name="Google Shape;110;g2b5a26a3d5c_0_46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g2b5a26a3d5c_0_46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2" name="Google Shape;112;g2b5a26a3d5c_0_466"/>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3" name="Google Shape;113;g2b5a26a3d5c_0_46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4" name="Google Shape;114;g2b5a26a3d5c_0_466"/>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5" name="Google Shape;115;g2b5a26a3d5c_0_466"/>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g2b5a26a3d5c_0_4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17" name="Google Shape;117;g2b5a26a3d5c_0_4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g2b5a26a3d5c_0_47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 name="Google Shape;120;g2b5a26a3d5c_0_475"/>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 name="Google Shape;121;g2b5a26a3d5c_0_47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22" name="Google Shape;122;g2b5a26a3d5c_0_4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g2b5a26a3d5c_0_480"/>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g2b5a26a3d5c_0_48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26" name="Google Shape;126;g2b5a26a3d5c_0_48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800" b="0" i="0" u="none" strike="noStrike" cap="none">
                <a:solidFill>
                  <a:schemeClr val="dk1"/>
                </a:solidFill>
                <a:latin typeface="Verdana"/>
                <a:ea typeface="Verdana"/>
                <a:cs typeface="Verdana"/>
                <a:sym typeface="Verdana"/>
              </a:defRPr>
            </a:lvl1pPr>
            <a:lvl2pPr marL="0" lvl="1" indent="0" algn="r" rtl="0">
              <a:spcBef>
                <a:spcPts val="0"/>
              </a:spcBef>
              <a:buNone/>
              <a:defRPr sz="1800" b="0" i="0" u="none" strike="noStrike" cap="none">
                <a:solidFill>
                  <a:schemeClr val="dk1"/>
                </a:solidFill>
                <a:latin typeface="Verdana"/>
                <a:ea typeface="Verdana"/>
                <a:cs typeface="Verdana"/>
                <a:sym typeface="Verdana"/>
              </a:defRPr>
            </a:lvl2pPr>
            <a:lvl3pPr marL="0" lvl="2" indent="0" algn="r" rtl="0">
              <a:spcBef>
                <a:spcPts val="0"/>
              </a:spcBef>
              <a:buNone/>
              <a:defRPr sz="1800" b="0" i="0" u="none" strike="noStrike" cap="none">
                <a:solidFill>
                  <a:schemeClr val="dk1"/>
                </a:solidFill>
                <a:latin typeface="Verdana"/>
                <a:ea typeface="Verdana"/>
                <a:cs typeface="Verdana"/>
                <a:sym typeface="Verdana"/>
              </a:defRPr>
            </a:lvl3pPr>
            <a:lvl4pPr marL="0" lvl="3" indent="0" algn="r" rtl="0">
              <a:spcBef>
                <a:spcPts val="0"/>
              </a:spcBef>
              <a:buNone/>
              <a:defRPr sz="1800" b="0" i="0" u="none" strike="noStrike" cap="none">
                <a:solidFill>
                  <a:schemeClr val="dk1"/>
                </a:solidFill>
                <a:latin typeface="Verdana"/>
                <a:ea typeface="Verdana"/>
                <a:cs typeface="Verdana"/>
                <a:sym typeface="Verdana"/>
              </a:defRPr>
            </a:lvl4pPr>
            <a:lvl5pPr marL="0" lvl="4" indent="0" algn="r" rtl="0">
              <a:spcBef>
                <a:spcPts val="0"/>
              </a:spcBef>
              <a:buNone/>
              <a:defRPr sz="1800" b="0" i="0" u="none" strike="noStrike" cap="none">
                <a:solidFill>
                  <a:schemeClr val="dk1"/>
                </a:solidFill>
                <a:latin typeface="Verdana"/>
                <a:ea typeface="Verdana"/>
                <a:cs typeface="Verdana"/>
                <a:sym typeface="Verdana"/>
              </a:defRPr>
            </a:lvl5pPr>
            <a:lvl6pPr marL="0" lvl="5" indent="0" algn="r" rtl="0">
              <a:spcBef>
                <a:spcPts val="0"/>
              </a:spcBef>
              <a:buNone/>
              <a:defRPr sz="1800" b="0" i="0" u="none" strike="noStrike" cap="none">
                <a:solidFill>
                  <a:schemeClr val="dk1"/>
                </a:solidFill>
                <a:latin typeface="Verdana"/>
                <a:ea typeface="Verdana"/>
                <a:cs typeface="Verdana"/>
                <a:sym typeface="Verdana"/>
              </a:defRPr>
            </a:lvl6pPr>
            <a:lvl7pPr marL="0" lvl="6" indent="0" algn="r" rtl="0">
              <a:spcBef>
                <a:spcPts val="0"/>
              </a:spcBef>
              <a:buNone/>
              <a:defRPr sz="1800" b="0" i="0" u="none" strike="noStrike" cap="none">
                <a:solidFill>
                  <a:schemeClr val="dk1"/>
                </a:solidFill>
                <a:latin typeface="Verdana"/>
                <a:ea typeface="Verdana"/>
                <a:cs typeface="Verdana"/>
                <a:sym typeface="Verdana"/>
              </a:defRPr>
            </a:lvl7pPr>
            <a:lvl8pPr marL="0" lvl="7" indent="0" algn="r" rtl="0">
              <a:spcBef>
                <a:spcPts val="0"/>
              </a:spcBef>
              <a:buNone/>
              <a:defRPr sz="1800" b="0" i="0" u="none" strike="noStrike" cap="none">
                <a:solidFill>
                  <a:schemeClr val="dk1"/>
                </a:solidFill>
                <a:latin typeface="Verdana"/>
                <a:ea typeface="Verdana"/>
                <a:cs typeface="Verdana"/>
                <a:sym typeface="Verdana"/>
              </a:defRPr>
            </a:lvl8pPr>
            <a:lvl9pPr marL="0" lvl="8" indent="0" algn="r" rtl="0">
              <a:spcBef>
                <a:spcPts val="0"/>
              </a:spcBef>
              <a:buNone/>
              <a:defRPr sz="18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7"/>
        <p:cNvGrpSpPr/>
        <p:nvPr/>
      </p:nvGrpSpPr>
      <p:grpSpPr>
        <a:xfrm>
          <a:off x="0" y="0"/>
          <a:ext cx="0" cy="0"/>
          <a:chOff x="0" y="0"/>
          <a:chExt cx="0" cy="0"/>
        </a:xfrm>
      </p:grpSpPr>
      <p:sp>
        <p:nvSpPr>
          <p:cNvPr id="128" name="Google Shape;128;g2b5a26a3d5c_0_48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Verdan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g2b5a26a3d5c_0_484"/>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0" name="Google Shape;130;g2b5a26a3d5c_0_484"/>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1" name="Google Shape;131;g2b5a26a3d5c_0_484"/>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g2b5a26a3d5c_0_48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33" name="Google Shape;133;g2b5a26a3d5c_0_48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4"/>
        <p:cNvGrpSpPr/>
        <p:nvPr/>
      </p:nvGrpSpPr>
      <p:grpSpPr>
        <a:xfrm>
          <a:off x="0" y="0"/>
          <a:ext cx="0" cy="0"/>
          <a:chOff x="0" y="0"/>
          <a:chExt cx="0" cy="0"/>
        </a:xfrm>
      </p:grpSpPr>
      <p:sp>
        <p:nvSpPr>
          <p:cNvPr id="135" name="Google Shape;135;g2b5a26a3d5c_0_49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Verdan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g2b5a26a3d5c_0_491"/>
          <p:cNvSpPr>
            <a:spLocks noGrp="1"/>
          </p:cNvSpPr>
          <p:nvPr>
            <p:ph type="pic" idx="2"/>
          </p:nvPr>
        </p:nvSpPr>
        <p:spPr>
          <a:xfrm>
            <a:off x="5183188" y="987425"/>
            <a:ext cx="6172200" cy="4873500"/>
          </a:xfrm>
          <a:prstGeom prst="rect">
            <a:avLst/>
          </a:prstGeom>
          <a:noFill/>
          <a:ln>
            <a:noFill/>
          </a:ln>
        </p:spPr>
      </p:sp>
      <p:sp>
        <p:nvSpPr>
          <p:cNvPr id="137" name="Google Shape;137;g2b5a26a3d5c_0_49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8" name="Google Shape;138;g2b5a26a3d5c_0_491"/>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g2b5a26a3d5c_0_49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40" name="Google Shape;140;g2b5a26a3d5c_0_49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4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Verdan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26" name="Google Shape;26;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1"/>
        <p:cNvGrpSpPr/>
        <p:nvPr/>
      </p:nvGrpSpPr>
      <p:grpSpPr>
        <a:xfrm>
          <a:off x="0" y="0"/>
          <a:ext cx="0" cy="0"/>
          <a:chOff x="0" y="0"/>
          <a:chExt cx="0" cy="0"/>
        </a:xfrm>
      </p:grpSpPr>
      <p:sp>
        <p:nvSpPr>
          <p:cNvPr id="142" name="Google Shape;142;g2b5a26a3d5c_0_49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3" name="Google Shape;143;g2b5a26a3d5c_0_49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4" name="Google Shape;144;g2b5a26a3d5c_0_498"/>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g2b5a26a3d5c_0_49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46" name="Google Shape;146;g2b5a26a3d5c_0_49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7"/>
        <p:cNvGrpSpPr/>
        <p:nvPr/>
      </p:nvGrpSpPr>
      <p:grpSpPr>
        <a:xfrm>
          <a:off x="0" y="0"/>
          <a:ext cx="0" cy="0"/>
          <a:chOff x="0" y="0"/>
          <a:chExt cx="0" cy="0"/>
        </a:xfrm>
      </p:grpSpPr>
      <p:sp>
        <p:nvSpPr>
          <p:cNvPr id="148" name="Google Shape;148;g2b5a26a3d5c_0_50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9" name="Google Shape;149;g2b5a26a3d5c_0_50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0" name="Google Shape;150;g2b5a26a3d5c_0_504"/>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g2b5a26a3d5c_0_50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52" name="Google Shape;152;g2b5a26a3d5c_0_50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9"/>
        <p:cNvGrpSpPr/>
        <p:nvPr/>
      </p:nvGrpSpPr>
      <p:grpSpPr>
        <a:xfrm>
          <a:off x="0" y="0"/>
          <a:ext cx="0" cy="0"/>
          <a:chOff x="0" y="0"/>
          <a:chExt cx="0" cy="0"/>
        </a:xfrm>
      </p:grpSpPr>
      <p:sp>
        <p:nvSpPr>
          <p:cNvPr id="160" name="Google Shape;160;g2c23285a4f7_0_25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Verdana"/>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1" name="Google Shape;161;g2c23285a4f7_0_25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62" name="Google Shape;162;g2c23285a4f7_0_254"/>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100">
                <a:latin typeface="Verdana"/>
                <a:ea typeface="Verdana"/>
                <a:cs typeface="Verdana"/>
                <a:sym typeface="Verdana"/>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3" name="Google Shape;163;g2c23285a4f7_0_2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64" name="Google Shape;164;g2c23285a4f7_0_2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800" b="0" i="0" u="none" strike="noStrike" cap="none">
                <a:solidFill>
                  <a:srgbClr val="888888"/>
                </a:solidFill>
                <a:latin typeface="Verdana"/>
                <a:ea typeface="Verdana"/>
                <a:cs typeface="Verdana"/>
                <a:sym typeface="Verdana"/>
              </a:defRPr>
            </a:lvl1pPr>
            <a:lvl2pPr marL="0" lvl="1" indent="0" algn="r" rtl="0">
              <a:spcBef>
                <a:spcPts val="0"/>
              </a:spcBef>
              <a:buNone/>
              <a:defRPr sz="1800" b="0" i="0" u="none" strike="noStrike" cap="none">
                <a:solidFill>
                  <a:srgbClr val="888888"/>
                </a:solidFill>
                <a:latin typeface="Verdana"/>
                <a:ea typeface="Verdana"/>
                <a:cs typeface="Verdana"/>
                <a:sym typeface="Verdana"/>
              </a:defRPr>
            </a:lvl2pPr>
            <a:lvl3pPr marL="0" lvl="2" indent="0" algn="r" rtl="0">
              <a:spcBef>
                <a:spcPts val="0"/>
              </a:spcBef>
              <a:buNone/>
              <a:defRPr sz="1800" b="0" i="0" u="none" strike="noStrike" cap="none">
                <a:solidFill>
                  <a:srgbClr val="888888"/>
                </a:solidFill>
                <a:latin typeface="Verdana"/>
                <a:ea typeface="Verdana"/>
                <a:cs typeface="Verdana"/>
                <a:sym typeface="Verdana"/>
              </a:defRPr>
            </a:lvl3pPr>
            <a:lvl4pPr marL="0" lvl="3" indent="0" algn="r" rtl="0">
              <a:spcBef>
                <a:spcPts val="0"/>
              </a:spcBef>
              <a:buNone/>
              <a:defRPr sz="1800" b="0" i="0" u="none" strike="noStrike" cap="none">
                <a:solidFill>
                  <a:srgbClr val="888888"/>
                </a:solidFill>
                <a:latin typeface="Verdana"/>
                <a:ea typeface="Verdana"/>
                <a:cs typeface="Verdana"/>
                <a:sym typeface="Verdana"/>
              </a:defRPr>
            </a:lvl4pPr>
            <a:lvl5pPr marL="0" lvl="4" indent="0" algn="r" rtl="0">
              <a:spcBef>
                <a:spcPts val="0"/>
              </a:spcBef>
              <a:buNone/>
              <a:defRPr sz="1800" b="0" i="0" u="none" strike="noStrike" cap="none">
                <a:solidFill>
                  <a:srgbClr val="888888"/>
                </a:solidFill>
                <a:latin typeface="Verdana"/>
                <a:ea typeface="Verdana"/>
                <a:cs typeface="Verdana"/>
                <a:sym typeface="Verdana"/>
              </a:defRPr>
            </a:lvl5pPr>
            <a:lvl6pPr marL="0" lvl="5" indent="0" algn="r" rtl="0">
              <a:spcBef>
                <a:spcPts val="0"/>
              </a:spcBef>
              <a:buNone/>
              <a:defRPr sz="1800" b="0" i="0" u="none" strike="noStrike" cap="none">
                <a:solidFill>
                  <a:srgbClr val="888888"/>
                </a:solidFill>
                <a:latin typeface="Verdana"/>
                <a:ea typeface="Verdana"/>
                <a:cs typeface="Verdana"/>
                <a:sym typeface="Verdana"/>
              </a:defRPr>
            </a:lvl6pPr>
            <a:lvl7pPr marL="0" lvl="6" indent="0" algn="r" rtl="0">
              <a:spcBef>
                <a:spcPts val="0"/>
              </a:spcBef>
              <a:buNone/>
              <a:defRPr sz="1800" b="0" i="0" u="none" strike="noStrike" cap="none">
                <a:solidFill>
                  <a:srgbClr val="888888"/>
                </a:solidFill>
                <a:latin typeface="Verdana"/>
                <a:ea typeface="Verdana"/>
                <a:cs typeface="Verdana"/>
                <a:sym typeface="Verdana"/>
              </a:defRPr>
            </a:lvl7pPr>
            <a:lvl8pPr marL="0" lvl="7" indent="0" algn="r" rtl="0">
              <a:spcBef>
                <a:spcPts val="0"/>
              </a:spcBef>
              <a:buNone/>
              <a:defRPr sz="1800" b="0" i="0" u="none" strike="noStrike" cap="none">
                <a:solidFill>
                  <a:srgbClr val="888888"/>
                </a:solidFill>
                <a:latin typeface="Verdana"/>
                <a:ea typeface="Verdana"/>
                <a:cs typeface="Verdana"/>
                <a:sym typeface="Verdana"/>
              </a:defRPr>
            </a:lvl8pPr>
            <a:lvl9pPr marL="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5"/>
        <p:cNvGrpSpPr/>
        <p:nvPr/>
      </p:nvGrpSpPr>
      <p:grpSpPr>
        <a:xfrm>
          <a:off x="0" y="0"/>
          <a:ext cx="0" cy="0"/>
          <a:chOff x="0" y="0"/>
          <a:chExt cx="0" cy="0"/>
        </a:xfrm>
      </p:grpSpPr>
      <p:sp>
        <p:nvSpPr>
          <p:cNvPr id="166" name="Google Shape;166;g2c23285a4f7_0_26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7" name="Google Shape;167;g2c23285a4f7_0_26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68" name="Google Shape;168;g2c23285a4f7_0_260"/>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9" name="Google Shape;169;g2c23285a4f7_0_26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70" name="Google Shape;170;g2c23285a4f7_0_2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1"/>
        <p:cNvGrpSpPr/>
        <p:nvPr/>
      </p:nvGrpSpPr>
      <p:grpSpPr>
        <a:xfrm>
          <a:off x="0" y="0"/>
          <a:ext cx="0" cy="0"/>
          <a:chOff x="0" y="0"/>
          <a:chExt cx="0" cy="0"/>
        </a:xfrm>
      </p:grpSpPr>
      <p:sp>
        <p:nvSpPr>
          <p:cNvPr id="172" name="Google Shape;172;g2c23285a4f7_0_2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3" name="Google Shape;173;g2c23285a4f7_0_26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4" name="Google Shape;174;g2c23285a4f7_0_266"/>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5" name="Google Shape;175;g2c23285a4f7_0_2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76" name="Google Shape;176;g2c23285a4f7_0_2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7"/>
        <p:cNvGrpSpPr/>
        <p:nvPr/>
      </p:nvGrpSpPr>
      <p:grpSpPr>
        <a:xfrm>
          <a:off x="0" y="0"/>
          <a:ext cx="0" cy="0"/>
          <a:chOff x="0" y="0"/>
          <a:chExt cx="0" cy="0"/>
        </a:xfrm>
      </p:grpSpPr>
      <p:sp>
        <p:nvSpPr>
          <p:cNvPr id="178" name="Google Shape;178;g2c23285a4f7_0_27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9" name="Google Shape;179;g2c23285a4f7_0_27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0" name="Google Shape;180;g2c23285a4f7_0_27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1" name="Google Shape;181;g2c23285a4f7_0_272"/>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2" name="Google Shape;182;g2c23285a4f7_0_27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83" name="Google Shape;183;g2c23285a4f7_0_2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4"/>
        <p:cNvGrpSpPr/>
        <p:nvPr/>
      </p:nvGrpSpPr>
      <p:grpSpPr>
        <a:xfrm>
          <a:off x="0" y="0"/>
          <a:ext cx="0" cy="0"/>
          <a:chOff x="0" y="0"/>
          <a:chExt cx="0" cy="0"/>
        </a:xfrm>
      </p:grpSpPr>
      <p:sp>
        <p:nvSpPr>
          <p:cNvPr id="185" name="Google Shape;185;g2c23285a4f7_0_27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6" name="Google Shape;186;g2c23285a4f7_0_279"/>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87" name="Google Shape;187;g2c23285a4f7_0_279"/>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8" name="Google Shape;188;g2c23285a4f7_0_279"/>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89" name="Google Shape;189;g2c23285a4f7_0_279"/>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0" name="Google Shape;190;g2c23285a4f7_0_279"/>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1" name="Google Shape;191;g2c23285a4f7_0_27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92" name="Google Shape;192;g2c23285a4f7_0_27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3"/>
        <p:cNvGrpSpPr/>
        <p:nvPr/>
      </p:nvGrpSpPr>
      <p:grpSpPr>
        <a:xfrm>
          <a:off x="0" y="0"/>
          <a:ext cx="0" cy="0"/>
          <a:chOff x="0" y="0"/>
          <a:chExt cx="0" cy="0"/>
        </a:xfrm>
      </p:grpSpPr>
      <p:sp>
        <p:nvSpPr>
          <p:cNvPr id="194" name="Google Shape;194;g2c23285a4f7_0_28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5" name="Google Shape;195;g2c23285a4f7_0_288"/>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6" name="Google Shape;196;g2c23285a4f7_0_28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97" name="Google Shape;197;g2c23285a4f7_0_2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8"/>
        <p:cNvGrpSpPr/>
        <p:nvPr/>
      </p:nvGrpSpPr>
      <p:grpSpPr>
        <a:xfrm>
          <a:off x="0" y="0"/>
          <a:ext cx="0" cy="0"/>
          <a:chOff x="0" y="0"/>
          <a:chExt cx="0" cy="0"/>
        </a:xfrm>
      </p:grpSpPr>
      <p:sp>
        <p:nvSpPr>
          <p:cNvPr id="199" name="Google Shape;199;g2c23285a4f7_0_293"/>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0" name="Google Shape;200;g2c23285a4f7_0_29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01" name="Google Shape;201;g2c23285a4f7_0_29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800" b="0" i="0" u="none" strike="noStrike" cap="none">
                <a:solidFill>
                  <a:schemeClr val="dk1"/>
                </a:solidFill>
                <a:latin typeface="Verdana"/>
                <a:ea typeface="Verdana"/>
                <a:cs typeface="Verdana"/>
                <a:sym typeface="Verdana"/>
              </a:defRPr>
            </a:lvl1pPr>
            <a:lvl2pPr marL="0" lvl="1" indent="0" algn="r" rtl="0">
              <a:spcBef>
                <a:spcPts val="0"/>
              </a:spcBef>
              <a:buNone/>
              <a:defRPr sz="1800" b="0" i="0" u="none" strike="noStrike" cap="none">
                <a:solidFill>
                  <a:schemeClr val="dk1"/>
                </a:solidFill>
                <a:latin typeface="Verdana"/>
                <a:ea typeface="Verdana"/>
                <a:cs typeface="Verdana"/>
                <a:sym typeface="Verdana"/>
              </a:defRPr>
            </a:lvl2pPr>
            <a:lvl3pPr marL="0" lvl="2" indent="0" algn="r" rtl="0">
              <a:spcBef>
                <a:spcPts val="0"/>
              </a:spcBef>
              <a:buNone/>
              <a:defRPr sz="1800" b="0" i="0" u="none" strike="noStrike" cap="none">
                <a:solidFill>
                  <a:schemeClr val="dk1"/>
                </a:solidFill>
                <a:latin typeface="Verdana"/>
                <a:ea typeface="Verdana"/>
                <a:cs typeface="Verdana"/>
                <a:sym typeface="Verdana"/>
              </a:defRPr>
            </a:lvl3pPr>
            <a:lvl4pPr marL="0" lvl="3" indent="0" algn="r" rtl="0">
              <a:spcBef>
                <a:spcPts val="0"/>
              </a:spcBef>
              <a:buNone/>
              <a:defRPr sz="1800" b="0" i="0" u="none" strike="noStrike" cap="none">
                <a:solidFill>
                  <a:schemeClr val="dk1"/>
                </a:solidFill>
                <a:latin typeface="Verdana"/>
                <a:ea typeface="Verdana"/>
                <a:cs typeface="Verdana"/>
                <a:sym typeface="Verdana"/>
              </a:defRPr>
            </a:lvl4pPr>
            <a:lvl5pPr marL="0" lvl="4" indent="0" algn="r" rtl="0">
              <a:spcBef>
                <a:spcPts val="0"/>
              </a:spcBef>
              <a:buNone/>
              <a:defRPr sz="1800" b="0" i="0" u="none" strike="noStrike" cap="none">
                <a:solidFill>
                  <a:schemeClr val="dk1"/>
                </a:solidFill>
                <a:latin typeface="Verdana"/>
                <a:ea typeface="Verdana"/>
                <a:cs typeface="Verdana"/>
                <a:sym typeface="Verdana"/>
              </a:defRPr>
            </a:lvl5pPr>
            <a:lvl6pPr marL="0" lvl="5" indent="0" algn="r" rtl="0">
              <a:spcBef>
                <a:spcPts val="0"/>
              </a:spcBef>
              <a:buNone/>
              <a:defRPr sz="1800" b="0" i="0" u="none" strike="noStrike" cap="none">
                <a:solidFill>
                  <a:schemeClr val="dk1"/>
                </a:solidFill>
                <a:latin typeface="Verdana"/>
                <a:ea typeface="Verdana"/>
                <a:cs typeface="Verdana"/>
                <a:sym typeface="Verdana"/>
              </a:defRPr>
            </a:lvl6pPr>
            <a:lvl7pPr marL="0" lvl="6" indent="0" algn="r" rtl="0">
              <a:spcBef>
                <a:spcPts val="0"/>
              </a:spcBef>
              <a:buNone/>
              <a:defRPr sz="1800" b="0" i="0" u="none" strike="noStrike" cap="none">
                <a:solidFill>
                  <a:schemeClr val="dk1"/>
                </a:solidFill>
                <a:latin typeface="Verdana"/>
                <a:ea typeface="Verdana"/>
                <a:cs typeface="Verdana"/>
                <a:sym typeface="Verdana"/>
              </a:defRPr>
            </a:lvl7pPr>
            <a:lvl8pPr marL="0" lvl="7" indent="0" algn="r" rtl="0">
              <a:spcBef>
                <a:spcPts val="0"/>
              </a:spcBef>
              <a:buNone/>
              <a:defRPr sz="1800" b="0" i="0" u="none" strike="noStrike" cap="none">
                <a:solidFill>
                  <a:schemeClr val="dk1"/>
                </a:solidFill>
                <a:latin typeface="Verdana"/>
                <a:ea typeface="Verdana"/>
                <a:cs typeface="Verdana"/>
                <a:sym typeface="Verdana"/>
              </a:defRPr>
            </a:lvl8pPr>
            <a:lvl9pPr marL="0" lvl="8" indent="0" algn="r" rtl="0">
              <a:spcBef>
                <a:spcPts val="0"/>
              </a:spcBef>
              <a:buNone/>
              <a:defRPr sz="18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2"/>
        <p:cNvGrpSpPr/>
        <p:nvPr/>
      </p:nvGrpSpPr>
      <p:grpSpPr>
        <a:xfrm>
          <a:off x="0" y="0"/>
          <a:ext cx="0" cy="0"/>
          <a:chOff x="0" y="0"/>
          <a:chExt cx="0" cy="0"/>
        </a:xfrm>
      </p:grpSpPr>
      <p:sp>
        <p:nvSpPr>
          <p:cNvPr id="203" name="Google Shape;203;g2c23285a4f7_0_29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Verdan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4" name="Google Shape;204;g2c23285a4f7_0_297"/>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05" name="Google Shape;205;g2c23285a4f7_0_297"/>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06" name="Google Shape;206;g2c23285a4f7_0_297"/>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7" name="Google Shape;207;g2c23285a4f7_0_29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08" name="Google Shape;208;g2c23285a4f7_0_29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0" i="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9"/>
          <p:cNvSpPr txBox="1">
            <a:spLocks noGrp="1"/>
          </p:cNvSpPr>
          <p:nvPr>
            <p:ph type="dt" idx="10"/>
          </p:nvPr>
        </p:nvSpPr>
        <p:spPr>
          <a:xfrm>
            <a:off x="5029200" y="635634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9"/>
          <p:cNvSpPr txBox="1">
            <a:spLocks noGrp="1"/>
          </p:cNvSpPr>
          <p:nvPr>
            <p:ph type="ftr" idx="11"/>
          </p:nvPr>
        </p:nvSpPr>
        <p:spPr>
          <a:xfrm>
            <a:off x="-342900" y="6356348"/>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31" name="Google Shape;31;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9"/>
        <p:cNvGrpSpPr/>
        <p:nvPr/>
      </p:nvGrpSpPr>
      <p:grpSpPr>
        <a:xfrm>
          <a:off x="0" y="0"/>
          <a:ext cx="0" cy="0"/>
          <a:chOff x="0" y="0"/>
          <a:chExt cx="0" cy="0"/>
        </a:xfrm>
      </p:grpSpPr>
      <p:sp>
        <p:nvSpPr>
          <p:cNvPr id="210" name="Google Shape;210;g2c23285a4f7_0_30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Verdan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1" name="Google Shape;211;g2c23285a4f7_0_304"/>
          <p:cNvSpPr>
            <a:spLocks noGrp="1"/>
          </p:cNvSpPr>
          <p:nvPr>
            <p:ph type="pic" idx="2"/>
          </p:nvPr>
        </p:nvSpPr>
        <p:spPr>
          <a:xfrm>
            <a:off x="5183188" y="987425"/>
            <a:ext cx="6172200" cy="4873500"/>
          </a:xfrm>
          <a:prstGeom prst="rect">
            <a:avLst/>
          </a:prstGeom>
          <a:noFill/>
          <a:ln>
            <a:noFill/>
          </a:ln>
        </p:spPr>
      </p:sp>
      <p:sp>
        <p:nvSpPr>
          <p:cNvPr id="212" name="Google Shape;212;g2c23285a4f7_0_304"/>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13" name="Google Shape;213;g2c23285a4f7_0_304"/>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4" name="Google Shape;214;g2c23285a4f7_0_30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15" name="Google Shape;215;g2c23285a4f7_0_30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6"/>
        <p:cNvGrpSpPr/>
        <p:nvPr/>
      </p:nvGrpSpPr>
      <p:grpSpPr>
        <a:xfrm>
          <a:off x="0" y="0"/>
          <a:ext cx="0" cy="0"/>
          <a:chOff x="0" y="0"/>
          <a:chExt cx="0" cy="0"/>
        </a:xfrm>
      </p:grpSpPr>
      <p:sp>
        <p:nvSpPr>
          <p:cNvPr id="217" name="Google Shape;217;g2c23285a4f7_0_3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8" name="Google Shape;218;g2c23285a4f7_0_311"/>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9" name="Google Shape;219;g2c23285a4f7_0_311"/>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0" name="Google Shape;220;g2c23285a4f7_0_3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21" name="Google Shape;221;g2c23285a4f7_0_3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2"/>
        <p:cNvGrpSpPr/>
        <p:nvPr/>
      </p:nvGrpSpPr>
      <p:grpSpPr>
        <a:xfrm>
          <a:off x="0" y="0"/>
          <a:ext cx="0" cy="0"/>
          <a:chOff x="0" y="0"/>
          <a:chExt cx="0" cy="0"/>
        </a:xfrm>
      </p:grpSpPr>
      <p:sp>
        <p:nvSpPr>
          <p:cNvPr id="223" name="Google Shape;223;g2c23285a4f7_0_317"/>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4" name="Google Shape;224;g2c23285a4f7_0_317"/>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5" name="Google Shape;225;g2c23285a4f7_0_317"/>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6" name="Google Shape;226;g2c23285a4f7_0_3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27" name="Google Shape;227;g2c23285a4f7_0_3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8"/>
        <p:cNvGrpSpPr/>
        <p:nvPr/>
      </p:nvGrpSpPr>
      <p:grpSpPr>
        <a:xfrm>
          <a:off x="0" y="0"/>
          <a:ext cx="0" cy="0"/>
          <a:chOff x="0" y="0"/>
          <a:chExt cx="0" cy="0"/>
        </a:xfrm>
      </p:grpSpPr>
      <p:sp>
        <p:nvSpPr>
          <p:cNvPr id="239" name="Google Shape;239;g2c23285a4f7_0_33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0" name="Google Shape;240;g2c23285a4f7_0_3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1" name="Google Shape;241;g2c23285a4f7_0_3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2" name="Google Shape;242;g2c23285a4f7_0_3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43" name="Google Shape;243;g2c23285a4f7_0_3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4"/>
        <p:cNvGrpSpPr/>
        <p:nvPr/>
      </p:nvGrpSpPr>
      <p:grpSpPr>
        <a:xfrm>
          <a:off x="0" y="0"/>
          <a:ext cx="0" cy="0"/>
          <a:chOff x="0" y="0"/>
          <a:chExt cx="0" cy="0"/>
        </a:xfrm>
      </p:grpSpPr>
      <p:sp>
        <p:nvSpPr>
          <p:cNvPr id="245" name="Google Shape;245;g2c23285a4f7_0_33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6" name="Google Shape;246;g2c23285a4f7_0_33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87350" algn="l" rtl="0">
              <a:lnSpc>
                <a:spcPct val="90000"/>
              </a:lnSpc>
              <a:spcBef>
                <a:spcPts val="1000"/>
              </a:spcBef>
              <a:spcAft>
                <a:spcPts val="0"/>
              </a:spcAft>
              <a:buClr>
                <a:schemeClr val="dk1"/>
              </a:buClr>
              <a:buSzPts val="2500"/>
              <a:buChar char="•"/>
              <a:defRPr sz="2500">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7" name="Google Shape;247;g2c23285a4f7_0_3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8" name="Google Shape;248;g2c23285a4f7_0_33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49" name="Google Shape;249;g2c23285a4f7_0_3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0"/>
        <p:cNvGrpSpPr/>
        <p:nvPr/>
      </p:nvGrpSpPr>
      <p:grpSpPr>
        <a:xfrm>
          <a:off x="0" y="0"/>
          <a:ext cx="0" cy="0"/>
          <a:chOff x="0" y="0"/>
          <a:chExt cx="0" cy="0"/>
        </a:xfrm>
      </p:grpSpPr>
      <p:sp>
        <p:nvSpPr>
          <p:cNvPr id="251" name="Google Shape;251;g2c23285a4f7_0_3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4400"/>
              <a:buFont typeface="Arial"/>
              <a:buNone/>
              <a:defRPr b="0" i="0">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2" name="Google Shape;252;g2c23285a4f7_0_345"/>
          <p:cNvSpPr txBox="1">
            <a:spLocks noGrp="1"/>
          </p:cNvSpPr>
          <p:nvPr>
            <p:ph type="dt" idx="10"/>
          </p:nvPr>
        </p:nvSpPr>
        <p:spPr>
          <a:xfrm>
            <a:off x="5029200" y="6356349"/>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3" name="Google Shape;253;g2c23285a4f7_0_345"/>
          <p:cNvSpPr txBox="1">
            <a:spLocks noGrp="1"/>
          </p:cNvSpPr>
          <p:nvPr>
            <p:ph type="ftr" idx="11"/>
          </p:nvPr>
        </p:nvSpPr>
        <p:spPr>
          <a:xfrm>
            <a:off x="-342900" y="6356348"/>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54" name="Google Shape;254;g2c23285a4f7_0_3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5"/>
        <p:cNvGrpSpPr/>
        <p:nvPr/>
      </p:nvGrpSpPr>
      <p:grpSpPr>
        <a:xfrm>
          <a:off x="0" y="0"/>
          <a:ext cx="0" cy="0"/>
          <a:chOff x="0" y="0"/>
          <a:chExt cx="0" cy="0"/>
        </a:xfrm>
      </p:grpSpPr>
      <p:sp>
        <p:nvSpPr>
          <p:cNvPr id="256" name="Google Shape;256;g2c23285a4f7_0_35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7" name="Google Shape;257;g2c23285a4f7_0_350"/>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8" name="Google Shape;258;g2c23285a4f7_0_350"/>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9" name="Google Shape;259;g2c23285a4f7_0_3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0" name="Google Shape;260;g2c23285a4f7_0_3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61" name="Google Shape;261;g2c23285a4f7_0_3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2"/>
        <p:cNvGrpSpPr/>
        <p:nvPr/>
      </p:nvGrpSpPr>
      <p:grpSpPr>
        <a:xfrm>
          <a:off x="0" y="0"/>
          <a:ext cx="0" cy="0"/>
          <a:chOff x="0" y="0"/>
          <a:chExt cx="0" cy="0"/>
        </a:xfrm>
      </p:grpSpPr>
      <p:sp>
        <p:nvSpPr>
          <p:cNvPr id="263" name="Google Shape;263;g2c23285a4f7_0_35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4" name="Google Shape;264;g2c23285a4f7_0_35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65" name="Google Shape;265;g2c23285a4f7_0_35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6" name="Google Shape;266;g2c23285a4f7_0_35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67" name="Google Shape;267;g2c23285a4f7_0_35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8" name="Google Shape;268;g2c23285a4f7_0_35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9" name="Google Shape;269;g2c23285a4f7_0_35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70" name="Google Shape;270;g2c23285a4f7_0_3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1"/>
        <p:cNvGrpSpPr/>
        <p:nvPr/>
      </p:nvGrpSpPr>
      <p:grpSpPr>
        <a:xfrm>
          <a:off x="0" y="0"/>
          <a:ext cx="0" cy="0"/>
          <a:chOff x="0" y="0"/>
          <a:chExt cx="0" cy="0"/>
        </a:xfrm>
      </p:grpSpPr>
      <p:sp>
        <p:nvSpPr>
          <p:cNvPr id="272" name="Google Shape;272;g2c23285a4f7_0_36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3" name="Google Shape;273;g2c23285a4f7_0_366"/>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74" name="Google Shape;274;g2c23285a4f7_0_36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75" name="Google Shape;275;g2c23285a4f7_0_36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6" name="Google Shape;276;g2c23285a4f7_0_3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77" name="Google Shape;277;g2c23285a4f7_0_3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8"/>
        <p:cNvGrpSpPr/>
        <p:nvPr/>
      </p:nvGrpSpPr>
      <p:grpSpPr>
        <a:xfrm>
          <a:off x="0" y="0"/>
          <a:ext cx="0" cy="0"/>
          <a:chOff x="0" y="0"/>
          <a:chExt cx="0" cy="0"/>
        </a:xfrm>
      </p:grpSpPr>
      <p:sp>
        <p:nvSpPr>
          <p:cNvPr id="279" name="Google Shape;279;g2c23285a4f7_0_37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0" name="Google Shape;280;g2c23285a4f7_0_373"/>
          <p:cNvSpPr>
            <a:spLocks noGrp="1"/>
          </p:cNvSpPr>
          <p:nvPr>
            <p:ph type="pic" idx="2"/>
          </p:nvPr>
        </p:nvSpPr>
        <p:spPr>
          <a:xfrm>
            <a:off x="5183188" y="987425"/>
            <a:ext cx="6172200" cy="4873500"/>
          </a:xfrm>
          <a:prstGeom prst="rect">
            <a:avLst/>
          </a:prstGeom>
          <a:noFill/>
          <a:ln>
            <a:noFill/>
          </a:ln>
        </p:spPr>
      </p:sp>
      <p:sp>
        <p:nvSpPr>
          <p:cNvPr id="281" name="Google Shape;281;g2c23285a4f7_0_37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82" name="Google Shape;282;g2c23285a4f7_0_37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3" name="Google Shape;283;g2c23285a4f7_0_37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84" name="Google Shape;284;g2c23285a4f7_0_3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35" name="Google Shape;3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5"/>
        <p:cNvGrpSpPr/>
        <p:nvPr/>
      </p:nvGrpSpPr>
      <p:grpSpPr>
        <a:xfrm>
          <a:off x="0" y="0"/>
          <a:ext cx="0" cy="0"/>
          <a:chOff x="0" y="0"/>
          <a:chExt cx="0" cy="0"/>
        </a:xfrm>
      </p:grpSpPr>
      <p:sp>
        <p:nvSpPr>
          <p:cNvPr id="286" name="Google Shape;286;g2c23285a4f7_0_38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7" name="Google Shape;287;g2c23285a4f7_0_38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88" name="Google Shape;288;g2c23285a4f7_0_38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9" name="Google Shape;289;g2c23285a4f7_0_38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90" name="Google Shape;290;g2c23285a4f7_0_38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1"/>
        <p:cNvGrpSpPr/>
        <p:nvPr/>
      </p:nvGrpSpPr>
      <p:grpSpPr>
        <a:xfrm>
          <a:off x="0" y="0"/>
          <a:ext cx="0" cy="0"/>
          <a:chOff x="0" y="0"/>
          <a:chExt cx="0" cy="0"/>
        </a:xfrm>
      </p:grpSpPr>
      <p:sp>
        <p:nvSpPr>
          <p:cNvPr id="292" name="Google Shape;292;g2c23285a4f7_0_38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3" name="Google Shape;293;g2c23285a4f7_0_38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4" name="Google Shape;294;g2c23285a4f7_0_38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5" name="Google Shape;295;g2c23285a4f7_0_38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96" name="Google Shape;296;g2c23285a4f7_0_3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03CD-2F95-1271-89CA-F2ACEB024D6B}"/>
              </a:ext>
            </a:extLst>
          </p:cNvPr>
          <p:cNvSpPr>
            <a:spLocks noGrp="1"/>
          </p:cNvSpPr>
          <p:nvPr>
            <p:ph type="ctrTitle"/>
          </p:nvPr>
        </p:nvSpPr>
        <p:spPr>
          <a:xfrm>
            <a:off x="1524000" y="1122363"/>
            <a:ext cx="9144000" cy="2387600"/>
          </a:xfrm>
        </p:spPr>
        <p:txBody>
          <a:bodyPr anchor="b"/>
          <a:lstStyle>
            <a:lvl1pPr algn="ctr">
              <a:defRPr sz="600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12AEBA0-77B3-29A7-EF2C-683153C8F62D}"/>
              </a:ext>
            </a:extLst>
          </p:cNvPr>
          <p:cNvSpPr>
            <a:spLocks noGrp="1"/>
          </p:cNvSpPr>
          <p:nvPr>
            <p:ph type="subTitle" idx="1"/>
          </p:nvPr>
        </p:nvSpPr>
        <p:spPr>
          <a:xfrm>
            <a:off x="1524000" y="3602038"/>
            <a:ext cx="9144000" cy="1655762"/>
          </a:xfrm>
        </p:spPr>
        <p:txBody>
          <a:bodyPr/>
          <a:lstStyle>
            <a:lvl1pPr marL="0" indent="0" algn="ctr">
              <a:buNone/>
              <a:defRPr sz="24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836252A-36DE-866E-03AF-13CD6B3CD9B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04D8270-22D3-DCBE-7812-BE48EF65C5CF}"/>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379B2240-55B7-CED2-2084-2B4282DFBED1}"/>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8528904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8484-C6B3-EFC5-11E1-85F195DB213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F8521B-6D99-C131-B8FA-AE7B2F34B82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5E1048-5F5E-35DC-C85A-C778AFA9F03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4450B99-3D67-3710-BC4F-AD801E219D9E}"/>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CB0848FA-6001-B25F-2931-D53C35FB8CB5}"/>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3990146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DA7BF-70AF-CAF9-5711-FD1637CDE19C}"/>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10AEB2ED-C23B-9046-D258-2272D75E5F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8214B7-B2B8-7039-5A00-03568FC9B8A3}"/>
              </a:ext>
            </a:extLst>
          </p:cNvPr>
          <p:cNvSpPr>
            <a:spLocks noGrp="1"/>
          </p:cNvSpPr>
          <p:nvPr>
            <p:ph type="dt" sz="half" idx="10"/>
          </p:nvPr>
        </p:nvSpPr>
        <p:spPr/>
        <p:txBody>
          <a:bodyPr/>
          <a:lstStyle>
            <a:lvl1pPr>
              <a:defRPr sz="1100">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5" name="Footer Placeholder 4">
            <a:extLst>
              <a:ext uri="{FF2B5EF4-FFF2-40B4-BE49-F238E27FC236}">
                <a16:creationId xmlns:a16="http://schemas.microsoft.com/office/drawing/2014/main" id="{D986902B-5BC3-CD96-C29B-03C0DD135B72}"/>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C1EDF4FA-68C5-48A2-3A00-430089F00D1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4184988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12A2-AD47-A87B-CDB1-EF252A909B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3D4E4-D08A-07B3-1F1D-F58749EBBE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F58A54-1B8A-C27D-01C5-18F44E5DED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0D221D-6341-DDE8-404F-DD621ECD977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00F9247-329C-9FF7-7258-BA53664CA78E}"/>
              </a:ext>
            </a:extLst>
          </p:cNvPr>
          <p:cNvSpPr>
            <a:spLocks noGrp="1"/>
          </p:cNvSpPr>
          <p:nvPr>
            <p:ph type="ftr" sz="quarter" idx="11"/>
          </p:nvPr>
        </p:nvSpPr>
        <p:spPr/>
        <p:txBody>
          <a:bodyPr/>
          <a:lstStyle/>
          <a:p>
            <a:r>
              <a:rPr lang="en-US"/>
              <a:t>©2020-2025 Light of the World Learning</a:t>
            </a:r>
          </a:p>
        </p:txBody>
      </p:sp>
      <p:sp>
        <p:nvSpPr>
          <p:cNvPr id="7" name="Slide Number Placeholder 6">
            <a:extLst>
              <a:ext uri="{FF2B5EF4-FFF2-40B4-BE49-F238E27FC236}">
                <a16:creationId xmlns:a16="http://schemas.microsoft.com/office/drawing/2014/main" id="{F21D8837-D238-AEB0-01C1-B5FCB96FBAB4}"/>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3933459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9BAD4-C862-6D9B-29D7-612A7E2FB351}"/>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696AB49-0602-5E48-A004-9648790307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890E1-8E9B-C4CB-F7C0-6EE09699CC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9BF52C-DB7E-0D0E-0108-E812F6D0F5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35F0C-117B-A0E5-B923-49EC06A22E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6EC321-E80A-5138-7C21-12D1FF7281B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CF79EB33-80E1-F3D3-C895-05A389CEFE92}"/>
              </a:ext>
            </a:extLst>
          </p:cNvPr>
          <p:cNvSpPr>
            <a:spLocks noGrp="1"/>
          </p:cNvSpPr>
          <p:nvPr>
            <p:ph type="ftr" sz="quarter" idx="11"/>
          </p:nvPr>
        </p:nvSpPr>
        <p:spPr/>
        <p:txBody>
          <a:bodyPr/>
          <a:lstStyle/>
          <a:p>
            <a:r>
              <a:rPr lang="en-US"/>
              <a:t>©2020-2025 Light of the World Learning</a:t>
            </a:r>
          </a:p>
        </p:txBody>
      </p:sp>
      <p:sp>
        <p:nvSpPr>
          <p:cNvPr id="9" name="Slide Number Placeholder 8">
            <a:extLst>
              <a:ext uri="{FF2B5EF4-FFF2-40B4-BE49-F238E27FC236}">
                <a16:creationId xmlns:a16="http://schemas.microsoft.com/office/drawing/2014/main" id="{BFBF3F4D-290C-88F6-045B-1725C9D7D855}"/>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17732272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01A8-A6BE-0DFB-F579-33C16840A49A}"/>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D20BA41-97FA-26B9-6356-471BC95EE24E}"/>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DD3D005B-0F8E-2A54-F7DD-F4D2B579102E}"/>
              </a:ext>
            </a:extLst>
          </p:cNvPr>
          <p:cNvSpPr>
            <a:spLocks noGrp="1"/>
          </p:cNvSpPr>
          <p:nvPr>
            <p:ph type="ftr" sz="quarter" idx="11"/>
          </p:nvPr>
        </p:nvSpPr>
        <p:spPr/>
        <p:txBody>
          <a:bodyPr/>
          <a:lstStyle/>
          <a:p>
            <a:r>
              <a:rPr lang="en-US"/>
              <a:t>©2020-2025 Light of the World Learning</a:t>
            </a:r>
          </a:p>
        </p:txBody>
      </p:sp>
      <p:sp>
        <p:nvSpPr>
          <p:cNvPr id="5" name="Slide Number Placeholder 4">
            <a:extLst>
              <a:ext uri="{FF2B5EF4-FFF2-40B4-BE49-F238E27FC236}">
                <a16:creationId xmlns:a16="http://schemas.microsoft.com/office/drawing/2014/main" id="{A0F6B65B-A289-9C7A-F99D-3FC30E3F7F82}"/>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8213461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D33CFA-42A4-09B3-B744-73F02A92DAB7}"/>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B311466D-87D9-BAE0-B38E-53FB6B82D202}"/>
              </a:ext>
            </a:extLst>
          </p:cNvPr>
          <p:cNvSpPr>
            <a:spLocks noGrp="1"/>
          </p:cNvSpPr>
          <p:nvPr>
            <p:ph type="ftr" sz="quarter" idx="11"/>
          </p:nvPr>
        </p:nvSpPr>
        <p:spPr/>
        <p:txBody>
          <a:bodyPr/>
          <a:lstStyle/>
          <a:p>
            <a:r>
              <a:rPr lang="en-US"/>
              <a:t>©2020-2025 Light of the World Learning</a:t>
            </a:r>
          </a:p>
        </p:txBody>
      </p:sp>
      <p:sp>
        <p:nvSpPr>
          <p:cNvPr id="4" name="Slide Number Placeholder 3">
            <a:extLst>
              <a:ext uri="{FF2B5EF4-FFF2-40B4-BE49-F238E27FC236}">
                <a16:creationId xmlns:a16="http://schemas.microsoft.com/office/drawing/2014/main" id="{520C5394-2273-75A1-F732-73BAAAFC129C}"/>
              </a:ext>
            </a:extLst>
          </p:cNvPr>
          <p:cNvSpPr>
            <a:spLocks noGrp="1"/>
          </p:cNvSpPr>
          <p:nvPr>
            <p:ph type="sldNum" sz="quarter" idx="12"/>
          </p:nvPr>
        </p:nvSpPr>
        <p:spPr/>
        <p:txBody>
          <a:bodyPr/>
          <a:lstStyle>
            <a:lvl1pPr>
              <a:defRPr>
                <a:solidFill>
                  <a:schemeClr val="tx1"/>
                </a:solidFill>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38772781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1C1A-938F-CB6C-E63B-258116ED8675}"/>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86487B9-ABE9-AF47-6F9F-3DC21D86DE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5F80B1-61FD-0090-2185-B25AEE3E0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63CF1-F275-5BB9-9D01-4397E739855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82A0F71-B47D-902B-07F4-84D39CAC72B3}"/>
              </a:ext>
            </a:extLst>
          </p:cNvPr>
          <p:cNvSpPr>
            <a:spLocks noGrp="1"/>
          </p:cNvSpPr>
          <p:nvPr>
            <p:ph type="ftr" sz="quarter" idx="11"/>
          </p:nvPr>
        </p:nvSpPr>
        <p:spPr/>
        <p:txBody>
          <a:bodyPr/>
          <a:lstStyle/>
          <a:p>
            <a:r>
              <a:rPr lang="en-US"/>
              <a:t>©2020-2025 Light of the World Learning</a:t>
            </a:r>
          </a:p>
        </p:txBody>
      </p:sp>
      <p:sp>
        <p:nvSpPr>
          <p:cNvPr id="7" name="Slide Number Placeholder 6">
            <a:extLst>
              <a:ext uri="{FF2B5EF4-FFF2-40B4-BE49-F238E27FC236}">
                <a16:creationId xmlns:a16="http://schemas.microsoft.com/office/drawing/2014/main" id="{A1F50A2A-6B3D-1130-77F4-94B963464D86}"/>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3187976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5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42" name="Google Shape;42;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86BE-D16B-A3D7-68CA-C9AD1ACCB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E742C-28E2-B1E7-8BAB-C970692C04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0B44DD-FFE0-B686-B41C-11FD36D2D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3A987C-A71C-94BD-B9D7-8F182C3DB52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DF38198-2A01-6F23-75BF-1CECB1AB0EA1}"/>
              </a:ext>
            </a:extLst>
          </p:cNvPr>
          <p:cNvSpPr>
            <a:spLocks noGrp="1"/>
          </p:cNvSpPr>
          <p:nvPr>
            <p:ph type="ftr" sz="quarter" idx="11"/>
          </p:nvPr>
        </p:nvSpPr>
        <p:spPr/>
        <p:txBody>
          <a:bodyPr/>
          <a:lstStyle/>
          <a:p>
            <a:r>
              <a:rPr lang="en-US"/>
              <a:t>©2020-2025 Light of the World Learning</a:t>
            </a:r>
          </a:p>
        </p:txBody>
      </p:sp>
      <p:sp>
        <p:nvSpPr>
          <p:cNvPr id="7" name="Slide Number Placeholder 6">
            <a:extLst>
              <a:ext uri="{FF2B5EF4-FFF2-40B4-BE49-F238E27FC236}">
                <a16:creationId xmlns:a16="http://schemas.microsoft.com/office/drawing/2014/main" id="{008933AA-F3AF-CB23-6802-F1B1E3CF1C49}"/>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18752308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C143-DC04-5A9D-952B-62FC4B6D5F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B63812-9FD1-48B5-30A1-DAE4961AA7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D8A3B-7480-A00D-25CE-EAD09EBD3A0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7E3BC61-321F-8E14-9DCC-F3BF78D6116F}"/>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525C7F26-6112-F759-58C4-688521B174F9}"/>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35517531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8964B2-CE9A-F8DB-AEB7-9A98F902A9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D51B2-2385-ABF3-64F8-B20393F97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0348B-0779-1D94-16F9-66732454BD4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1AEDDCB-FABD-83DB-78A1-73C8D1A7B1ED}"/>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0475B5C1-CEFB-2935-68FE-A38DE35607D1}"/>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737117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5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5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5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51" name="Google Shape;51;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5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58" name="Google Shape;5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4"/>
          <p:cNvSpPr>
            <a:spLocks noGrp="1"/>
          </p:cNvSpPr>
          <p:nvPr>
            <p:ph type="pic" idx="2"/>
          </p:nvPr>
        </p:nvSpPr>
        <p:spPr>
          <a:xfrm>
            <a:off x="5183188" y="987425"/>
            <a:ext cx="6172200" cy="4873625"/>
          </a:xfrm>
          <a:prstGeom prst="rect">
            <a:avLst/>
          </a:prstGeom>
          <a:noFill/>
          <a:ln>
            <a:noFill/>
          </a:ln>
        </p:spPr>
      </p:sp>
      <p:sp>
        <p:nvSpPr>
          <p:cNvPr id="62" name="Google Shape;62;p5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65" name="Google Shape;6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Google Shape;67;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71" name="Google Shape;71;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9"/>
        <p:cNvGrpSpPr/>
        <p:nvPr/>
      </p:nvGrpSpPr>
      <p:grpSpPr>
        <a:xfrm>
          <a:off x="0" y="0"/>
          <a:ext cx="0" cy="0"/>
          <a:chOff x="0" y="0"/>
          <a:chExt cx="0" cy="0"/>
        </a:xfrm>
      </p:grpSpPr>
      <p:sp>
        <p:nvSpPr>
          <p:cNvPr id="10" name="Google Shape;10;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87350" algn="l" rtl="0">
              <a:lnSpc>
                <a:spcPct val="90000"/>
              </a:lnSpc>
              <a:spcBef>
                <a:spcPts val="1000"/>
              </a:spcBef>
              <a:spcAft>
                <a:spcPts val="0"/>
              </a:spcAft>
              <a:buClr>
                <a:schemeClr val="dk1"/>
              </a:buClr>
              <a:buSzPts val="2500"/>
              <a:buFont typeface="Arial"/>
              <a:buChar char="•"/>
              <a:defRPr sz="25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©2020-2025 Light of the World Learning</a:t>
            </a:r>
            <a:endParaRPr/>
          </a:p>
        </p:txBody>
      </p:sp>
      <p:sp>
        <p:nvSpPr>
          <p:cNvPr id="14" name="Google Shape;1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78"/>
        <p:cNvGrpSpPr/>
        <p:nvPr/>
      </p:nvGrpSpPr>
      <p:grpSpPr>
        <a:xfrm>
          <a:off x="0" y="0"/>
          <a:ext cx="0" cy="0"/>
          <a:chOff x="0" y="0"/>
          <a:chExt cx="0" cy="0"/>
        </a:xfrm>
      </p:grpSpPr>
      <p:sp>
        <p:nvSpPr>
          <p:cNvPr id="79" name="Google Shape;79;g2b5a26a3d5c_0_4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Verdana"/>
              <a:buNone/>
              <a:defRPr sz="3200" b="1" i="0" u="none" strike="noStrike" cap="non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0" name="Google Shape;80;g2b5a26a3d5c_0_43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g2b5a26a3d5c_0_435"/>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g2b5a26a3d5c_0_43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©2020-2025 Light of the World Learning</a:t>
            </a:r>
            <a:endParaRPr/>
          </a:p>
        </p:txBody>
      </p:sp>
      <p:sp>
        <p:nvSpPr>
          <p:cNvPr id="83" name="Google Shape;83;g2b5a26a3d5c_0_4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Verdana"/>
                <a:ea typeface="Verdana"/>
                <a:cs typeface="Verdana"/>
                <a:sym typeface="Verdana"/>
              </a:defRPr>
            </a:lvl1pPr>
            <a:lvl2pPr marL="0" marR="0" lvl="1" indent="0" algn="r" rtl="0">
              <a:spcBef>
                <a:spcPts val="0"/>
              </a:spcBef>
              <a:buNone/>
              <a:defRPr sz="1800" b="0" i="0" u="none" strike="noStrike" cap="none">
                <a:solidFill>
                  <a:srgbClr val="888888"/>
                </a:solidFill>
                <a:latin typeface="Verdana"/>
                <a:ea typeface="Verdana"/>
                <a:cs typeface="Verdana"/>
                <a:sym typeface="Verdana"/>
              </a:defRPr>
            </a:lvl2pPr>
            <a:lvl3pPr marL="0" marR="0" lvl="2" indent="0" algn="r" rtl="0">
              <a:spcBef>
                <a:spcPts val="0"/>
              </a:spcBef>
              <a:buNone/>
              <a:defRPr sz="1800" b="0" i="0" u="none" strike="noStrike" cap="none">
                <a:solidFill>
                  <a:srgbClr val="888888"/>
                </a:solidFill>
                <a:latin typeface="Verdana"/>
                <a:ea typeface="Verdana"/>
                <a:cs typeface="Verdana"/>
                <a:sym typeface="Verdana"/>
              </a:defRPr>
            </a:lvl3pPr>
            <a:lvl4pPr marL="0" marR="0" lvl="3" indent="0" algn="r" rtl="0">
              <a:spcBef>
                <a:spcPts val="0"/>
              </a:spcBef>
              <a:buNone/>
              <a:defRPr sz="1800" b="0" i="0" u="none" strike="noStrike" cap="none">
                <a:solidFill>
                  <a:srgbClr val="888888"/>
                </a:solidFill>
                <a:latin typeface="Verdana"/>
                <a:ea typeface="Verdana"/>
                <a:cs typeface="Verdana"/>
                <a:sym typeface="Verdana"/>
              </a:defRPr>
            </a:lvl4pPr>
            <a:lvl5pPr marL="0" marR="0" lvl="4" indent="0" algn="r" rtl="0">
              <a:spcBef>
                <a:spcPts val="0"/>
              </a:spcBef>
              <a:buNone/>
              <a:defRPr sz="1800" b="0" i="0" u="none" strike="noStrike" cap="none">
                <a:solidFill>
                  <a:srgbClr val="888888"/>
                </a:solidFill>
                <a:latin typeface="Verdana"/>
                <a:ea typeface="Verdana"/>
                <a:cs typeface="Verdana"/>
                <a:sym typeface="Verdana"/>
              </a:defRPr>
            </a:lvl5pPr>
            <a:lvl6pPr marL="0" marR="0" lvl="5" indent="0" algn="r" rtl="0">
              <a:spcBef>
                <a:spcPts val="0"/>
              </a:spcBef>
              <a:buNone/>
              <a:defRPr sz="1800" b="0" i="0" u="none" strike="noStrike" cap="none">
                <a:solidFill>
                  <a:srgbClr val="888888"/>
                </a:solidFill>
                <a:latin typeface="Verdana"/>
                <a:ea typeface="Verdana"/>
                <a:cs typeface="Verdana"/>
                <a:sym typeface="Verdana"/>
              </a:defRPr>
            </a:lvl6pPr>
            <a:lvl7pPr marL="0" marR="0" lvl="6" indent="0" algn="r" rtl="0">
              <a:spcBef>
                <a:spcPts val="0"/>
              </a:spcBef>
              <a:buNone/>
              <a:defRPr sz="1800" b="0" i="0" u="none" strike="noStrike" cap="none">
                <a:solidFill>
                  <a:srgbClr val="888888"/>
                </a:solidFill>
                <a:latin typeface="Verdana"/>
                <a:ea typeface="Verdana"/>
                <a:cs typeface="Verdana"/>
                <a:sym typeface="Verdana"/>
              </a:defRPr>
            </a:lvl7pPr>
            <a:lvl8pPr marL="0" marR="0" lvl="7" indent="0" algn="r" rtl="0">
              <a:spcBef>
                <a:spcPts val="0"/>
              </a:spcBef>
              <a:buNone/>
              <a:defRPr sz="1800" b="0" i="0" u="none" strike="noStrike" cap="none">
                <a:solidFill>
                  <a:srgbClr val="888888"/>
                </a:solidFill>
                <a:latin typeface="Verdana"/>
                <a:ea typeface="Verdana"/>
                <a:cs typeface="Verdana"/>
                <a:sym typeface="Verdana"/>
              </a:defRPr>
            </a:lvl8pPr>
            <a:lvl9pPr marL="0" marR="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153"/>
        <p:cNvGrpSpPr/>
        <p:nvPr/>
      </p:nvGrpSpPr>
      <p:grpSpPr>
        <a:xfrm>
          <a:off x="0" y="0"/>
          <a:ext cx="0" cy="0"/>
          <a:chOff x="0" y="0"/>
          <a:chExt cx="0" cy="0"/>
        </a:xfrm>
      </p:grpSpPr>
      <p:sp>
        <p:nvSpPr>
          <p:cNvPr id="154" name="Google Shape;154;g2c23285a4f7_0_2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Verdana"/>
              <a:buNone/>
              <a:defRPr sz="3200" b="1" i="0" u="none" strike="noStrike" cap="non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5" name="Google Shape;155;g2c23285a4f7_0_24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g2c23285a4f7_0_248"/>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7" name="Google Shape;157;g2c23285a4f7_0_24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©2020-2025 Light of the World Learning</a:t>
            </a:r>
            <a:endParaRPr/>
          </a:p>
        </p:txBody>
      </p:sp>
      <p:sp>
        <p:nvSpPr>
          <p:cNvPr id="158" name="Google Shape;158;g2c23285a4f7_0_2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Verdana"/>
                <a:ea typeface="Verdana"/>
                <a:cs typeface="Verdana"/>
                <a:sym typeface="Verdana"/>
              </a:defRPr>
            </a:lvl1pPr>
            <a:lvl2pPr marL="0" marR="0" lvl="1" indent="0" algn="r" rtl="0">
              <a:spcBef>
                <a:spcPts val="0"/>
              </a:spcBef>
              <a:buNone/>
              <a:defRPr sz="1800" b="0" i="0" u="none" strike="noStrike" cap="none">
                <a:solidFill>
                  <a:srgbClr val="888888"/>
                </a:solidFill>
                <a:latin typeface="Verdana"/>
                <a:ea typeface="Verdana"/>
                <a:cs typeface="Verdana"/>
                <a:sym typeface="Verdana"/>
              </a:defRPr>
            </a:lvl2pPr>
            <a:lvl3pPr marL="0" marR="0" lvl="2" indent="0" algn="r" rtl="0">
              <a:spcBef>
                <a:spcPts val="0"/>
              </a:spcBef>
              <a:buNone/>
              <a:defRPr sz="1800" b="0" i="0" u="none" strike="noStrike" cap="none">
                <a:solidFill>
                  <a:srgbClr val="888888"/>
                </a:solidFill>
                <a:latin typeface="Verdana"/>
                <a:ea typeface="Verdana"/>
                <a:cs typeface="Verdana"/>
                <a:sym typeface="Verdana"/>
              </a:defRPr>
            </a:lvl3pPr>
            <a:lvl4pPr marL="0" marR="0" lvl="3" indent="0" algn="r" rtl="0">
              <a:spcBef>
                <a:spcPts val="0"/>
              </a:spcBef>
              <a:buNone/>
              <a:defRPr sz="1800" b="0" i="0" u="none" strike="noStrike" cap="none">
                <a:solidFill>
                  <a:srgbClr val="888888"/>
                </a:solidFill>
                <a:latin typeface="Verdana"/>
                <a:ea typeface="Verdana"/>
                <a:cs typeface="Verdana"/>
                <a:sym typeface="Verdana"/>
              </a:defRPr>
            </a:lvl4pPr>
            <a:lvl5pPr marL="0" marR="0" lvl="4" indent="0" algn="r" rtl="0">
              <a:spcBef>
                <a:spcPts val="0"/>
              </a:spcBef>
              <a:buNone/>
              <a:defRPr sz="1800" b="0" i="0" u="none" strike="noStrike" cap="none">
                <a:solidFill>
                  <a:srgbClr val="888888"/>
                </a:solidFill>
                <a:latin typeface="Verdana"/>
                <a:ea typeface="Verdana"/>
                <a:cs typeface="Verdana"/>
                <a:sym typeface="Verdana"/>
              </a:defRPr>
            </a:lvl5pPr>
            <a:lvl6pPr marL="0" marR="0" lvl="5" indent="0" algn="r" rtl="0">
              <a:spcBef>
                <a:spcPts val="0"/>
              </a:spcBef>
              <a:buNone/>
              <a:defRPr sz="1800" b="0" i="0" u="none" strike="noStrike" cap="none">
                <a:solidFill>
                  <a:srgbClr val="888888"/>
                </a:solidFill>
                <a:latin typeface="Verdana"/>
                <a:ea typeface="Verdana"/>
                <a:cs typeface="Verdana"/>
                <a:sym typeface="Verdana"/>
              </a:defRPr>
            </a:lvl6pPr>
            <a:lvl7pPr marL="0" marR="0" lvl="6" indent="0" algn="r" rtl="0">
              <a:spcBef>
                <a:spcPts val="0"/>
              </a:spcBef>
              <a:buNone/>
              <a:defRPr sz="1800" b="0" i="0" u="none" strike="noStrike" cap="none">
                <a:solidFill>
                  <a:srgbClr val="888888"/>
                </a:solidFill>
                <a:latin typeface="Verdana"/>
                <a:ea typeface="Verdana"/>
                <a:cs typeface="Verdana"/>
                <a:sym typeface="Verdana"/>
              </a:defRPr>
            </a:lvl7pPr>
            <a:lvl8pPr marL="0" marR="0" lvl="7" indent="0" algn="r" rtl="0">
              <a:spcBef>
                <a:spcPts val="0"/>
              </a:spcBef>
              <a:buNone/>
              <a:defRPr sz="1800" b="0" i="0" u="none" strike="noStrike" cap="none">
                <a:solidFill>
                  <a:srgbClr val="888888"/>
                </a:solidFill>
                <a:latin typeface="Verdana"/>
                <a:ea typeface="Verdana"/>
                <a:cs typeface="Verdana"/>
                <a:sym typeface="Verdana"/>
              </a:defRPr>
            </a:lvl8pPr>
            <a:lvl9pPr marL="0" marR="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228"/>
        <p:cNvGrpSpPr/>
        <p:nvPr/>
      </p:nvGrpSpPr>
      <p:grpSpPr>
        <a:xfrm>
          <a:off x="0" y="0"/>
          <a:ext cx="0" cy="0"/>
          <a:chOff x="0" y="0"/>
          <a:chExt cx="0" cy="0"/>
        </a:xfrm>
      </p:grpSpPr>
      <p:sp>
        <p:nvSpPr>
          <p:cNvPr id="229" name="Google Shape;229;g2c23285a4f7_0_3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0" name="Google Shape;230;g2c23285a4f7_0_32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387350" algn="l" rtl="0">
              <a:lnSpc>
                <a:spcPct val="90000"/>
              </a:lnSpc>
              <a:spcBef>
                <a:spcPts val="1000"/>
              </a:spcBef>
              <a:spcAft>
                <a:spcPts val="0"/>
              </a:spcAft>
              <a:buClr>
                <a:schemeClr val="dk1"/>
              </a:buClr>
              <a:buSzPts val="2500"/>
              <a:buFont typeface="Arial"/>
              <a:buChar char="•"/>
              <a:defRPr sz="25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1" name="Google Shape;231;g2c23285a4f7_0_3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2" name="Google Shape;232;g2c23285a4f7_0_3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233" name="Google Shape;233;g2c23285a4f7_0_3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en-US"/>
              <a:t>©2020-2025 Light of the World Learning</a:t>
            </a:r>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D0872-A244-82CB-3698-3AB66BA48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3568516-8D91-E1C9-083D-5F4DF7D97C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AC23E0-8769-0941-9B7E-15EC946730E8}"/>
              </a:ext>
            </a:extLst>
          </p:cNvPr>
          <p:cNvSpPr>
            <a:spLocks noGrp="1"/>
          </p:cNvSpPr>
          <p:nvPr>
            <p:ph type="dt" sz="half" idx="2"/>
          </p:nvPr>
        </p:nvSpPr>
        <p:spPr>
          <a:xfrm>
            <a:off x="838200" y="6356350"/>
            <a:ext cx="2956034" cy="365125"/>
          </a:xfrm>
          <a:prstGeom prst="rect">
            <a:avLst/>
          </a:prstGeom>
        </p:spPr>
        <p:txBody>
          <a:bodyPr vert="horz" lIns="91440" tIns="45720" rIns="91440" bIns="45720" rtlCol="0" anchor="ctr"/>
          <a:lstStyle>
            <a:lvl1pPr algn="l">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5" name="Footer Placeholder 4">
            <a:extLst>
              <a:ext uri="{FF2B5EF4-FFF2-40B4-BE49-F238E27FC236}">
                <a16:creationId xmlns:a16="http://schemas.microsoft.com/office/drawing/2014/main" id="{C0EA44DA-0C40-DB5D-4664-808629BBCF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©2020-2025 Light of the World Learning</a:t>
            </a:r>
          </a:p>
        </p:txBody>
      </p:sp>
      <p:sp>
        <p:nvSpPr>
          <p:cNvPr id="6" name="Slide Number Placeholder 5">
            <a:extLst>
              <a:ext uri="{FF2B5EF4-FFF2-40B4-BE49-F238E27FC236}">
                <a16:creationId xmlns:a16="http://schemas.microsoft.com/office/drawing/2014/main" id="{79AEB7D2-4168-D595-ACD2-185C123915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102731343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dt="0"/>
  <p:txStyles>
    <p:titleStyle>
      <a:lvl1pPr algn="l" defTabSz="914400" rtl="0" eaLnBrk="1" latinLnBrk="0" hangingPunct="1">
        <a:lnSpc>
          <a:spcPct val="90000"/>
        </a:lnSpc>
        <a:spcBef>
          <a:spcPct val="0"/>
        </a:spcBef>
        <a:buNone/>
        <a:defRPr sz="32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12.wdp"/><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3.wdp"/><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4.png"/><Relationship Id="rId5" Type="http://schemas.openxmlformats.org/officeDocument/2006/relationships/hyperlink" Target="https://live.bible.is/bible/ENGNLV/MAT/26"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http://live.bible.is/bible/EN1ESV/MAT/26"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3" Type="http://schemas.openxmlformats.org/officeDocument/2006/relationships/slideLayout" Target="../slideLayouts/slideLayout4.xml"/><Relationship Id="rId7" Type="http://schemas.microsoft.com/office/2007/relationships/hdphoto" Target="../media/hdphoto2.wdp"/><Relationship Id="rId12" Type="http://schemas.openxmlformats.org/officeDocument/2006/relationships/image" Target="../media/image1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1.png"/><Relationship Id="rId11" Type="http://schemas.microsoft.com/office/2007/relationships/hdphoto" Target="../media/hdphoto4.wdp"/><Relationship Id="rId5" Type="http://schemas.openxmlformats.org/officeDocument/2006/relationships/image" Target="../media/image10.png"/><Relationship Id="rId15" Type="http://schemas.openxmlformats.org/officeDocument/2006/relationships/image" Target="../media/image2.png"/><Relationship Id="rId10" Type="http://schemas.openxmlformats.org/officeDocument/2006/relationships/image" Target="../media/image14.png"/><Relationship Id="rId4" Type="http://schemas.openxmlformats.org/officeDocument/2006/relationships/notesSlide" Target="../notesSlides/notesSlide28.xml"/><Relationship Id="rId9" Type="http://schemas.microsoft.com/office/2007/relationships/hdphoto" Target="../media/hdphoto3.wdp"/><Relationship Id="rId14"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1.png"/><Relationship Id="rId3" Type="http://schemas.openxmlformats.org/officeDocument/2006/relationships/slideLayout" Target="../slideLayouts/slideLayout4.xml"/><Relationship Id="rId7" Type="http://schemas.openxmlformats.org/officeDocument/2006/relationships/image" Target="../media/image16.png"/><Relationship Id="rId12" Type="http://schemas.microsoft.com/office/2007/relationships/hdphoto" Target="../media/hdphoto9.wdp"/><Relationship Id="rId17" Type="http://schemas.openxmlformats.org/officeDocument/2006/relationships/image" Target="../media/image2.png"/><Relationship Id="rId2" Type="http://schemas.openxmlformats.org/officeDocument/2006/relationships/audio" Target="../media/media29.m4a"/><Relationship Id="rId16" Type="http://schemas.microsoft.com/office/2007/relationships/hdphoto" Target="../media/hdphoto10.wdp"/><Relationship Id="rId1" Type="http://schemas.microsoft.com/office/2007/relationships/media" Target="../media/media29.m4a"/><Relationship Id="rId6" Type="http://schemas.microsoft.com/office/2007/relationships/hdphoto" Target="../media/hdphoto8.wdp"/><Relationship Id="rId11" Type="http://schemas.openxmlformats.org/officeDocument/2006/relationships/image" Target="../media/image19.png"/><Relationship Id="rId5" Type="http://schemas.openxmlformats.org/officeDocument/2006/relationships/image" Target="../media/image18.png"/><Relationship Id="rId15" Type="http://schemas.openxmlformats.org/officeDocument/2006/relationships/image" Target="../media/image20.png"/><Relationship Id="rId10" Type="http://schemas.microsoft.com/office/2007/relationships/hdphoto" Target="../media/hdphoto7.wdp"/><Relationship Id="rId4" Type="http://schemas.openxmlformats.org/officeDocument/2006/relationships/notesSlide" Target="../notesSlides/notesSlide29.xml"/><Relationship Id="rId9" Type="http://schemas.openxmlformats.org/officeDocument/2006/relationships/image" Target="../media/image17.png"/><Relationship Id="rId14" Type="http://schemas.microsoft.com/office/2007/relationships/hdphoto" Target="../media/hdphoto11.wdp"/></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12"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notesSlide" Target="../notesSlides/notesSlide3.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https://live.bible.is/bible/EN1ESV/ISA/41" TargetMode="External"/><Relationship Id="rId5" Type="http://schemas.openxmlformats.org/officeDocument/2006/relationships/hyperlink" Target="https://live.bible.is/bible/EN1ESV/MAT/26" TargetMode="Externa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hyperlink" Target="https://live.bible.is/bible/EN1ESV/MAT/27" TargetMode="Externa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hyperlink" Target="https://live.bible.is/bible/EN1ESV/MAT/26" TargetMode="External"/><Relationship Id="rId5" Type="http://schemas.openxmlformats.org/officeDocument/2006/relationships/hyperlink" Target="https://live.bible.is/bible/EN1ESV/PSA/1" TargetMode="Externa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35.jp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hyperlink" Target="https://lightoftheworldlearning.org/" TargetMode="External"/><Relationship Id="rId2" Type="http://schemas.openxmlformats.org/officeDocument/2006/relationships/notesSlide" Target="../notesSlides/notesSlide42.xml"/><Relationship Id="rId1" Type="http://schemas.openxmlformats.org/officeDocument/2006/relationships/slideLayout" Target="../slideLayouts/slideLayout48.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8" Type="http://schemas.openxmlformats.org/officeDocument/2006/relationships/hyperlink" Target="https://bit.ly/BooksLOTW" TargetMode="External"/><Relationship Id="rId3" Type="http://schemas.openxmlformats.org/officeDocument/2006/relationships/image" Target="../media/image37.png"/><Relationship Id="rId7" Type="http://schemas.openxmlformats.org/officeDocument/2006/relationships/hyperlink" Target="https://lightoftheworldlearning.org/" TargetMode="External"/><Relationship Id="rId12" Type="http://schemas.openxmlformats.org/officeDocument/2006/relationships/hyperlink" Target="https://bit.ly/VocabUS" TargetMode="External"/><Relationship Id="rId2" Type="http://schemas.openxmlformats.org/officeDocument/2006/relationships/notesSlide" Target="../notesSlides/notesSlide43.xml"/><Relationship Id="rId1" Type="http://schemas.openxmlformats.org/officeDocument/2006/relationships/slideLayout" Target="../slideLayouts/slideLayout48.xml"/><Relationship Id="rId6" Type="http://schemas.openxmlformats.org/officeDocument/2006/relationships/hyperlink" Target="https://bit.ly/IrregVerb" TargetMode="External"/><Relationship Id="rId11" Type="http://schemas.openxmlformats.org/officeDocument/2006/relationships/hyperlink" Target="mailto:youtube.com/@LightOfTheWorldLearning" TargetMode="External"/><Relationship Id="rId5" Type="http://schemas.openxmlformats.org/officeDocument/2006/relationships/hyperlink" Target="https://bit.ly/ListVerbs" TargetMode="External"/><Relationship Id="rId10" Type="http://schemas.openxmlformats.org/officeDocument/2006/relationships/hyperlink" Target="https://bit.ly/TocLOTW" TargetMode="External"/><Relationship Id="rId4" Type="http://schemas.openxmlformats.org/officeDocument/2006/relationships/hyperlink" Target="https://bit.ly/UseLOTW" TargetMode="External"/><Relationship Id="rId9" Type="http://schemas.openxmlformats.org/officeDocument/2006/relationships/hyperlink" Target="https://bit.ly/LOTWFeedback"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hyperlink" Target="https://openbiblestories.org/" TargetMode="External"/><Relationship Id="rId2" Type="http://schemas.openxmlformats.org/officeDocument/2006/relationships/notesSlide" Target="../notesSlides/notesSlide45.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2.xml"/><Relationship Id="rId7" Type="http://schemas.microsoft.com/office/2007/relationships/hdphoto" Target="../media/hdphoto2.wdp"/><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11" Type="http://schemas.openxmlformats.org/officeDocument/2006/relationships/image" Target="../media/image2.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notesSlide" Target="../notesSlides/notesSlide5.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15.png"/><Relationship Id="rId12" Type="http://schemas.microsoft.com/office/2007/relationships/hdphoto" Target="../media/hdphoto7.wdp"/><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4.wdp"/><Relationship Id="rId11" Type="http://schemas.openxmlformats.org/officeDocument/2006/relationships/image" Target="../media/image17.png"/><Relationship Id="rId5" Type="http://schemas.openxmlformats.org/officeDocument/2006/relationships/image" Target="../media/image14.png"/><Relationship Id="rId10" Type="http://schemas.microsoft.com/office/2007/relationships/hdphoto" Target="../media/hdphoto6.wdp"/><Relationship Id="rId4" Type="http://schemas.openxmlformats.org/officeDocument/2006/relationships/notesSlide" Target="../notesSlides/notesSlide6.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19.png"/><Relationship Id="rId12" Type="http://schemas.microsoft.com/office/2007/relationships/hdphoto" Target="../media/hdphoto11.wdp"/><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8.wdp"/><Relationship Id="rId11" Type="http://schemas.openxmlformats.org/officeDocument/2006/relationships/image" Target="../media/image21.png"/><Relationship Id="rId5" Type="http://schemas.openxmlformats.org/officeDocument/2006/relationships/image" Target="../media/image18.png"/><Relationship Id="rId10" Type="http://schemas.microsoft.com/office/2007/relationships/hdphoto" Target="../media/hdphoto10.wdp"/><Relationship Id="rId4" Type="http://schemas.openxmlformats.org/officeDocument/2006/relationships/notesSlide" Target="../notesSlides/notesSlide7.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1"/>
        <p:cNvGrpSpPr/>
        <p:nvPr/>
      </p:nvGrpSpPr>
      <p:grpSpPr>
        <a:xfrm>
          <a:off x="0" y="0"/>
          <a:ext cx="0" cy="0"/>
          <a:chOff x="0" y="0"/>
          <a:chExt cx="0" cy="0"/>
        </a:xfrm>
      </p:grpSpPr>
      <p:sp>
        <p:nvSpPr>
          <p:cNvPr id="303" name="Google Shape;303;p1"/>
          <p:cNvSpPr txBox="1"/>
          <p:nvPr/>
        </p:nvSpPr>
        <p:spPr>
          <a:xfrm>
            <a:off x="73977" y="6482454"/>
            <a:ext cx="12033885" cy="393065"/>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2312"/>
              <a:buFont typeface="Arial"/>
              <a:buNone/>
            </a:pPr>
            <a:r>
              <a:rPr lang="en-US" b="0" i="0" u="none" strike="noStrike" cap="none" dirty="0">
                <a:solidFill>
                  <a:schemeClr val="tx1"/>
                </a:solidFill>
                <a:latin typeface="Verdana"/>
                <a:ea typeface="Verdana"/>
                <a:cs typeface="Verdana"/>
                <a:sym typeface="Verdana"/>
              </a:rPr>
              <a:t>©2020-2025 Light of the World Learning</a:t>
            </a:r>
            <a:endParaRPr b="0" i="1" u="none" strike="noStrike" cap="none" dirty="0">
              <a:solidFill>
                <a:schemeClr val="tx1"/>
              </a:solidFill>
              <a:latin typeface="Verdana"/>
              <a:ea typeface="Verdana"/>
              <a:cs typeface="Verdana"/>
              <a:sym typeface="Verdana"/>
            </a:endParaRPr>
          </a:p>
        </p:txBody>
      </p:sp>
      <p:grpSp>
        <p:nvGrpSpPr>
          <p:cNvPr id="304" name="Google Shape;304;p1"/>
          <p:cNvGrpSpPr/>
          <p:nvPr/>
        </p:nvGrpSpPr>
        <p:grpSpPr>
          <a:xfrm>
            <a:off x="5100955" y="5794375"/>
            <a:ext cx="1995805" cy="408305"/>
            <a:chOff x="8033" y="9125"/>
            <a:chExt cx="3143" cy="643"/>
          </a:xfrm>
        </p:grpSpPr>
        <p:sp>
          <p:nvSpPr>
            <p:cNvPr id="305" name="Google Shape;305;p1"/>
            <p:cNvSpPr/>
            <p:nvPr/>
          </p:nvSpPr>
          <p:spPr>
            <a:xfrm>
              <a:off x="8033" y="9135"/>
              <a:ext cx="3123" cy="633"/>
            </a:xfrm>
            <a:prstGeom prst="plaque">
              <a:avLst>
                <a:gd name="adj" fmla="val 16667"/>
              </a:avLst>
            </a:prstGeom>
            <a:solidFill>
              <a:srgbClr val="FFFD78"/>
            </a:solid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Verdana"/>
                <a:ea typeface="Verdana"/>
                <a:cs typeface="Verdana"/>
                <a:sym typeface="Verdana"/>
              </a:endParaRPr>
            </a:p>
          </p:txBody>
        </p:sp>
        <p:sp>
          <p:nvSpPr>
            <p:cNvPr id="306" name="Google Shape;306;p1"/>
            <p:cNvSpPr txBox="1"/>
            <p:nvPr/>
          </p:nvSpPr>
          <p:spPr>
            <a:xfrm>
              <a:off x="8229" y="9125"/>
              <a:ext cx="2947" cy="6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Verdana"/>
                  <a:ea typeface="Verdana"/>
                  <a:cs typeface="Verdana"/>
                  <a:sym typeface="Verdana"/>
                </a:rPr>
                <a:t>Unit A2-41</a:t>
              </a:r>
              <a:endParaRPr sz="1400" b="0" i="0" u="none" strike="noStrike" cap="none">
                <a:solidFill>
                  <a:srgbClr val="000000"/>
                </a:solidFill>
                <a:latin typeface="Arial"/>
                <a:ea typeface="Arial"/>
                <a:cs typeface="Arial"/>
                <a:sym typeface="Arial"/>
              </a:endParaRPr>
            </a:p>
          </p:txBody>
        </p:sp>
      </p:grpSp>
      <p:grpSp>
        <p:nvGrpSpPr>
          <p:cNvPr id="9" name="Group 8">
            <a:extLst>
              <a:ext uri="{FF2B5EF4-FFF2-40B4-BE49-F238E27FC236}">
                <a16:creationId xmlns:a16="http://schemas.microsoft.com/office/drawing/2014/main" id="{F115850A-7371-489B-A36F-133EE3FAD899}"/>
              </a:ext>
            </a:extLst>
          </p:cNvPr>
          <p:cNvGrpSpPr/>
          <p:nvPr/>
        </p:nvGrpSpPr>
        <p:grpSpPr>
          <a:xfrm>
            <a:off x="209469" y="127448"/>
            <a:ext cx="11762900" cy="6210992"/>
            <a:chOff x="324613" y="90033"/>
            <a:chExt cx="11542774" cy="6150369"/>
          </a:xfrm>
        </p:grpSpPr>
        <p:pic>
          <p:nvPicPr>
            <p:cNvPr id="10" name="Picture 9">
              <a:extLst>
                <a:ext uri="{FF2B5EF4-FFF2-40B4-BE49-F238E27FC236}">
                  <a16:creationId xmlns:a16="http://schemas.microsoft.com/office/drawing/2014/main" id="{C9C9148C-2834-4F1B-ACDE-8E2FFF8BB63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4613" y="90033"/>
              <a:ext cx="11542774" cy="5881659"/>
            </a:xfrm>
            <a:prstGeom prst="rect">
              <a:avLst/>
            </a:prstGeom>
            <a:ln w="76200">
              <a:solidFill>
                <a:srgbClr val="00B0F0"/>
              </a:solidFill>
            </a:ln>
          </p:spPr>
        </p:pic>
        <p:grpSp>
          <p:nvGrpSpPr>
            <p:cNvPr id="11" name="Google Shape;91;p13">
              <a:extLst>
                <a:ext uri="{FF2B5EF4-FFF2-40B4-BE49-F238E27FC236}">
                  <a16:creationId xmlns:a16="http://schemas.microsoft.com/office/drawing/2014/main" id="{4294CC93-A49D-4309-8846-6D981799C29A}"/>
                </a:ext>
              </a:extLst>
            </p:cNvPr>
            <p:cNvGrpSpPr/>
            <p:nvPr/>
          </p:nvGrpSpPr>
          <p:grpSpPr>
            <a:xfrm>
              <a:off x="5116563" y="5840416"/>
              <a:ext cx="1982787" cy="399986"/>
              <a:chOff x="8033" y="9095"/>
              <a:chExt cx="3123" cy="747"/>
            </a:xfrm>
          </p:grpSpPr>
          <p:sp>
            <p:nvSpPr>
              <p:cNvPr id="12" name="Google Shape;92;p13">
                <a:extLst>
                  <a:ext uri="{FF2B5EF4-FFF2-40B4-BE49-F238E27FC236}">
                    <a16:creationId xmlns:a16="http://schemas.microsoft.com/office/drawing/2014/main" id="{89E59381-1B16-44B0-81FA-C8BEA012C3EA}"/>
                  </a:ext>
                </a:extLst>
              </p:cNvPr>
              <p:cNvSpPr/>
              <p:nvPr/>
            </p:nvSpPr>
            <p:spPr>
              <a:xfrm>
                <a:off x="8033" y="9134"/>
                <a:ext cx="3123" cy="708"/>
              </a:xfrm>
              <a:prstGeom prst="plaque">
                <a:avLst>
                  <a:gd name="adj" fmla="val 16667"/>
                </a:avLst>
              </a:prstGeom>
              <a:solidFill>
                <a:srgbClr val="FFFD78"/>
              </a:solidFill>
              <a:ln w="57150" cap="flat" cmpd="sng">
                <a:solidFill>
                  <a:srgbClr val="00B0F0"/>
                </a:solidFill>
                <a:prstDash val="solid"/>
                <a:round/>
                <a:headEnd type="none" w="sm" len="sm"/>
                <a:tailEnd type="none" w="sm" len="sm"/>
              </a:ln>
            </p:spPr>
            <p:txBody>
              <a:bodyPr spcFirstLastPara="1" wrap="square" lIns="91401" tIns="45688" rIns="91401" bIns="45688" anchor="ctr" anchorCtr="0">
                <a:noAutofit/>
              </a:bodyPr>
              <a:lstStyle/>
              <a:p>
                <a:pPr algn="ctr">
                  <a:buSzPts val="1799"/>
                </a:pPr>
                <a:endParaRPr sz="1798">
                  <a:solidFill>
                    <a:srgbClr val="FFFD78"/>
                  </a:solidFill>
                  <a:latin typeface="Verdana"/>
                  <a:ea typeface="Verdana"/>
                  <a:cs typeface="Verdana"/>
                  <a:sym typeface="Verdana"/>
                </a:endParaRPr>
              </a:p>
            </p:txBody>
          </p:sp>
          <p:sp>
            <p:nvSpPr>
              <p:cNvPr id="13" name="Google Shape;93;p13">
                <a:extLst>
                  <a:ext uri="{FF2B5EF4-FFF2-40B4-BE49-F238E27FC236}">
                    <a16:creationId xmlns:a16="http://schemas.microsoft.com/office/drawing/2014/main" id="{13180A05-35AB-4A96-83CA-42AC4AC4B9A7}"/>
                  </a:ext>
                </a:extLst>
              </p:cNvPr>
              <p:cNvSpPr txBox="1"/>
              <p:nvPr/>
            </p:nvSpPr>
            <p:spPr>
              <a:xfrm>
                <a:off x="8318" y="9095"/>
                <a:ext cx="2466" cy="747"/>
              </a:xfrm>
              <a:prstGeom prst="rect">
                <a:avLst/>
              </a:prstGeom>
              <a:noFill/>
              <a:ln>
                <a:noFill/>
              </a:ln>
            </p:spPr>
            <p:txBody>
              <a:bodyPr spcFirstLastPara="1" wrap="square" lIns="91401" tIns="45688" rIns="91401" bIns="45688" anchor="t" anchorCtr="0">
                <a:spAutoFit/>
              </a:bodyPr>
              <a:lstStyle/>
              <a:p>
                <a:pPr>
                  <a:buSzPts val="1999"/>
                </a:pPr>
                <a:r>
                  <a:rPr lang="en-US" sz="1998" dirty="0">
                    <a:solidFill>
                      <a:schemeClr val="dk1"/>
                    </a:solidFill>
                    <a:latin typeface="Verdana"/>
                    <a:ea typeface="Verdana"/>
                    <a:cs typeface="Verdana"/>
                    <a:sym typeface="Verdana"/>
                  </a:rPr>
                  <a:t>Unit A2-41</a:t>
                </a:r>
                <a:endParaRPr dirty="0">
                  <a:solidFill>
                    <a:schemeClr val="dk1"/>
                  </a:solidFill>
                  <a:latin typeface="Verdana"/>
                  <a:ea typeface="Verdana"/>
                  <a:cs typeface="Verdana"/>
                  <a:sym typeface="Verdana"/>
                </a:endParaRPr>
              </a:p>
            </p:txBody>
          </p:sp>
        </p:gr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9469" y="10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9"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graphicFrame>
        <p:nvGraphicFramePr>
          <p:cNvPr id="438" name="Google Shape;438;p10"/>
          <p:cNvGraphicFramePr/>
          <p:nvPr>
            <p:extLst>
              <p:ext uri="{D42A27DB-BD31-4B8C-83A1-F6EECF244321}">
                <p14:modId xmlns:p14="http://schemas.microsoft.com/office/powerpoint/2010/main" val="2819693362"/>
              </p:ext>
            </p:extLst>
          </p:nvPr>
        </p:nvGraphicFramePr>
        <p:xfrm>
          <a:off x="152400" y="1080662"/>
          <a:ext cx="11670850" cy="4861865"/>
        </p:xfrm>
        <a:graphic>
          <a:graphicData uri="http://schemas.openxmlformats.org/drawingml/2006/table">
            <a:tbl>
              <a:tblPr>
                <a:noFill/>
                <a:tableStyleId>{91C87AE9-D1D1-4D21-B8A5-9C12E8EEBB3D}</a:tableStyleId>
              </a:tblPr>
              <a:tblGrid>
                <a:gridCol w="600725">
                  <a:extLst>
                    <a:ext uri="{9D8B030D-6E8A-4147-A177-3AD203B41FA5}">
                      <a16:colId xmlns:a16="http://schemas.microsoft.com/office/drawing/2014/main" val="20000"/>
                    </a:ext>
                  </a:extLst>
                </a:gridCol>
                <a:gridCol w="5362862">
                  <a:extLst>
                    <a:ext uri="{9D8B030D-6E8A-4147-A177-3AD203B41FA5}">
                      <a16:colId xmlns:a16="http://schemas.microsoft.com/office/drawing/2014/main" val="20001"/>
                    </a:ext>
                  </a:extLst>
                </a:gridCol>
                <a:gridCol w="5707263">
                  <a:extLst>
                    <a:ext uri="{9D8B030D-6E8A-4147-A177-3AD203B41FA5}">
                      <a16:colId xmlns:a16="http://schemas.microsoft.com/office/drawing/2014/main" val="20002"/>
                    </a:ext>
                  </a:extLst>
                </a:gridCol>
              </a:tblGrid>
              <a:tr h="855925">
                <a:tc>
                  <a:txBody>
                    <a:bodyPr/>
                    <a:lstStyle/>
                    <a:p>
                      <a:pPr marL="0" marR="0" lvl="0" indent="0" algn="l" rtl="0">
                        <a:lnSpc>
                          <a:spcPct val="100000"/>
                        </a:lnSpc>
                        <a:spcBef>
                          <a:spcPts val="0"/>
                        </a:spcBef>
                        <a:spcAft>
                          <a:spcPts val="0"/>
                        </a:spcAft>
                        <a:buClr>
                          <a:srgbClr val="000000"/>
                        </a:buClr>
                        <a:buSzPts val="2800"/>
                        <a:buFont typeface="Arial"/>
                        <a:buNone/>
                      </a:pPr>
                      <a:endParaRPr sz="2800" b="1"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latin typeface="Verdana"/>
                          <a:ea typeface="Verdana"/>
                          <a:cs typeface="Verdana"/>
                          <a:sym typeface="Verdana"/>
                        </a:rPr>
                        <a:t>Question ?</a:t>
                      </a:r>
                      <a:endParaRPr sz="2800" b="1"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latin typeface="Verdana"/>
                          <a:ea typeface="Verdana"/>
                          <a:cs typeface="Verdana"/>
                          <a:sym typeface="Verdana"/>
                        </a:rPr>
                        <a:t>Answer</a:t>
                      </a:r>
                      <a:endParaRPr sz="2800" b="1"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0707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a:t>
                      </a:r>
                      <a:endParaRPr sz="28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Arial"/>
                        <a:buNone/>
                      </a:pPr>
                      <a:r>
                        <a:rPr lang="en-US" sz="2800" b="1" u="none" strike="noStrike" cap="none" dirty="0">
                          <a:latin typeface="Verdana"/>
                          <a:ea typeface="Verdana"/>
                          <a:cs typeface="Verdana"/>
                          <a:sym typeface="Verdana"/>
                        </a:rPr>
                        <a:t>Must</a:t>
                      </a:r>
                      <a:r>
                        <a:rPr lang="en-US" sz="2800" u="none" strike="noStrike" cap="none" dirty="0">
                          <a:latin typeface="Verdana"/>
                          <a:ea typeface="Verdana"/>
                          <a:cs typeface="Verdana"/>
                          <a:sym typeface="Verdana"/>
                        </a:rPr>
                        <a:t> he wear a helmet when he rides a motorcycle?</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He </a:t>
                      </a:r>
                      <a:r>
                        <a:rPr lang="en-US" sz="2800" b="1" u="none" strike="noStrike" cap="none" dirty="0">
                          <a:latin typeface="Verdana"/>
                          <a:ea typeface="Verdana"/>
                          <a:cs typeface="Verdana"/>
                          <a:sym typeface="Verdana"/>
                        </a:rPr>
                        <a:t>must</a:t>
                      </a:r>
                      <a:r>
                        <a:rPr lang="en-US" sz="2800" u="none" strike="noStrike" cap="none" dirty="0">
                          <a:latin typeface="Verdana"/>
                          <a:ea typeface="Verdana"/>
                          <a:cs typeface="Verdana"/>
                          <a:sym typeface="Verdana"/>
                        </a:rPr>
                        <a:t> wear a helmet when he rides a motorcycle.</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8585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2.</a:t>
                      </a:r>
                      <a:endParaRPr sz="28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They must wear seatbelts because it’s the law.</a:t>
                      </a:r>
                      <a:endParaRPr sz="1400" u="none" strike="noStrike" cap="none" dirty="0"/>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7659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3.</a:t>
                      </a:r>
                      <a:endParaRPr sz="28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Must you eat so fast?</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3"/>
                  </a:ext>
                </a:extLst>
              </a:tr>
              <a:tr h="5944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4.</a:t>
                      </a:r>
                      <a:endParaRPr sz="28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She mustn't drive so fast. </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4"/>
                  </a:ext>
                </a:extLst>
              </a:tr>
              <a:tr h="5944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5.</a:t>
                      </a:r>
                      <a:endParaRPr sz="28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Must he go </a:t>
                      </a:r>
                      <a:r>
                        <a:rPr lang="en-US" sz="2800" u="none" strike="noStrike" cap="none" dirty="0" smtClean="0">
                          <a:latin typeface="Verdana"/>
                          <a:ea typeface="Verdana"/>
                          <a:cs typeface="Verdana"/>
                          <a:sym typeface="Verdana"/>
                        </a:rPr>
                        <a:t>to the </a:t>
                      </a:r>
                      <a:r>
                        <a:rPr lang="en-US" sz="2800" u="none" strike="noStrike" cap="none" dirty="0">
                          <a:latin typeface="Verdana"/>
                          <a:ea typeface="Verdana"/>
                          <a:cs typeface="Verdana"/>
                          <a:sym typeface="Verdana"/>
                        </a:rPr>
                        <a:t>hospital?</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39" name="Google Shape;439;p10"/>
          <p:cNvSpPr txBox="1"/>
          <p:nvPr/>
        </p:nvSpPr>
        <p:spPr>
          <a:xfrm>
            <a:off x="757003" y="198113"/>
            <a:ext cx="11434997"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Must is a modal verb used for formal rules. </a:t>
            </a:r>
            <a:endParaRPr sz="3200" b="1" i="0" u="none" strike="noStrike" cap="none" dirty="0">
              <a:solidFill>
                <a:srgbClr val="000000"/>
              </a:solidFill>
              <a:latin typeface="Verdana"/>
              <a:ea typeface="Verdana"/>
              <a:cs typeface="Verdana"/>
              <a:sym typeface="Verdana"/>
            </a:endParaRPr>
          </a:p>
        </p:txBody>
      </p:sp>
      <p:sp>
        <p:nvSpPr>
          <p:cNvPr id="440" name="Google Shape;440;p10"/>
          <p:cNvSpPr txBox="1">
            <a:spLocks noGrp="1"/>
          </p:cNvSpPr>
          <p:nvPr>
            <p:ph type="ftr" idx="11"/>
          </p:nvPr>
        </p:nvSpPr>
        <p:spPr>
          <a:xfrm>
            <a:off x="463655" y="6440326"/>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441" name="Google Shape;441;p10"/>
          <p:cNvSpPr txBox="1">
            <a:spLocks noGrp="1"/>
          </p:cNvSpPr>
          <p:nvPr>
            <p:ph type="sldNum" idx="12"/>
          </p:nvPr>
        </p:nvSpPr>
        <p:spPr>
          <a:xfrm>
            <a:off x="8573277" y="644032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10</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2673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7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graphicFrame>
        <p:nvGraphicFramePr>
          <p:cNvPr id="428" name="Google Shape;428;p9"/>
          <p:cNvGraphicFramePr/>
          <p:nvPr>
            <p:extLst>
              <p:ext uri="{D42A27DB-BD31-4B8C-83A1-F6EECF244321}">
                <p14:modId xmlns:p14="http://schemas.microsoft.com/office/powerpoint/2010/main" val="1230042833"/>
              </p:ext>
            </p:extLst>
          </p:nvPr>
        </p:nvGraphicFramePr>
        <p:xfrm>
          <a:off x="222368" y="721289"/>
          <a:ext cx="11644975" cy="5963895"/>
        </p:xfrm>
        <a:graphic>
          <a:graphicData uri="http://schemas.openxmlformats.org/drawingml/2006/table">
            <a:tbl>
              <a:tblPr>
                <a:noFill/>
                <a:tableStyleId>{91C87AE9-D1D1-4D21-B8A5-9C12E8EEBB3D}</a:tableStyleId>
              </a:tblPr>
              <a:tblGrid>
                <a:gridCol w="542130">
                  <a:extLst>
                    <a:ext uri="{9D8B030D-6E8A-4147-A177-3AD203B41FA5}">
                      <a16:colId xmlns:a16="http://schemas.microsoft.com/office/drawing/2014/main" val="20000"/>
                    </a:ext>
                  </a:extLst>
                </a:gridCol>
                <a:gridCol w="6535712">
                  <a:extLst>
                    <a:ext uri="{9D8B030D-6E8A-4147-A177-3AD203B41FA5}">
                      <a16:colId xmlns:a16="http://schemas.microsoft.com/office/drawing/2014/main" val="20001"/>
                    </a:ext>
                  </a:extLst>
                </a:gridCol>
                <a:gridCol w="4567133">
                  <a:extLst>
                    <a:ext uri="{9D8B030D-6E8A-4147-A177-3AD203B41FA5}">
                      <a16:colId xmlns:a16="http://schemas.microsoft.com/office/drawing/2014/main" val="20002"/>
                    </a:ext>
                  </a:extLst>
                </a:gridCol>
              </a:tblGrid>
              <a:tr h="855925">
                <a:tc>
                  <a:txBody>
                    <a:bodyPr/>
                    <a:lstStyle/>
                    <a:p>
                      <a:pPr marL="0" marR="0" lvl="0" indent="0" algn="l" rtl="0">
                        <a:lnSpc>
                          <a:spcPct val="100000"/>
                        </a:lnSpc>
                        <a:spcBef>
                          <a:spcPts val="0"/>
                        </a:spcBef>
                        <a:spcAft>
                          <a:spcPts val="0"/>
                        </a:spcAft>
                        <a:buClr>
                          <a:srgbClr val="000000"/>
                        </a:buClr>
                        <a:buSzPts val="2800"/>
                        <a:buFont typeface="Arial"/>
                        <a:buNone/>
                      </a:pPr>
                      <a:endParaRPr sz="2800" b="1"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latin typeface="Verdana"/>
                          <a:ea typeface="Verdana"/>
                          <a:cs typeface="Verdana"/>
                          <a:sym typeface="Verdana"/>
                        </a:rPr>
                        <a:t>Question ?</a:t>
                      </a:r>
                      <a:endParaRPr sz="2800" b="1"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latin typeface="Verdana"/>
                          <a:ea typeface="Verdana"/>
                          <a:cs typeface="Verdana"/>
                          <a:sym typeface="Verdana"/>
                        </a:rPr>
                        <a:t>Answer</a:t>
                      </a:r>
                      <a:endParaRPr sz="2800" b="1"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14047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a:t>
                      </a:r>
                      <a:endParaRPr sz="28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4472C4"/>
                          </a:solidFill>
                          <a:latin typeface="Verdana"/>
                          <a:ea typeface="Verdana"/>
                          <a:cs typeface="Verdana"/>
                          <a:sym typeface="Verdana"/>
                        </a:rPr>
                        <a:t>Do</a:t>
                      </a:r>
                      <a:r>
                        <a:rPr lang="en-US" sz="2800" b="1" u="none" strike="noStrike" cap="none" dirty="0">
                          <a:solidFill>
                            <a:srgbClr val="4472C4"/>
                          </a:solidFill>
                          <a:latin typeface="Verdana"/>
                          <a:ea typeface="Verdana"/>
                          <a:cs typeface="Verdana"/>
                          <a:sym typeface="Verdana"/>
                        </a:rPr>
                        <a:t>es</a:t>
                      </a:r>
                      <a:r>
                        <a:rPr lang="en-US" sz="2800" u="none" strike="noStrike" cap="none" dirty="0">
                          <a:latin typeface="Verdana"/>
                          <a:ea typeface="Verdana"/>
                          <a:cs typeface="Verdana"/>
                          <a:sym typeface="Verdana"/>
                        </a:rPr>
                        <a:t> a restaurant manager </a:t>
                      </a:r>
                      <a:r>
                        <a:rPr lang="en-US" sz="2800" b="1" i="0" u="none" strike="noStrike" cap="none" dirty="0">
                          <a:solidFill>
                            <a:srgbClr val="4472C4"/>
                          </a:solidFill>
                          <a:latin typeface="Verdana"/>
                          <a:ea typeface="Verdana"/>
                          <a:cs typeface="Verdana"/>
                          <a:sym typeface="Verdana"/>
                        </a:rPr>
                        <a:t>have to </a:t>
                      </a:r>
                      <a:r>
                        <a:rPr lang="en-US" sz="2800" u="none" strike="noStrike" cap="none" dirty="0">
                          <a:latin typeface="Verdana"/>
                          <a:ea typeface="Verdana"/>
                          <a:cs typeface="Verdana"/>
                          <a:sym typeface="Verdana"/>
                        </a:rPr>
                        <a:t>be friendly?</a:t>
                      </a:r>
                      <a:endParaRPr sz="2800" u="none" strike="noStrike" cap="none" dirty="0">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Yes, he </a:t>
                      </a:r>
                      <a:r>
                        <a:rPr lang="en-US" sz="2800" b="1" i="0" u="none" strike="noStrike" cap="none" dirty="0">
                          <a:solidFill>
                            <a:srgbClr val="4472C4"/>
                          </a:solidFill>
                          <a:latin typeface="Verdana"/>
                          <a:ea typeface="Verdana"/>
                          <a:cs typeface="Verdana"/>
                          <a:sym typeface="Verdana"/>
                        </a:rPr>
                        <a:t>has to </a:t>
                      </a:r>
                      <a:r>
                        <a:rPr lang="en-US" sz="2800" u="none" strike="noStrike" cap="none" dirty="0">
                          <a:latin typeface="Verdana"/>
                          <a:ea typeface="Verdana"/>
                          <a:cs typeface="Verdana"/>
                          <a:sym typeface="Verdana"/>
                        </a:rPr>
                        <a:t>be friendly.</a:t>
                      </a:r>
                      <a:endParaRPr sz="2800" u="none" strike="noStrike" cap="none" dirty="0">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102617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2.</a:t>
                      </a:r>
                      <a:endParaRPr sz="28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Yes, you </a:t>
                      </a:r>
                      <a:r>
                        <a:rPr lang="en-US" sz="2800" b="1" i="0" u="none" strike="noStrike" cap="none" dirty="0">
                          <a:solidFill>
                            <a:srgbClr val="4472C4"/>
                          </a:solidFill>
                          <a:latin typeface="Verdana"/>
                          <a:ea typeface="Verdana"/>
                          <a:cs typeface="Verdana"/>
                          <a:sym typeface="Verdana"/>
                        </a:rPr>
                        <a:t>have to </a:t>
                      </a:r>
                      <a:r>
                        <a:rPr lang="en-US" sz="2800" u="none" strike="noStrike" cap="none" dirty="0">
                          <a:latin typeface="Verdana"/>
                          <a:ea typeface="Verdana"/>
                          <a:cs typeface="Verdana"/>
                          <a:sym typeface="Verdana"/>
                        </a:rPr>
                        <a:t>practice every day.</a:t>
                      </a:r>
                      <a:endParaRPr sz="1400" u="none" strike="noStrike" cap="none" dirty="0"/>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7849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3.</a:t>
                      </a:r>
                      <a:endParaRPr sz="28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4472C4"/>
                          </a:solidFill>
                          <a:latin typeface="Verdana"/>
                          <a:ea typeface="Verdana"/>
                          <a:cs typeface="Verdana"/>
                          <a:sym typeface="Verdana"/>
                        </a:rPr>
                        <a:t>Do</a:t>
                      </a:r>
                      <a:r>
                        <a:rPr lang="en-US" sz="2800" u="none" strike="noStrike" cap="none" dirty="0">
                          <a:latin typeface="Verdana"/>
                          <a:ea typeface="Verdana"/>
                          <a:cs typeface="Verdana"/>
                          <a:sym typeface="Verdana"/>
                        </a:rPr>
                        <a:t> you </a:t>
                      </a:r>
                      <a:r>
                        <a:rPr lang="en-US" sz="2800" b="1" i="0" u="none" strike="noStrike" cap="none" dirty="0">
                          <a:solidFill>
                            <a:srgbClr val="4472C4"/>
                          </a:solidFill>
                          <a:latin typeface="Verdana"/>
                          <a:ea typeface="Verdana"/>
                          <a:cs typeface="Verdana"/>
                          <a:sym typeface="Verdana"/>
                        </a:rPr>
                        <a:t>have to </a:t>
                      </a:r>
                      <a:r>
                        <a:rPr lang="en-US" sz="2800" u="none" strike="noStrike" cap="none" dirty="0">
                          <a:latin typeface="Verdana"/>
                          <a:ea typeface="Verdana"/>
                          <a:cs typeface="Verdana"/>
                          <a:sym typeface="Verdana"/>
                        </a:rPr>
                        <a:t>eat with silverware?</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3"/>
                  </a:ext>
                </a:extLst>
              </a:tr>
              <a:tr h="7849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4.</a:t>
                      </a:r>
                      <a:endParaRPr sz="28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Arial"/>
                        <a:buNone/>
                      </a:pP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Arial"/>
                        <a:buNone/>
                      </a:pPr>
                      <a:r>
                        <a:rPr lang="en-US" sz="2800" u="none" strike="noStrike" cap="none" dirty="0">
                          <a:latin typeface="Verdana"/>
                          <a:ea typeface="Verdana"/>
                          <a:cs typeface="Verdana"/>
                          <a:sym typeface="Verdana"/>
                        </a:rPr>
                        <a:t>No, we </a:t>
                      </a:r>
                      <a:r>
                        <a:rPr lang="en-US" sz="2800" b="1" i="0" u="none" strike="noStrike" cap="none" dirty="0">
                          <a:solidFill>
                            <a:srgbClr val="4472C4"/>
                          </a:solidFill>
                          <a:latin typeface="Verdana"/>
                          <a:ea typeface="Verdana"/>
                          <a:cs typeface="Verdana"/>
                          <a:sym typeface="Verdana"/>
                        </a:rPr>
                        <a:t>don’t have to </a:t>
                      </a:r>
                      <a:r>
                        <a:rPr lang="en-US" sz="2800" u="none" strike="noStrike" cap="none" dirty="0">
                          <a:latin typeface="Verdana"/>
                          <a:ea typeface="Verdana"/>
                          <a:cs typeface="Verdana"/>
                          <a:sym typeface="Verdana"/>
                        </a:rPr>
                        <a:t>go.</a:t>
                      </a:r>
                      <a:endParaRPr sz="1400" u="none" strike="noStrike" cap="none" dirty="0"/>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4"/>
                  </a:ext>
                </a:extLst>
              </a:tr>
              <a:tr h="7849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5.</a:t>
                      </a:r>
                      <a:endParaRPr sz="28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dirty="0">
                          <a:solidFill>
                            <a:srgbClr val="4472C4"/>
                          </a:solidFill>
                          <a:latin typeface="Verdana"/>
                          <a:ea typeface="Verdana"/>
                          <a:cs typeface="Verdana"/>
                          <a:sym typeface="Verdana"/>
                        </a:rPr>
                        <a:t>Does</a:t>
                      </a:r>
                      <a:r>
                        <a:rPr lang="en-US" sz="2800" u="none" strike="noStrike" cap="none" dirty="0">
                          <a:latin typeface="Verdana"/>
                          <a:ea typeface="Verdana"/>
                          <a:cs typeface="Verdana"/>
                          <a:sym typeface="Verdana"/>
                        </a:rPr>
                        <a:t> a customer </a:t>
                      </a:r>
                      <a:r>
                        <a:rPr lang="en-US" sz="2800" b="1" i="0" u="none" strike="noStrike" cap="none" dirty="0">
                          <a:solidFill>
                            <a:srgbClr val="4472C4"/>
                          </a:solidFill>
                          <a:latin typeface="Verdana"/>
                          <a:ea typeface="Verdana"/>
                          <a:cs typeface="Verdana"/>
                          <a:sym typeface="Verdana"/>
                        </a:rPr>
                        <a:t>have to </a:t>
                      </a:r>
                      <a:r>
                        <a:rPr lang="en-US" sz="2800" u="none" strike="noStrike" cap="none" dirty="0">
                          <a:latin typeface="Verdana"/>
                          <a:ea typeface="Verdana"/>
                          <a:cs typeface="Verdana"/>
                          <a:sym typeface="Verdana"/>
                        </a:rPr>
                        <a:t>order from the menu?</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29" name="Google Shape;429;p9"/>
          <p:cNvSpPr txBox="1"/>
          <p:nvPr/>
        </p:nvSpPr>
        <p:spPr>
          <a:xfrm>
            <a:off x="3200412" y="97865"/>
            <a:ext cx="10783054"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Have to - for </a:t>
            </a:r>
            <a:r>
              <a:rPr lang="en-US" sz="3200" b="1" dirty="0">
                <a:latin typeface="Verdana"/>
                <a:ea typeface="Verdana"/>
                <a:cs typeface="Verdana"/>
                <a:sym typeface="Verdana"/>
              </a:rPr>
              <a:t>Informal Rules</a:t>
            </a:r>
            <a:endParaRPr sz="3200" b="1" i="0" u="none" strike="noStrike" cap="none" dirty="0">
              <a:solidFill>
                <a:srgbClr val="000000"/>
              </a:solidFill>
              <a:latin typeface="Verdana"/>
              <a:ea typeface="Verdana"/>
              <a:cs typeface="Verdana"/>
              <a:sym typeface="Verdana"/>
            </a:endParaRPr>
          </a:p>
        </p:txBody>
      </p:sp>
      <p:sp>
        <p:nvSpPr>
          <p:cNvPr id="430" name="Google Shape;430;p9"/>
          <p:cNvSpPr txBox="1">
            <a:spLocks noGrp="1"/>
          </p:cNvSpPr>
          <p:nvPr>
            <p:ph type="ftr" idx="11"/>
          </p:nvPr>
        </p:nvSpPr>
        <p:spPr>
          <a:xfrm>
            <a:off x="612945" y="653892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431" name="Google Shape;431;p9"/>
          <p:cNvSpPr txBox="1">
            <a:spLocks noGrp="1"/>
          </p:cNvSpPr>
          <p:nvPr>
            <p:ph type="sldNum" idx="12"/>
          </p:nvPr>
        </p:nvSpPr>
        <p:spPr>
          <a:xfrm>
            <a:off x="8591939" y="648969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11</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45"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8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2"/>
          <p:cNvSpPr/>
          <p:nvPr/>
        </p:nvSpPr>
        <p:spPr>
          <a:xfrm>
            <a:off x="168175" y="286200"/>
            <a:ext cx="11647800" cy="63666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20000"/>
              </a:lnSpc>
              <a:spcBef>
                <a:spcPts val="0"/>
              </a:spcBef>
              <a:spcAft>
                <a:spcPts val="0"/>
              </a:spcAft>
              <a:buClr>
                <a:srgbClr val="000000"/>
              </a:buClr>
              <a:buSzPts val="2800"/>
              <a:buFont typeface="Arial"/>
              <a:buNone/>
            </a:pPr>
            <a:r>
              <a:rPr lang="en-US" sz="2800" i="0" u="none" strike="noStrike" cap="none" dirty="0">
                <a:solidFill>
                  <a:schemeClr val="tx1"/>
                </a:solidFill>
                <a:latin typeface="Verdana"/>
                <a:ea typeface="Verdana"/>
                <a:cs typeface="Verdana"/>
                <a:sym typeface="Verdana"/>
              </a:rPr>
              <a:t>A: I am excited to bring you to this restaurant!</a:t>
            </a:r>
          </a:p>
          <a:p>
            <a:pPr marL="0" marR="0" lvl="0" indent="0" algn="l" rtl="0">
              <a:lnSpc>
                <a:spcPts val="2800"/>
              </a:lnSpc>
              <a:spcBef>
                <a:spcPts val="0"/>
              </a:spcBef>
              <a:spcAft>
                <a:spcPts val="0"/>
              </a:spcAft>
              <a:buClr>
                <a:srgbClr val="000000"/>
              </a:buClr>
              <a:buSzPts val="2800"/>
              <a:buFont typeface="Arial"/>
              <a:buNone/>
            </a:pPr>
            <a:endParaRPr sz="2800" i="0" u="none" strike="noStrike" cap="none" dirty="0">
              <a:solidFill>
                <a:schemeClr val="tx1"/>
              </a:solidFill>
              <a:latin typeface="Verdana"/>
              <a:ea typeface="Verdana"/>
              <a:cs typeface="Verdana"/>
              <a:sym typeface="Verdana"/>
            </a:endParaRPr>
          </a:p>
          <a:p>
            <a:pPr marL="0" marR="0" lvl="0" indent="0" algn="l" rtl="0">
              <a:lnSpc>
                <a:spcPct val="120000"/>
              </a:lnSpc>
              <a:spcBef>
                <a:spcPts val="0"/>
              </a:spcBef>
              <a:spcAft>
                <a:spcPts val="0"/>
              </a:spcAft>
              <a:buClr>
                <a:schemeClr val="dk1"/>
              </a:buClr>
              <a:buSzPts val="1100"/>
              <a:buFont typeface="Arial"/>
              <a:buNone/>
            </a:pPr>
            <a:r>
              <a:rPr lang="en-US" sz="2800" i="0" u="none" strike="noStrike" cap="none" dirty="0">
                <a:solidFill>
                  <a:schemeClr val="tx1"/>
                </a:solidFill>
                <a:latin typeface="Verdana"/>
                <a:ea typeface="Verdana"/>
                <a:cs typeface="Verdana"/>
                <a:sym typeface="Verdana"/>
              </a:rPr>
              <a:t>B: Can you tell me what I should order from the menu?</a:t>
            </a:r>
          </a:p>
          <a:p>
            <a:pPr marL="0" marR="0" lvl="0" indent="0" algn="l" rtl="0">
              <a:lnSpc>
                <a:spcPts val="2800"/>
              </a:lnSpc>
              <a:spcBef>
                <a:spcPts val="0"/>
              </a:spcBef>
              <a:spcAft>
                <a:spcPts val="0"/>
              </a:spcAft>
              <a:buClr>
                <a:schemeClr val="dk1"/>
              </a:buClr>
              <a:buSzPts val="1100"/>
              <a:buFont typeface="Arial"/>
              <a:buNone/>
            </a:pPr>
            <a:endParaRPr sz="2800" i="0" u="none" strike="noStrike" cap="none" dirty="0">
              <a:solidFill>
                <a:schemeClr val="tx1"/>
              </a:solidFill>
              <a:latin typeface="Verdana"/>
              <a:ea typeface="Verdana"/>
              <a:cs typeface="Verdana"/>
              <a:sym typeface="Verdana"/>
            </a:endParaRPr>
          </a:p>
          <a:p>
            <a:pPr marL="0" marR="0" lvl="0" indent="0" algn="l" rtl="0">
              <a:lnSpc>
                <a:spcPct val="120000"/>
              </a:lnSpc>
              <a:spcBef>
                <a:spcPts val="0"/>
              </a:spcBef>
              <a:spcAft>
                <a:spcPts val="0"/>
              </a:spcAft>
              <a:buClr>
                <a:schemeClr val="dk1"/>
              </a:buClr>
              <a:buSzPts val="1100"/>
              <a:buFont typeface="Arial"/>
              <a:buNone/>
            </a:pPr>
            <a:r>
              <a:rPr lang="en-US" sz="2800" i="0" u="none" strike="noStrike" cap="none" dirty="0">
                <a:solidFill>
                  <a:schemeClr val="tx1"/>
                </a:solidFill>
                <a:latin typeface="Verdana"/>
                <a:ea typeface="Verdana"/>
                <a:cs typeface="Verdana"/>
                <a:sym typeface="Verdana"/>
              </a:rPr>
              <a:t>A: Sure! You should try </a:t>
            </a:r>
            <a:r>
              <a:rPr lang="en-US" sz="2800" b="1" i="0" u="none" strike="noStrike" cap="none" dirty="0">
                <a:solidFill>
                  <a:schemeClr val="accent5"/>
                </a:solidFill>
                <a:latin typeface="Verdana"/>
                <a:ea typeface="Verdana"/>
                <a:cs typeface="Verdana"/>
                <a:sym typeface="Verdana"/>
              </a:rPr>
              <a:t>the soup and salad special. </a:t>
            </a:r>
            <a:r>
              <a:rPr lang="en-US" sz="2800" i="0" u="none" strike="noStrike" cap="none" dirty="0">
                <a:solidFill>
                  <a:schemeClr val="tx1"/>
                </a:solidFill>
                <a:latin typeface="Verdana"/>
                <a:ea typeface="Verdana"/>
                <a:cs typeface="Verdana"/>
                <a:sym typeface="Verdana"/>
              </a:rPr>
              <a:t>And we have to order the </a:t>
            </a:r>
            <a:r>
              <a:rPr lang="en-US" sz="2800" b="1" i="0" u="none" strike="noStrike" cap="none" dirty="0">
                <a:solidFill>
                  <a:schemeClr val="accent5"/>
                </a:solidFill>
                <a:latin typeface="Verdana"/>
                <a:ea typeface="Verdana"/>
                <a:cs typeface="Verdana"/>
                <a:sym typeface="Verdana"/>
              </a:rPr>
              <a:t>refried beans.</a:t>
            </a:r>
          </a:p>
          <a:p>
            <a:pPr marL="0" marR="0" lvl="0" indent="0" algn="l" rtl="0">
              <a:lnSpc>
                <a:spcPts val="2800"/>
              </a:lnSpc>
              <a:spcBef>
                <a:spcPts val="0"/>
              </a:spcBef>
              <a:spcAft>
                <a:spcPts val="0"/>
              </a:spcAft>
              <a:buClr>
                <a:schemeClr val="dk1"/>
              </a:buClr>
              <a:buSzPts val="1100"/>
              <a:buFont typeface="Arial"/>
              <a:buNone/>
            </a:pPr>
            <a:endParaRPr lang="en-US" sz="2800" b="1" i="0" u="none" strike="noStrike" cap="none" dirty="0">
              <a:solidFill>
                <a:schemeClr val="accent5"/>
              </a:solidFill>
              <a:latin typeface="Verdana"/>
              <a:ea typeface="Verdana"/>
              <a:cs typeface="Verdana"/>
              <a:sym typeface="Verdana"/>
            </a:endParaRPr>
          </a:p>
          <a:p>
            <a:pPr marL="0" marR="0" lvl="0" indent="0" algn="l" rtl="0">
              <a:lnSpc>
                <a:spcPct val="120000"/>
              </a:lnSpc>
              <a:spcBef>
                <a:spcPts val="0"/>
              </a:spcBef>
              <a:spcAft>
                <a:spcPts val="0"/>
              </a:spcAft>
              <a:buClr>
                <a:schemeClr val="dk1"/>
              </a:buClr>
              <a:buSzPts val="1100"/>
              <a:buFont typeface="Arial"/>
              <a:buNone/>
            </a:pPr>
            <a:r>
              <a:rPr lang="en-US" sz="2800" i="0" u="none" strike="noStrike" cap="none" dirty="0">
                <a:solidFill>
                  <a:schemeClr val="tx1"/>
                </a:solidFill>
                <a:latin typeface="Verdana"/>
                <a:ea typeface="Verdana"/>
                <a:cs typeface="Verdana"/>
                <a:sym typeface="Verdana"/>
              </a:rPr>
              <a:t>B: </a:t>
            </a:r>
            <a:r>
              <a:rPr lang="en-US" sz="2800" dirty="0">
                <a:solidFill>
                  <a:schemeClr val="tx1"/>
                </a:solidFill>
                <a:latin typeface="Verdana"/>
                <a:ea typeface="Verdana"/>
                <a:cs typeface="Verdana"/>
                <a:sym typeface="Verdana"/>
              </a:rPr>
              <a:t>I read some reviews of this place. </a:t>
            </a:r>
            <a:r>
              <a:rPr lang="en-US" sz="2800" b="1" dirty="0">
                <a:solidFill>
                  <a:schemeClr val="accent5"/>
                </a:solidFill>
                <a:latin typeface="Verdana"/>
                <a:ea typeface="Verdana"/>
                <a:cs typeface="Verdana"/>
                <a:sym typeface="Verdana"/>
              </a:rPr>
              <a:t>They said the food is fresh, the staff is polite, and the silverware is clean. </a:t>
            </a:r>
          </a:p>
          <a:p>
            <a:pPr marL="0" marR="0" lvl="0" indent="0" algn="l" rtl="0">
              <a:lnSpc>
                <a:spcPts val="2800"/>
              </a:lnSpc>
              <a:spcBef>
                <a:spcPts val="0"/>
              </a:spcBef>
              <a:spcAft>
                <a:spcPts val="0"/>
              </a:spcAft>
              <a:buClr>
                <a:schemeClr val="dk1"/>
              </a:buClr>
              <a:buSzPts val="1100"/>
              <a:buFont typeface="Arial"/>
              <a:buNone/>
            </a:pPr>
            <a:endParaRPr lang="en-US" sz="2800" b="1" dirty="0">
              <a:solidFill>
                <a:schemeClr val="accent5"/>
              </a:solidFill>
              <a:latin typeface="Verdana"/>
              <a:ea typeface="Verdana"/>
              <a:cs typeface="Verdana"/>
              <a:sym typeface="Verdana"/>
            </a:endParaRPr>
          </a:p>
          <a:p>
            <a:pPr marL="0" marR="0" lvl="0" indent="0" algn="l" rtl="0">
              <a:lnSpc>
                <a:spcPct val="120000"/>
              </a:lnSpc>
              <a:spcBef>
                <a:spcPts val="0"/>
              </a:spcBef>
              <a:spcAft>
                <a:spcPts val="0"/>
              </a:spcAft>
              <a:buClr>
                <a:schemeClr val="dk1"/>
              </a:buClr>
              <a:buSzPts val="1100"/>
              <a:buFont typeface="Arial"/>
              <a:buNone/>
            </a:pPr>
            <a:r>
              <a:rPr lang="en-US" sz="2800" i="0" u="none" strike="noStrike" cap="none" dirty="0">
                <a:solidFill>
                  <a:schemeClr val="tx1"/>
                </a:solidFill>
                <a:latin typeface="Verdana"/>
                <a:ea typeface="Verdana"/>
                <a:cs typeface="Verdana"/>
                <a:sym typeface="Verdana"/>
              </a:rPr>
              <a:t>A: Yes, it’s a great place because </a:t>
            </a:r>
            <a:r>
              <a:rPr lang="en-US" sz="2800" b="1" dirty="0">
                <a:solidFill>
                  <a:schemeClr val="accent5"/>
                </a:solidFill>
                <a:latin typeface="Verdana"/>
                <a:ea typeface="Verdana"/>
                <a:cs typeface="Verdana"/>
                <a:sym typeface="Verdana"/>
              </a:rPr>
              <a:t>you don’t have to spend a lot of money</a:t>
            </a:r>
            <a:r>
              <a:rPr lang="en-US" sz="2800" b="1" dirty="0">
                <a:solidFill>
                  <a:schemeClr val="tx1"/>
                </a:solidFill>
                <a:latin typeface="Verdana"/>
                <a:ea typeface="Verdana"/>
                <a:cs typeface="Verdana"/>
                <a:sym typeface="Verdana"/>
              </a:rPr>
              <a:t> </a:t>
            </a:r>
            <a:r>
              <a:rPr lang="en-US" sz="2800" dirty="0">
                <a:solidFill>
                  <a:schemeClr val="tx1"/>
                </a:solidFill>
                <a:latin typeface="Verdana"/>
                <a:ea typeface="Verdana"/>
                <a:cs typeface="Verdana"/>
                <a:sym typeface="Verdana"/>
              </a:rPr>
              <a:t>and </a:t>
            </a:r>
            <a:r>
              <a:rPr lang="en-US" sz="2800" b="1" dirty="0">
                <a:solidFill>
                  <a:schemeClr val="accent5"/>
                </a:solidFill>
                <a:latin typeface="Verdana"/>
                <a:ea typeface="Verdana"/>
                <a:cs typeface="Verdana"/>
                <a:sym typeface="Verdana"/>
              </a:rPr>
              <a:t>the food is delicious!</a:t>
            </a:r>
            <a:endParaRPr sz="2800" b="1" dirty="0">
              <a:solidFill>
                <a:schemeClr val="accent5"/>
              </a:solidFill>
              <a:latin typeface="Verdana"/>
              <a:ea typeface="Verdana"/>
              <a:cs typeface="Verdana"/>
              <a:sym typeface="Verdana"/>
            </a:endParaRPr>
          </a:p>
          <a:p>
            <a:pPr marL="0" marR="0" lvl="0" indent="0" algn="l" rtl="0">
              <a:lnSpc>
                <a:spcPct val="120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20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p:txBody>
      </p:sp>
      <p:sp>
        <p:nvSpPr>
          <p:cNvPr id="459" name="Google Shape;459;p12"/>
          <p:cNvSpPr txBox="1">
            <a:spLocks noGrp="1"/>
          </p:cNvSpPr>
          <p:nvPr>
            <p:ph type="ftr" idx="11"/>
          </p:nvPr>
        </p:nvSpPr>
        <p:spPr>
          <a:xfrm>
            <a:off x="376025" y="6596730"/>
            <a:ext cx="3523419" cy="2693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460" name="Google Shape;460;p12"/>
          <p:cNvSpPr txBox="1"/>
          <p:nvPr/>
        </p:nvSpPr>
        <p:spPr>
          <a:xfrm>
            <a:off x="-1035450" y="127535"/>
            <a:ext cx="69147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chemeClr val="dk1"/>
                </a:solidFill>
                <a:latin typeface="Verdana"/>
                <a:ea typeface="Verdana"/>
                <a:cs typeface="Verdana"/>
                <a:sym typeface="Verdana"/>
              </a:rPr>
              <a:t>Listen and repeat.</a:t>
            </a:r>
            <a:endParaRPr sz="3200" b="1" i="0" u="none" strike="noStrike" cap="none" dirty="0">
              <a:solidFill>
                <a:schemeClr val="dk1"/>
              </a:solidFill>
              <a:latin typeface="Verdana"/>
              <a:ea typeface="Verdana"/>
              <a:cs typeface="Verdana"/>
              <a:sym typeface="Verdana"/>
            </a:endParaRPr>
          </a:p>
        </p:txBody>
      </p:sp>
      <p:sp>
        <p:nvSpPr>
          <p:cNvPr id="461" name="Google Shape;461;p12"/>
          <p:cNvSpPr txBox="1"/>
          <p:nvPr/>
        </p:nvSpPr>
        <p:spPr>
          <a:xfrm>
            <a:off x="376025" y="286200"/>
            <a:ext cx="1146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462" name="Google Shape;462;p12"/>
          <p:cNvSpPr txBox="1">
            <a:spLocks noGrp="1"/>
          </p:cNvSpPr>
          <p:nvPr>
            <p:ph type="sldNum" idx="12"/>
          </p:nvPr>
        </p:nvSpPr>
        <p:spPr>
          <a:xfrm>
            <a:off x="8610600" y="6466768"/>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12</a:t>
            </a:fld>
            <a:endParaRPr sz="1800" dirty="0"/>
          </a:p>
        </p:txBody>
      </p:sp>
      <p:pic>
        <p:nvPicPr>
          <p:cNvPr id="463" name="Google Shape;463;p12"/>
          <p:cNvPicPr preferRelativeResize="0"/>
          <p:nvPr/>
        </p:nvPicPr>
        <p:blipFill rotWithShape="1">
          <a:blip r:embed="rId5">
            <a:alphaModFix/>
            <a:extLst>
              <a:ext uri="{BEBA8EAE-BF5A-486C-A8C5-ECC9F3942E4B}">
                <a14:imgProps xmlns:a14="http://schemas.microsoft.com/office/drawing/2010/main">
                  <a14:imgLayer r:embed="rId6">
                    <a14:imgEffect>
                      <a14:backgroundRemoval t="10000" b="90000" l="10000" r="90000"/>
                    </a14:imgEffect>
                  </a14:imgLayer>
                </a14:imgProps>
              </a:ext>
            </a:extLst>
          </a:blip>
          <a:srcRect/>
          <a:stretch/>
        </p:blipFill>
        <p:spPr>
          <a:xfrm>
            <a:off x="10236475" y="78134"/>
            <a:ext cx="1579500" cy="1355375"/>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700" y="-5155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1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graphicFrame>
        <p:nvGraphicFramePr>
          <p:cNvPr id="470" name="Google Shape;470;p13"/>
          <p:cNvGraphicFramePr/>
          <p:nvPr>
            <p:extLst>
              <p:ext uri="{D42A27DB-BD31-4B8C-83A1-F6EECF244321}">
                <p14:modId xmlns:p14="http://schemas.microsoft.com/office/powerpoint/2010/main" val="1278966338"/>
              </p:ext>
            </p:extLst>
          </p:nvPr>
        </p:nvGraphicFramePr>
        <p:xfrm>
          <a:off x="432716" y="870855"/>
          <a:ext cx="11326569" cy="3749125"/>
        </p:xfrm>
        <a:graphic>
          <a:graphicData uri="http://schemas.openxmlformats.org/drawingml/2006/table">
            <a:tbl>
              <a:tblPr>
                <a:noFill/>
                <a:tableStyleId>{1EF7D447-B983-4824-9C45-0B6C19C17C94}</a:tableStyleId>
              </a:tblPr>
              <a:tblGrid>
                <a:gridCol w="3775523">
                  <a:extLst>
                    <a:ext uri="{9D8B030D-6E8A-4147-A177-3AD203B41FA5}">
                      <a16:colId xmlns:a16="http://schemas.microsoft.com/office/drawing/2014/main" val="20000"/>
                    </a:ext>
                  </a:extLst>
                </a:gridCol>
                <a:gridCol w="3775523">
                  <a:extLst>
                    <a:ext uri="{9D8B030D-6E8A-4147-A177-3AD203B41FA5}">
                      <a16:colId xmlns:a16="http://schemas.microsoft.com/office/drawing/2014/main" val="20001"/>
                    </a:ext>
                  </a:extLst>
                </a:gridCol>
                <a:gridCol w="3775523">
                  <a:extLst>
                    <a:ext uri="{9D8B030D-6E8A-4147-A177-3AD203B41FA5}">
                      <a16:colId xmlns:a16="http://schemas.microsoft.com/office/drawing/2014/main" val="20002"/>
                    </a:ext>
                  </a:extLst>
                </a:gridCol>
              </a:tblGrid>
              <a:tr h="94487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tx1"/>
                          </a:solidFill>
                          <a:latin typeface="Verdana"/>
                          <a:ea typeface="Verdana"/>
                          <a:cs typeface="Verdana"/>
                          <a:sym typeface="Verdana"/>
                        </a:rPr>
                        <a:t>1. /</a:t>
                      </a:r>
                      <a:r>
                        <a:rPr lang="en-US" sz="2800" u="none" strike="noStrike" cap="none" dirty="0" err="1">
                          <a:solidFill>
                            <a:schemeClr val="tx1"/>
                          </a:solidFill>
                          <a:latin typeface="Verdana"/>
                          <a:ea typeface="Verdana"/>
                          <a:cs typeface="Verdana"/>
                          <a:sym typeface="Verdana"/>
                        </a:rPr>
                        <a:t>rE</a:t>
                      </a:r>
                      <a:r>
                        <a:rPr lang="en-US" sz="2800" u="none" strike="noStrike" cap="none" dirty="0">
                          <a:solidFill>
                            <a:schemeClr val="tx1"/>
                          </a:solidFill>
                          <a:latin typeface="Verdana"/>
                          <a:ea typeface="Verdana"/>
                          <a:cs typeface="Verdana"/>
                          <a:sym typeface="Verdana"/>
                        </a:rPr>
                        <a:t>/ ”again”</a:t>
                      </a:r>
                      <a:endParaRPr sz="2800" u="none" strike="noStrike" cap="none" dirty="0">
                        <a:solidFill>
                          <a:schemeClr val="tx1"/>
                        </a:solidFill>
                        <a:latin typeface="Verdana"/>
                        <a:ea typeface="Verdana"/>
                        <a:cs typeface="Verdana"/>
                        <a:sym typeface="Verdana"/>
                      </a:endParaRPr>
                    </a:p>
                  </a:txBody>
                  <a:tcPr marL="68575" marR="68575" marT="45725" marB="45725" anchor="ctr">
                    <a:lnB w="9525" cap="flat" cmpd="sng">
                      <a:solidFill>
                        <a:schemeClr val="accent5"/>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tx1"/>
                          </a:solidFill>
                          <a:latin typeface="Verdana"/>
                          <a:ea typeface="Verdana"/>
                          <a:cs typeface="Verdana"/>
                          <a:sym typeface="Verdana"/>
                        </a:rPr>
                        <a:t>2. </a:t>
                      </a:r>
                      <a:r>
                        <a:rPr lang="en-US" sz="2800" u="none" strike="noStrike" cap="none" dirty="0">
                          <a:latin typeface="Verdana"/>
                          <a:ea typeface="Verdana"/>
                          <a:cs typeface="Verdana"/>
                          <a:sym typeface="Verdana"/>
                        </a:rPr>
                        <a:t>/dis/ negative</a:t>
                      </a:r>
                      <a:endParaRPr sz="2800" u="none" strike="noStrike" cap="none" dirty="0">
                        <a:solidFill>
                          <a:srgbClr val="000000"/>
                        </a:solidFill>
                        <a:latin typeface="Verdana"/>
                        <a:ea typeface="Verdana"/>
                        <a:cs typeface="Verdana"/>
                        <a:sym typeface="Verdana"/>
                      </a:endParaRPr>
                    </a:p>
                  </a:txBody>
                  <a:tcPr marL="68575" marR="68575" marT="45725" marB="45725" anchor="ctr">
                    <a:lnB w="9525" cap="flat" cmpd="sng">
                      <a:solidFill>
                        <a:schemeClr val="accent5"/>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tx1"/>
                          </a:solidFill>
                          <a:latin typeface="Verdana"/>
                          <a:ea typeface="Verdana"/>
                          <a:cs typeface="Verdana"/>
                          <a:sym typeface="Verdana"/>
                        </a:rPr>
                        <a:t>3. </a:t>
                      </a:r>
                      <a:r>
                        <a:rPr lang="en-US" sz="2800" u="none" strike="noStrike" cap="none" dirty="0">
                          <a:latin typeface="Verdana"/>
                          <a:ea typeface="Verdana"/>
                          <a:cs typeface="Verdana"/>
                          <a:sym typeface="Verdana"/>
                        </a:rPr>
                        <a:t>Challenge</a:t>
                      </a:r>
                      <a:endParaRPr sz="2800" u="none" strike="noStrike" cap="none" dirty="0">
                        <a:solidFill>
                          <a:srgbClr val="000000"/>
                        </a:solidFill>
                        <a:latin typeface="Verdana"/>
                        <a:ea typeface="Verdana"/>
                        <a:cs typeface="Verdana"/>
                        <a:sym typeface="Verdana"/>
                      </a:endParaRPr>
                    </a:p>
                  </a:txBody>
                  <a:tcPr marL="68575" marR="68575" marT="45725" marB="45725" anchor="ctr">
                    <a:solidFill>
                      <a:srgbClr val="D8E2F3"/>
                    </a:solidFill>
                  </a:tcPr>
                </a:tc>
                <a:extLst>
                  <a:ext uri="{0D108BD9-81ED-4DB2-BD59-A6C34878D82A}">
                    <a16:rowId xmlns:a16="http://schemas.microsoft.com/office/drawing/2014/main" val="10000"/>
                  </a:ext>
                </a:extLst>
              </a:tr>
              <a:tr h="560850">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latin typeface="Verdana" panose="020B0604030504040204" pitchFamily="34" charset="0"/>
                          <a:ea typeface="Verdana" panose="020B0604030504040204" pitchFamily="34" charset="0"/>
                          <a:sym typeface="Verdana"/>
                        </a:rPr>
                        <a:t>r</a:t>
                      </a:r>
                      <a:r>
                        <a:rPr lang="en-US" sz="2800" u="none" strike="noStrike" cap="none" dirty="0">
                          <a:latin typeface="Verdana"/>
                          <a:ea typeface="Verdana"/>
                          <a:cs typeface="Verdana"/>
                          <a:sym typeface="Verdana"/>
                        </a:rPr>
                        <a:t>epeat</a:t>
                      </a:r>
                      <a:endParaRPr sz="2800" u="none" strike="noStrike" cap="none" dirty="0">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dislike</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75" marR="68575" marT="45725" marB="45725" anchor="ctr">
                    <a:lnL w="9525" cap="flat" cmpd="sng">
                      <a:solidFill>
                        <a:schemeClr val="accent5"/>
                      </a:solidFill>
                      <a:prstDash val="solid"/>
                      <a:round/>
                      <a:headEnd type="none" w="sm" len="sm"/>
                      <a:tailEnd type="none" w="sm" len="sm"/>
                    </a:lnL>
                  </a:tcPr>
                </a:tc>
                <a:extLst>
                  <a:ext uri="{0D108BD9-81ED-4DB2-BD59-A6C34878D82A}">
                    <a16:rowId xmlns:a16="http://schemas.microsoft.com/office/drawing/2014/main" val="10001"/>
                  </a:ext>
                </a:extLst>
              </a:tr>
              <a:tr h="56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redo</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disappear</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75" marR="68575" marT="45725" marB="45725" anchor="ctr">
                    <a:lnL w="9525" cap="flat" cmpd="sng">
                      <a:solidFill>
                        <a:schemeClr val="accent5"/>
                      </a:solidFill>
                      <a:prstDash val="solid"/>
                      <a:round/>
                      <a:headEnd type="none" w="sm" len="sm"/>
                      <a:tailEnd type="none" w="sm" len="sm"/>
                    </a:lnL>
                  </a:tcPr>
                </a:tc>
                <a:extLst>
                  <a:ext uri="{0D108BD9-81ED-4DB2-BD59-A6C34878D82A}">
                    <a16:rowId xmlns:a16="http://schemas.microsoft.com/office/drawing/2014/main" val="10002"/>
                  </a:ext>
                </a:extLst>
              </a:tr>
              <a:tr h="56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renew</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dishonest</a:t>
                      </a:r>
                      <a:endParaRPr sz="2800" u="none" strike="noStrike" cap="none" dirty="0">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75" marR="68575" marT="45725" marB="45725" anchor="ctr">
                    <a:lnL w="9525" cap="flat" cmpd="sng">
                      <a:solidFill>
                        <a:schemeClr val="accent5"/>
                      </a:solidFill>
                      <a:prstDash val="solid"/>
                      <a:round/>
                      <a:headEnd type="none" w="sm" len="sm"/>
                      <a:tailEnd type="none" w="sm" len="sm"/>
                    </a:lnL>
                  </a:tcPr>
                </a:tc>
                <a:extLst>
                  <a:ext uri="{0D108BD9-81ED-4DB2-BD59-A6C34878D82A}">
                    <a16:rowId xmlns:a16="http://schemas.microsoft.com/office/drawing/2014/main" val="10003"/>
                  </a:ext>
                </a:extLst>
              </a:tr>
              <a:tr h="56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review</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disorder</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75" marR="68575" marT="45725" marB="45725" anchor="ctr">
                    <a:lnL w="9525" cap="flat" cmpd="sng">
                      <a:solidFill>
                        <a:schemeClr val="accent5"/>
                      </a:solidFill>
                      <a:prstDash val="solid"/>
                      <a:round/>
                      <a:headEnd type="none" w="sm" len="sm"/>
                      <a:tailEnd type="none" w="sm" len="sm"/>
                    </a:lnL>
                  </a:tcPr>
                </a:tc>
                <a:extLst>
                  <a:ext uri="{0D108BD9-81ED-4DB2-BD59-A6C34878D82A}">
                    <a16:rowId xmlns:a16="http://schemas.microsoft.com/office/drawing/2014/main" val="10004"/>
                  </a:ext>
                </a:extLst>
              </a:tr>
              <a:tr h="56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recite</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discomfort</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8575" marR="68575" marT="45725" marB="45725" anchor="ctr">
                    <a:lnL w="9525" cap="flat" cmpd="sng">
                      <a:solidFill>
                        <a:schemeClr val="accent5"/>
                      </a:solidFill>
                      <a:prstDash val="solid"/>
                      <a:round/>
                      <a:headEnd type="none" w="sm" len="sm"/>
                      <a:tailEnd type="none" w="sm" len="sm"/>
                    </a:lnL>
                  </a:tcPr>
                </a:tc>
                <a:extLst>
                  <a:ext uri="{0D108BD9-81ED-4DB2-BD59-A6C34878D82A}">
                    <a16:rowId xmlns:a16="http://schemas.microsoft.com/office/drawing/2014/main" val="10005"/>
                  </a:ext>
                </a:extLst>
              </a:tr>
            </a:tbl>
          </a:graphicData>
        </a:graphic>
      </p:graphicFrame>
      <p:sp>
        <p:nvSpPr>
          <p:cNvPr id="471" name="Google Shape;471;p13"/>
          <p:cNvSpPr txBox="1">
            <a:spLocks noGrp="1"/>
          </p:cNvSpPr>
          <p:nvPr>
            <p:ph type="ftr" idx="11"/>
          </p:nvPr>
        </p:nvSpPr>
        <p:spPr>
          <a:xfrm>
            <a:off x="0" y="6492875"/>
            <a:ext cx="3991705"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472" name="Google Shape;472;p13"/>
          <p:cNvSpPr txBox="1"/>
          <p:nvPr/>
        </p:nvSpPr>
        <p:spPr>
          <a:xfrm>
            <a:off x="243854" y="101355"/>
            <a:ext cx="1151543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dk1"/>
                </a:solidFill>
                <a:latin typeface="Verdana"/>
                <a:ea typeface="Verdana"/>
                <a:cs typeface="Verdana"/>
                <a:sym typeface="Verdana"/>
              </a:rPr>
              <a:t>The prefix </a:t>
            </a:r>
            <a:r>
              <a:rPr lang="en-US" sz="3200" b="1" i="0" u="none" strike="noStrike" cap="none" dirty="0">
                <a:solidFill>
                  <a:schemeClr val="accent5"/>
                </a:solidFill>
                <a:latin typeface="Verdana"/>
                <a:ea typeface="Verdana"/>
                <a:cs typeface="Verdana"/>
                <a:sym typeface="Verdana"/>
              </a:rPr>
              <a:t>re-</a:t>
            </a:r>
            <a:r>
              <a:rPr lang="en-US" sz="3200" b="1" i="0" u="none" strike="noStrike" cap="none" dirty="0">
                <a:solidFill>
                  <a:srgbClr val="0000FF"/>
                </a:solidFill>
                <a:latin typeface="Verdana"/>
                <a:ea typeface="Verdana"/>
                <a:cs typeface="Verdana"/>
                <a:sym typeface="Verdana"/>
              </a:rPr>
              <a:t> </a:t>
            </a:r>
            <a:r>
              <a:rPr lang="en-US" sz="3200" b="1" i="0" u="none" strike="noStrike" cap="none" dirty="0">
                <a:solidFill>
                  <a:schemeClr val="dk1"/>
                </a:solidFill>
                <a:latin typeface="Verdana"/>
                <a:ea typeface="Verdana"/>
                <a:cs typeface="Verdana"/>
                <a:sym typeface="Verdana"/>
              </a:rPr>
              <a:t>means again, and </a:t>
            </a:r>
            <a:r>
              <a:rPr lang="en-US" sz="3200" b="1" i="0" u="none" strike="noStrike" cap="none" dirty="0">
                <a:solidFill>
                  <a:schemeClr val="accent5"/>
                </a:solidFill>
                <a:latin typeface="Verdana"/>
                <a:ea typeface="Verdana"/>
                <a:cs typeface="Verdana"/>
                <a:sym typeface="Verdana"/>
              </a:rPr>
              <a:t>dis-</a:t>
            </a:r>
            <a:r>
              <a:rPr lang="en-US" sz="3200" b="1" i="0" u="none" strike="noStrike" cap="none" dirty="0">
                <a:solidFill>
                  <a:srgbClr val="0000FF"/>
                </a:solidFill>
                <a:latin typeface="Verdana"/>
                <a:ea typeface="Verdana"/>
                <a:cs typeface="Verdana"/>
                <a:sym typeface="Verdana"/>
              </a:rPr>
              <a:t> </a:t>
            </a:r>
            <a:r>
              <a:rPr lang="en-US" sz="3200" b="1" i="0" u="none" strike="noStrike" cap="none" dirty="0">
                <a:solidFill>
                  <a:schemeClr val="dk1"/>
                </a:solidFill>
                <a:latin typeface="Verdana"/>
                <a:ea typeface="Verdana"/>
                <a:cs typeface="Verdana"/>
                <a:sym typeface="Verdana"/>
              </a:rPr>
              <a:t>means not.</a:t>
            </a:r>
            <a:endParaRPr sz="3200" b="1" i="0" u="none" strike="noStrike" cap="none" dirty="0">
              <a:solidFill>
                <a:schemeClr val="dk1"/>
              </a:solidFill>
              <a:latin typeface="Verdana"/>
              <a:ea typeface="Verdana"/>
              <a:cs typeface="Verdana"/>
              <a:sym typeface="Verdana"/>
            </a:endParaRPr>
          </a:p>
        </p:txBody>
      </p:sp>
      <p:sp>
        <p:nvSpPr>
          <p:cNvPr id="473" name="Google Shape;473;p13"/>
          <p:cNvSpPr txBox="1"/>
          <p:nvPr/>
        </p:nvSpPr>
        <p:spPr>
          <a:xfrm>
            <a:off x="2346675" y="4846350"/>
            <a:ext cx="7873500" cy="954000"/>
          </a:xfrm>
          <a:prstGeom prst="rect">
            <a:avLst/>
          </a:prstGeom>
          <a:noFill/>
          <a:ln>
            <a:noFill/>
          </a:ln>
        </p:spPr>
        <p:txBody>
          <a:bodyPr spcFirstLastPara="1" wrap="square" lIns="91425" tIns="45700" rIns="91425" bIns="45700" anchor="t" anchorCtr="0">
            <a:noAutofit/>
          </a:bodyPr>
          <a:lstStyle/>
          <a:p>
            <a:pPr marL="514350" marR="0" lvl="0" indent="-514350" algn="l" rtl="0">
              <a:lnSpc>
                <a:spcPct val="100000"/>
              </a:lnSpc>
              <a:spcBef>
                <a:spcPts val="0"/>
              </a:spcBef>
              <a:spcAft>
                <a:spcPts val="0"/>
              </a:spcAft>
              <a:buClr>
                <a:schemeClr val="dk1"/>
              </a:buClr>
              <a:buSzPts val="2800"/>
              <a:buAutoNum type="arabicPeriod" startAt="4"/>
            </a:pPr>
            <a:r>
              <a:rPr lang="en-US" sz="2800" b="0" i="0" u="none" strike="noStrike" cap="none" dirty="0">
                <a:solidFill>
                  <a:schemeClr val="dk1"/>
                </a:solidFill>
                <a:latin typeface="Verdana"/>
                <a:ea typeface="Verdana"/>
                <a:cs typeface="Verdana"/>
                <a:sym typeface="Verdana"/>
              </a:rPr>
              <a:t>Should I repeat what you said?</a:t>
            </a:r>
          </a:p>
          <a:p>
            <a:pPr marL="514350" marR="0" lvl="0" indent="-514350" algn="l" rtl="0">
              <a:lnSpc>
                <a:spcPct val="100000"/>
              </a:lnSpc>
              <a:spcBef>
                <a:spcPts val="0"/>
              </a:spcBef>
              <a:spcAft>
                <a:spcPts val="0"/>
              </a:spcAft>
              <a:buClr>
                <a:schemeClr val="dk1"/>
              </a:buClr>
              <a:buSzPts val="2800"/>
              <a:buAutoNum type="arabicPeriod" startAt="4"/>
            </a:pPr>
            <a:endParaRPr lang="en-US" sz="2800" b="0" i="0" u="none" strike="noStrike" cap="none" dirty="0">
              <a:solidFill>
                <a:schemeClr val="dk1"/>
              </a:solidFill>
              <a:latin typeface="Verdana"/>
              <a:ea typeface="Verdana"/>
              <a:cs typeface="Verdana"/>
              <a:sym typeface="Verdana"/>
            </a:endParaRPr>
          </a:p>
          <a:p>
            <a:pPr marL="514350" marR="0" lvl="0" indent="-514350" algn="l" rtl="0">
              <a:lnSpc>
                <a:spcPct val="100000"/>
              </a:lnSpc>
              <a:spcBef>
                <a:spcPts val="0"/>
              </a:spcBef>
              <a:spcAft>
                <a:spcPts val="0"/>
              </a:spcAft>
              <a:buClr>
                <a:schemeClr val="dk1"/>
              </a:buClr>
              <a:buSzPts val="2800"/>
              <a:buAutoNum type="arabicPeriod" startAt="4"/>
            </a:pPr>
            <a:r>
              <a:rPr lang="en-US" sz="2800" b="0" i="0" u="none" strike="noStrike" cap="none" dirty="0">
                <a:solidFill>
                  <a:schemeClr val="dk1"/>
                </a:solidFill>
                <a:latin typeface="Verdana"/>
                <a:ea typeface="Verdana"/>
                <a:cs typeface="Verdana"/>
                <a:sym typeface="Verdana"/>
              </a:rPr>
              <a:t>I dislike cold winter days.</a:t>
            </a:r>
            <a:endParaRPr sz="2800" b="0" i="0" u="none" strike="noStrike" cap="none" dirty="0">
              <a:solidFill>
                <a:schemeClr val="dk1"/>
              </a:solidFill>
              <a:latin typeface="Verdana"/>
              <a:ea typeface="Verdana"/>
              <a:cs typeface="Verdana"/>
              <a:sym typeface="Verdana"/>
            </a:endParaRPr>
          </a:p>
        </p:txBody>
      </p:sp>
      <p:sp>
        <p:nvSpPr>
          <p:cNvPr id="474" name="Google Shape;474;p13"/>
          <p:cNvSpPr txBox="1">
            <a:spLocks noGrp="1"/>
          </p:cNvSpPr>
          <p:nvPr>
            <p:ph type="sldNum" idx="12"/>
          </p:nvPr>
        </p:nvSpPr>
        <p:spPr>
          <a:xfrm>
            <a:off x="8620690" y="6512818"/>
            <a:ext cx="2660780" cy="28335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13</a:t>
            </a:fld>
            <a:endParaRPr sz="1800" dirty="0"/>
          </a:p>
        </p:txBody>
      </p:sp>
      <p:pic>
        <p:nvPicPr>
          <p:cNvPr id="475" name="Google Shape;475;p13"/>
          <p:cNvPicPr preferRelativeResize="0"/>
          <p:nvPr/>
        </p:nvPicPr>
        <p:blipFill rotWithShape="1">
          <a:blip r:embed="rId5">
            <a:alphaModFix/>
            <a:extLst>
              <a:ext uri="{BEBA8EAE-BF5A-486C-A8C5-ECC9F3942E4B}">
                <a14:imgProps xmlns:a14="http://schemas.microsoft.com/office/drawing/2010/main">
                  <a14:imgLayer r:embed="rId6">
                    <a14:imgEffect>
                      <a14:backgroundRemoval t="10000" b="90000" l="10000" r="90000">
                        <a14:foregroundMark x1="55946" y1="27838" x2="55946" y2="27838"/>
                        <a14:foregroundMark x1="40811" y1="72027" x2="40811" y2="72027"/>
                      </a14:backgroundRemoval>
                    </a14:imgEffect>
                  </a14:imgLayer>
                </a14:imgProps>
              </a:ext>
            </a:extLst>
          </a:blip>
          <a:srcRect/>
          <a:stretch/>
        </p:blipFill>
        <p:spPr>
          <a:xfrm>
            <a:off x="8620690" y="4454534"/>
            <a:ext cx="1788347" cy="1737632"/>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3488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09"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graphicFrame>
        <p:nvGraphicFramePr>
          <p:cNvPr id="482" name="Google Shape;482;p14"/>
          <p:cNvGraphicFramePr/>
          <p:nvPr>
            <p:extLst>
              <p:ext uri="{D42A27DB-BD31-4B8C-83A1-F6EECF244321}">
                <p14:modId xmlns:p14="http://schemas.microsoft.com/office/powerpoint/2010/main" val="2657684095"/>
              </p:ext>
            </p:extLst>
          </p:nvPr>
        </p:nvGraphicFramePr>
        <p:xfrm>
          <a:off x="472846" y="905965"/>
          <a:ext cx="11302386" cy="5522503"/>
        </p:xfrm>
        <a:graphic>
          <a:graphicData uri="http://schemas.openxmlformats.org/drawingml/2006/table">
            <a:tbl>
              <a:tblPr>
                <a:noFill/>
                <a:tableStyleId>{D9B41E28-2E6A-4F16-B480-A7F18F5938CB}</a:tableStyleId>
              </a:tblPr>
              <a:tblGrid>
                <a:gridCol w="3767462">
                  <a:extLst>
                    <a:ext uri="{9D8B030D-6E8A-4147-A177-3AD203B41FA5}">
                      <a16:colId xmlns:a16="http://schemas.microsoft.com/office/drawing/2014/main" val="20000"/>
                    </a:ext>
                  </a:extLst>
                </a:gridCol>
                <a:gridCol w="3767462">
                  <a:extLst>
                    <a:ext uri="{9D8B030D-6E8A-4147-A177-3AD203B41FA5}">
                      <a16:colId xmlns:a16="http://schemas.microsoft.com/office/drawing/2014/main" val="20001"/>
                    </a:ext>
                  </a:extLst>
                </a:gridCol>
                <a:gridCol w="3767462">
                  <a:extLst>
                    <a:ext uri="{9D8B030D-6E8A-4147-A177-3AD203B41FA5}">
                      <a16:colId xmlns:a16="http://schemas.microsoft.com/office/drawing/2014/main" val="20002"/>
                    </a:ext>
                  </a:extLst>
                </a:gridCol>
              </a:tblGrid>
              <a:tr h="1307431">
                <a:tc>
                  <a:txBody>
                    <a:bodyPr/>
                    <a:lstStyle/>
                    <a:p>
                      <a:pPr marL="0" marR="0" lvl="0" indent="0" algn="l" defTabSz="914400" rtl="0" eaLnBrk="1" fontAlgn="auto" latinLnBrk="0" hangingPunct="1">
                        <a:lnSpc>
                          <a:spcPct val="107000"/>
                        </a:lnSpc>
                        <a:spcBef>
                          <a:spcPts val="0"/>
                        </a:spcBef>
                        <a:spcAft>
                          <a:spcPts val="0"/>
                        </a:spcAft>
                        <a:buClr>
                          <a:srgbClr val="000000"/>
                        </a:buClr>
                        <a:buSzPts val="2800"/>
                        <a:buFont typeface="Arial"/>
                        <a:buNone/>
                        <a:tabLst/>
                        <a:defRPr/>
                      </a:pPr>
                      <a:r>
                        <a:rPr lang="en-US" sz="2800" b="1" u="none" strike="noStrike" cap="none" dirty="0">
                          <a:solidFill>
                            <a:schemeClr val="accent5"/>
                          </a:solidFill>
                          <a:latin typeface="Verdana"/>
                          <a:ea typeface="Verdana"/>
                          <a:cs typeface="Verdana"/>
                          <a:sym typeface="Verdana"/>
                        </a:rPr>
                        <a:t>A. </a:t>
                      </a:r>
                      <a:r>
                        <a:rPr kumimoji="0" lang="en-US" sz="8800" b="0" i="0" u="none" strike="noStrike" kern="1200" cap="none" spc="0" normalizeH="0" baseline="-25000" noProof="0" dirty="0">
                          <a:ln>
                            <a:noFill/>
                          </a:ln>
                          <a:solidFill>
                            <a:prstClr val="black"/>
                          </a:solidFill>
                          <a:effectLst/>
                          <a:uLnTx/>
                          <a:uFillTx/>
                          <a:latin typeface="Verdana"/>
                          <a:ea typeface="Verdana"/>
                          <a:cs typeface="Verdana"/>
                          <a:sym typeface="Verdana"/>
                        </a:rPr>
                        <a:t>- </a:t>
                      </a:r>
                      <a:r>
                        <a:rPr kumimoji="0" lang="en-US" sz="8800" b="1" i="0" u="none" strike="noStrike" kern="1200" cap="none" spc="0" normalizeH="0" baseline="30000" noProof="0" dirty="0">
                          <a:ln>
                            <a:noFill/>
                          </a:ln>
                          <a:solidFill>
                            <a:srgbClr val="000000"/>
                          </a:solidFill>
                          <a:effectLst/>
                          <a:uLnTx/>
                          <a:uFillTx/>
                          <a:latin typeface="Verdana"/>
                          <a:ea typeface="Verdana"/>
                          <a:cs typeface="Verdana"/>
                          <a:sym typeface="Verdana"/>
                        </a:rPr>
                        <a:t>_</a:t>
                      </a:r>
                      <a:endParaRPr sz="2800" b="0" i="0" u="none" strike="noStrike" cap="none" dirty="0">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tc>
                  <a:txBody>
                    <a:bodyPr/>
                    <a:lstStyle/>
                    <a:p>
                      <a:pPr marL="0" marR="0" lvl="0" indent="0" algn="l" defTabSz="914400" rtl="0" eaLnBrk="1" fontAlgn="auto" latinLnBrk="0" hangingPunct="1">
                        <a:lnSpc>
                          <a:spcPct val="107000"/>
                        </a:lnSpc>
                        <a:spcBef>
                          <a:spcPts val="0"/>
                        </a:spcBef>
                        <a:spcAft>
                          <a:spcPts val="0"/>
                        </a:spcAft>
                        <a:buClr>
                          <a:srgbClr val="000000"/>
                        </a:buClr>
                        <a:buSzPts val="2800"/>
                        <a:buFont typeface="Arial"/>
                        <a:buNone/>
                        <a:tabLst/>
                        <a:defRPr/>
                      </a:pPr>
                      <a:r>
                        <a:rPr lang="en-US" sz="2800" b="1" u="none" strike="noStrike" cap="none" dirty="0">
                          <a:solidFill>
                            <a:schemeClr val="accent5"/>
                          </a:solidFill>
                          <a:latin typeface="Verdana"/>
                          <a:ea typeface="Verdana"/>
                          <a:cs typeface="Verdana"/>
                          <a:sym typeface="Verdana"/>
                        </a:rPr>
                        <a:t>B. </a:t>
                      </a:r>
                      <a:r>
                        <a:rPr kumimoji="0" lang="en-US" sz="8800" b="1" i="0" u="none" strike="noStrike" kern="1200" cap="none" spc="0" normalizeH="0" baseline="30000" noProof="0" dirty="0">
                          <a:ln>
                            <a:noFill/>
                          </a:ln>
                          <a:solidFill>
                            <a:srgbClr val="000000"/>
                          </a:solidFill>
                          <a:effectLst/>
                          <a:uLnTx/>
                          <a:uFillTx/>
                          <a:latin typeface="Verdana"/>
                          <a:ea typeface="Verdana"/>
                          <a:cs typeface="Verdana"/>
                          <a:sym typeface="Verdana"/>
                        </a:rPr>
                        <a:t>_ </a:t>
                      </a:r>
                      <a:r>
                        <a:rPr kumimoji="0" lang="en-US" sz="8800" b="0" i="0" u="none" strike="noStrike" kern="1200" cap="none" spc="0" normalizeH="0" baseline="-25000" noProof="0" dirty="0">
                          <a:ln>
                            <a:noFill/>
                          </a:ln>
                          <a:solidFill>
                            <a:prstClr val="black"/>
                          </a:solidFill>
                          <a:effectLst/>
                          <a:uLnTx/>
                          <a:uFillTx/>
                          <a:latin typeface="Verdana"/>
                          <a:ea typeface="Verdana"/>
                          <a:cs typeface="Verdana"/>
                          <a:sym typeface="Verdana"/>
                        </a:rPr>
                        <a:t>--</a:t>
                      </a:r>
                      <a:endParaRPr sz="2800" b="1" i="0" u="none" strike="noStrike" cap="none" dirty="0">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tc>
                  <a:txBody>
                    <a:bodyPr/>
                    <a:lstStyle/>
                    <a:p>
                      <a:pPr marL="0" marR="0" lvl="0" indent="0" algn="l" defTabSz="914400" rtl="0" eaLnBrk="1" fontAlgn="auto" latinLnBrk="0" hangingPunct="1">
                        <a:lnSpc>
                          <a:spcPct val="107000"/>
                        </a:lnSpc>
                        <a:spcBef>
                          <a:spcPts val="0"/>
                        </a:spcBef>
                        <a:spcAft>
                          <a:spcPts val="0"/>
                        </a:spcAft>
                        <a:buClr>
                          <a:srgbClr val="000000"/>
                        </a:buClr>
                        <a:buSzPts val="2800"/>
                        <a:buFont typeface="Arial"/>
                        <a:buNone/>
                        <a:tabLst/>
                        <a:defRPr/>
                      </a:pPr>
                      <a:r>
                        <a:rPr lang="en-US" sz="2800" b="1" u="none" strike="noStrike" cap="none" dirty="0">
                          <a:solidFill>
                            <a:schemeClr val="accent5"/>
                          </a:solidFill>
                          <a:latin typeface="Verdana"/>
                          <a:ea typeface="Verdana"/>
                          <a:cs typeface="Verdana"/>
                          <a:sym typeface="Verdana"/>
                        </a:rPr>
                        <a:t>C.</a:t>
                      </a:r>
                      <a:r>
                        <a:rPr lang="en-US" sz="2800" b="1" u="none" strike="noStrike" cap="none" dirty="0">
                          <a:latin typeface="Verdana"/>
                          <a:ea typeface="Verdana"/>
                          <a:cs typeface="Verdana"/>
                          <a:sym typeface="Verdana"/>
                        </a:rPr>
                        <a:t> </a:t>
                      </a:r>
                      <a:r>
                        <a:rPr kumimoji="0" lang="en-US" sz="8800" b="1" i="0" u="none" strike="noStrike" kern="1200" cap="none" spc="0" normalizeH="0" baseline="30000" noProof="0" dirty="0">
                          <a:ln>
                            <a:noFill/>
                          </a:ln>
                          <a:solidFill>
                            <a:srgbClr val="000000"/>
                          </a:solidFill>
                          <a:effectLst/>
                          <a:uLnTx/>
                          <a:uFillTx/>
                          <a:latin typeface="Verdana"/>
                          <a:ea typeface="Verdana"/>
                          <a:cs typeface="Verdana"/>
                          <a:sym typeface="Verdana"/>
                        </a:rPr>
                        <a:t>_ </a:t>
                      </a:r>
                      <a:r>
                        <a:rPr kumimoji="0" lang="en-US" sz="8800" b="0" i="0" u="none" strike="noStrike" kern="1200" cap="none" spc="0" normalizeH="0" baseline="-25000" noProof="0" dirty="0">
                          <a:ln>
                            <a:noFill/>
                          </a:ln>
                          <a:solidFill>
                            <a:prstClr val="black"/>
                          </a:solidFill>
                          <a:effectLst/>
                          <a:uLnTx/>
                          <a:uFillTx/>
                          <a:latin typeface="Verdana"/>
                          <a:ea typeface="Verdana"/>
                          <a:cs typeface="Verdana"/>
                          <a:sym typeface="Verdana"/>
                        </a:rPr>
                        <a:t>-</a:t>
                      </a:r>
                      <a:endParaRPr sz="2800" b="1" i="0" u="none" strike="noStrike" cap="none" dirty="0">
                        <a:solidFill>
                          <a:schemeClr val="dk1"/>
                        </a:solidFill>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817506">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polite</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restaurant</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menu</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817506">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dislike</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generous</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second</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817506">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latin typeface="Verdana" panose="020B0604030504040204" pitchFamily="34" charset="0"/>
                          <a:ea typeface="Verdana" panose="020B0604030504040204" pitchFamily="34" charset="0"/>
                          <a:sym typeface="Verdana"/>
                        </a:rPr>
                        <a:t>to drop</a:t>
                      </a:r>
                      <a:endParaRPr sz="2800" dirty="0">
                        <a:latin typeface="Verdana" panose="020B0604030504040204" pitchFamily="34" charset="0"/>
                        <a:ea typeface="Verdana" panose="020B0604030504040204" pitchFamily="34" charset="0"/>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customers</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order</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817506">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latin typeface="Verdana" panose="020B0604030504040204" pitchFamily="34" charset="0"/>
                          <a:ea typeface="Verdana" panose="020B0604030504040204" pitchFamily="34" charset="0"/>
                          <a:sym typeface="Verdana"/>
                        </a:rPr>
                        <a:t>to bring</a:t>
                      </a:r>
                      <a:endParaRPr sz="2800" dirty="0">
                        <a:latin typeface="Verdana" panose="020B0604030504040204" pitchFamily="34" charset="0"/>
                        <a:ea typeface="Verdana" panose="020B0604030504040204" pitchFamily="34" charset="0"/>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manager</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waiter</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4"/>
                  </a:ext>
                </a:extLst>
              </a:tr>
              <a:tr h="817506">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review</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silverware</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finish</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83" name="Google Shape;483;p14"/>
          <p:cNvSpPr txBox="1">
            <a:spLocks noGrp="1"/>
          </p:cNvSpPr>
          <p:nvPr>
            <p:ph type="ftr" idx="11"/>
          </p:nvPr>
        </p:nvSpPr>
        <p:spPr>
          <a:xfrm>
            <a:off x="203951" y="6492875"/>
            <a:ext cx="3514164"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484" name="Google Shape;484;p14"/>
          <p:cNvSpPr txBox="1"/>
          <p:nvPr/>
        </p:nvSpPr>
        <p:spPr>
          <a:xfrm>
            <a:off x="3718115" y="136524"/>
            <a:ext cx="6914811" cy="76944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chemeClr val="dk1"/>
                </a:solidFill>
                <a:latin typeface="Verdana"/>
                <a:ea typeface="Verdana"/>
                <a:cs typeface="Verdana"/>
                <a:sym typeface="Verdana"/>
              </a:rPr>
              <a:t>Listen and repeat.</a:t>
            </a:r>
            <a:endParaRPr sz="3200" b="1" i="0" u="none" strike="noStrike" cap="none" dirty="0">
              <a:solidFill>
                <a:schemeClr val="dk1"/>
              </a:solidFill>
              <a:latin typeface="Verdana"/>
              <a:ea typeface="Verdana"/>
              <a:cs typeface="Verdana"/>
              <a:sym typeface="Verdana"/>
            </a:endParaRPr>
          </a:p>
        </p:txBody>
      </p:sp>
      <p:sp>
        <p:nvSpPr>
          <p:cNvPr id="485" name="Google Shape;485;p14"/>
          <p:cNvSpPr txBox="1">
            <a:spLocks noGrp="1"/>
          </p:cNvSpPr>
          <p:nvPr>
            <p:ph type="sldNum" idx="12"/>
          </p:nvPr>
        </p:nvSpPr>
        <p:spPr>
          <a:xfrm>
            <a:off x="8610600" y="648759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14</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4063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1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15"/>
          <p:cNvSpPr/>
          <p:nvPr/>
        </p:nvSpPr>
        <p:spPr>
          <a:xfrm>
            <a:off x="146848" y="2318095"/>
            <a:ext cx="7241974" cy="1280700"/>
          </a:xfrm>
          <a:prstGeom prst="rect">
            <a:avLst/>
          </a:prstGeom>
          <a:noFill/>
          <a:ln>
            <a:noFill/>
          </a:ln>
        </p:spPr>
        <p:txBody>
          <a:bodyPr spcFirstLastPara="1" wrap="square" lIns="91425" tIns="45700" rIns="91425" bIns="45700" anchor="t" anchorCtr="0">
            <a:noAutofit/>
          </a:bodyPr>
          <a:lstStyle/>
          <a:p>
            <a:pPr marL="0" marR="0" lvl="0" indent="0" algn="l" rtl="0">
              <a:lnSpc>
                <a:spcPct val="112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Every year, the Jews celebrated </a:t>
            </a:r>
            <a:endParaRPr sz="2800" b="0" i="0" u="none" strike="noStrike" cap="none" dirty="0">
              <a:solidFill>
                <a:schemeClr val="dk1"/>
              </a:solidFill>
              <a:latin typeface="Verdana"/>
              <a:ea typeface="Verdana"/>
              <a:cs typeface="Verdana"/>
              <a:sym typeface="Verdana"/>
            </a:endParaRPr>
          </a:p>
          <a:p>
            <a:pPr marL="0" marR="0" lvl="0" indent="0" algn="l" rtl="0">
              <a:lnSpc>
                <a:spcPct val="112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the Passover. This was a celebration </a:t>
            </a:r>
          </a:p>
          <a:p>
            <a:pPr marL="0" marR="0" lvl="0" indent="0" algn="l" rtl="0">
              <a:lnSpc>
                <a:spcPct val="112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of how God had saved their ancestors</a:t>
            </a:r>
            <a:endParaRPr sz="2800" b="0" i="0" u="none" strike="noStrike" cap="none" dirty="0">
              <a:solidFill>
                <a:srgbClr val="000000"/>
              </a:solidFill>
              <a:latin typeface="Verdana"/>
              <a:ea typeface="Verdana"/>
              <a:cs typeface="Verdana"/>
              <a:sym typeface="Verdana"/>
            </a:endParaRPr>
          </a:p>
        </p:txBody>
      </p:sp>
      <p:sp>
        <p:nvSpPr>
          <p:cNvPr id="493" name="Google Shape;493;p15"/>
          <p:cNvSpPr txBox="1"/>
          <p:nvPr/>
        </p:nvSpPr>
        <p:spPr>
          <a:xfrm>
            <a:off x="146849" y="179950"/>
            <a:ext cx="7095125" cy="23123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strike="noStrike" cap="none" dirty="0">
                <a:solidFill>
                  <a:schemeClr val="accent5">
                    <a:lumMod val="75000"/>
                  </a:schemeClr>
                </a:solidFill>
                <a:latin typeface="Verdana"/>
                <a:ea typeface="Verdana"/>
                <a:cs typeface="Verdana"/>
                <a:sym typeface="Verdana"/>
              </a:rPr>
              <a:t>Read </a:t>
            </a:r>
            <a:r>
              <a:rPr lang="en-US" sz="200" b="1" dirty="0">
                <a:solidFill>
                  <a:schemeClr val="accent5">
                    <a:lumMod val="75000"/>
                  </a:schemeClr>
                </a:solidFill>
                <a:ea typeface="Verdana"/>
              </a:rPr>
              <a:t>  </a:t>
            </a:r>
            <a:r>
              <a:rPr lang="en-US" sz="3200" b="1" dirty="0">
                <a:solidFill>
                  <a:schemeClr val="accent5">
                    <a:lumMod val="75000"/>
                  </a:schemeClr>
                </a:solidFill>
                <a:latin typeface="Verdana"/>
                <a:ea typeface="Verdana"/>
                <a:cs typeface="Verdana"/>
                <a:sym typeface="Verdana"/>
                <a:hlinkClick r:id="rId5">
                  <a:extLst>
                    <a:ext uri="{A12FA001-AC4F-418D-AE19-62706E023703}">
                      <ahyp:hlinkClr xmlns:ahyp="http://schemas.microsoft.com/office/drawing/2018/hyperlinkcolor" xmlns="" val="tx"/>
                    </a:ext>
                  </a:extLst>
                </a:hlinkClick>
              </a:rPr>
              <a:t>Matthew 26:14-56 </a:t>
            </a:r>
            <a:r>
              <a:rPr lang="en-US" sz="3200" b="1" dirty="0">
                <a:solidFill>
                  <a:schemeClr val="accent5">
                    <a:lumMod val="75000"/>
                  </a:schemeClr>
                </a:solidFill>
                <a:latin typeface="Verdana"/>
                <a:ea typeface="Verdana"/>
                <a:cs typeface="Verdana"/>
                <a:sym typeface="Verdana"/>
              </a:rPr>
              <a:t>in your own language.  Then read the story of how Jesus was betrayed.</a:t>
            </a:r>
            <a:endParaRPr sz="3800" b="1" i="0" strike="noStrike" cap="none" dirty="0">
              <a:solidFill>
                <a:schemeClr val="accent5">
                  <a:lumMod val="75000"/>
                </a:schemeClr>
              </a:solidFill>
              <a:latin typeface="Calibri"/>
              <a:ea typeface="Calibri"/>
              <a:cs typeface="Calibri"/>
              <a:sym typeface="Calibri"/>
            </a:endParaRPr>
          </a:p>
        </p:txBody>
      </p:sp>
      <p:sp>
        <p:nvSpPr>
          <p:cNvPr id="494" name="Google Shape;494;p15"/>
          <p:cNvSpPr txBox="1">
            <a:spLocks noGrp="1"/>
          </p:cNvSpPr>
          <p:nvPr>
            <p:ph type="ftr" idx="11"/>
          </p:nvPr>
        </p:nvSpPr>
        <p:spPr>
          <a:xfrm>
            <a:off x="0" y="652493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dirty="0"/>
          </a:p>
        </p:txBody>
      </p:sp>
      <p:sp>
        <p:nvSpPr>
          <p:cNvPr id="495" name="Google Shape;495;p15"/>
          <p:cNvSpPr txBox="1">
            <a:spLocks noGrp="1"/>
          </p:cNvSpPr>
          <p:nvPr>
            <p:ph type="sldNum" idx="12"/>
          </p:nvPr>
        </p:nvSpPr>
        <p:spPr>
          <a:xfrm>
            <a:off x="8595360" y="64643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15</a:t>
            </a:fld>
            <a:endParaRPr sz="1800" dirty="0"/>
          </a:p>
        </p:txBody>
      </p:sp>
      <p:pic>
        <p:nvPicPr>
          <p:cNvPr id="496" name="Google Shape;496;p15"/>
          <p:cNvPicPr preferRelativeResize="0"/>
          <p:nvPr/>
        </p:nvPicPr>
        <p:blipFill rotWithShape="1">
          <a:blip r:embed="rId6">
            <a:alphaModFix/>
          </a:blip>
          <a:srcRect/>
          <a:stretch/>
        </p:blipFill>
        <p:spPr>
          <a:xfrm>
            <a:off x="7132518" y="179950"/>
            <a:ext cx="4873826" cy="2741545"/>
          </a:xfrm>
          <a:prstGeom prst="rect">
            <a:avLst/>
          </a:prstGeom>
          <a:noFill/>
          <a:ln w="9525" cap="flat" cmpd="sng">
            <a:solidFill>
              <a:schemeClr val="accent5"/>
            </a:solidFill>
            <a:prstDash val="solid"/>
            <a:round/>
            <a:headEnd type="none" w="sm" len="sm"/>
            <a:tailEnd type="none" w="sm" len="sm"/>
          </a:ln>
        </p:spPr>
      </p:pic>
      <p:sp>
        <p:nvSpPr>
          <p:cNvPr id="497" name="Google Shape;497;p15"/>
          <p:cNvSpPr txBox="1"/>
          <p:nvPr/>
        </p:nvSpPr>
        <p:spPr>
          <a:xfrm>
            <a:off x="146848" y="3686539"/>
            <a:ext cx="11603192" cy="2812919"/>
          </a:xfrm>
          <a:prstGeom prst="rect">
            <a:avLst/>
          </a:prstGeom>
          <a:noFill/>
          <a:ln>
            <a:noFill/>
          </a:ln>
        </p:spPr>
        <p:txBody>
          <a:bodyPr spcFirstLastPara="1" wrap="square" lIns="91425" tIns="91425" rIns="91425" bIns="91425" anchor="t" anchorCtr="0">
            <a:spAutoFit/>
          </a:bodyPr>
          <a:lstStyle/>
          <a:p>
            <a:pPr>
              <a:lnSpc>
                <a:spcPct val="112000"/>
              </a:lnSpc>
              <a:buSzPts val="2800"/>
            </a:pPr>
            <a:r>
              <a:rPr lang="en-US" sz="2800" dirty="0">
                <a:solidFill>
                  <a:schemeClr val="dk1"/>
                </a:solidFill>
                <a:latin typeface="Verdana"/>
                <a:ea typeface="Verdana"/>
                <a:cs typeface="Verdana"/>
                <a:sym typeface="Verdana"/>
              </a:rPr>
              <a:t>from slavery in Egypt many centuries earlier. About three years after Jesus first began preaching and teaching publicly, Jesus told his disciples that he wanted to celebrate this Passover with them in Jerusalem, and that he would be killed there. </a:t>
            </a:r>
            <a:endParaRPr sz="2800" dirty="0">
              <a:solidFill>
                <a:schemeClr val="dk1"/>
              </a:solidFill>
              <a:latin typeface="Verdana"/>
              <a:ea typeface="Verdana"/>
              <a:cs typeface="Verdana"/>
            </a:endParaRPr>
          </a:p>
          <a:p>
            <a:pPr marL="0" lvl="0" indent="0" algn="l" rtl="0">
              <a:spcBef>
                <a:spcPts val="0"/>
              </a:spcBef>
              <a:spcAft>
                <a:spcPts val="0"/>
              </a:spcAft>
              <a:buNone/>
            </a:pPr>
            <a:endParaRPr dirty="0">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299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5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16"/>
          <p:cNvSpPr/>
          <p:nvPr/>
        </p:nvSpPr>
        <p:spPr>
          <a:xfrm>
            <a:off x="45720" y="69789"/>
            <a:ext cx="7590270" cy="2662877"/>
          </a:xfrm>
          <a:prstGeom prst="rect">
            <a:avLst/>
          </a:prstGeom>
          <a:noFill/>
          <a:ln>
            <a:noFill/>
          </a:ln>
        </p:spPr>
        <p:txBody>
          <a:bodyPr spcFirstLastPara="1" wrap="square" lIns="91425" tIns="45700" rIns="91425" bIns="45700" anchor="t" anchorCtr="0">
            <a:noAutofit/>
          </a:bodyPr>
          <a:lstStyle/>
          <a:p>
            <a:pPr>
              <a:lnSpc>
                <a:spcPct val="112000"/>
              </a:lnSpc>
              <a:buClr>
                <a:srgbClr val="000000"/>
              </a:buClr>
              <a:buSzPts val="1100"/>
            </a:pPr>
            <a:r>
              <a:rPr lang="en-US" sz="2800" dirty="0">
                <a:solidFill>
                  <a:schemeClr val="dk1"/>
                </a:solidFill>
                <a:latin typeface="Verdana"/>
                <a:ea typeface="Verdana"/>
                <a:cs typeface="Verdana"/>
                <a:sym typeface="Verdana"/>
              </a:rPr>
              <a:t>One of Jesus’ disciples was a man named Judas. Judas was in charge of the apostles’ money bag, but he often stole money out of the bag. </a:t>
            </a:r>
          </a:p>
          <a:p>
            <a:pPr>
              <a:lnSpc>
                <a:spcPts val="1960"/>
              </a:lnSpc>
              <a:buClr>
                <a:srgbClr val="000000"/>
              </a:buClr>
              <a:buSzPts val="1100"/>
            </a:pPr>
            <a:endParaRPr lang="en-US" sz="2800" dirty="0">
              <a:solidFill>
                <a:schemeClr val="dk1"/>
              </a:solidFill>
              <a:latin typeface="Verdana"/>
              <a:ea typeface="Verdana"/>
              <a:cs typeface="Verdana"/>
              <a:sym typeface="Verdana"/>
            </a:endParaRPr>
          </a:p>
          <a:p>
            <a:pPr>
              <a:lnSpc>
                <a:spcPct val="112000"/>
              </a:lnSpc>
              <a:buClr>
                <a:srgbClr val="000000"/>
              </a:buClr>
              <a:buSzPts val="1100"/>
            </a:pPr>
            <a:r>
              <a:rPr lang="en-US" sz="2800" dirty="0">
                <a:solidFill>
                  <a:schemeClr val="dk1"/>
                </a:solidFill>
                <a:latin typeface="Verdana"/>
                <a:ea typeface="Verdana"/>
                <a:cs typeface="Verdana"/>
                <a:sym typeface="Verdana"/>
              </a:rPr>
              <a:t>After Jesus and the disciples arrived in</a:t>
            </a:r>
            <a:endParaRPr sz="29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r>
              <a:rPr lang="en-US" sz="2900" b="0" i="0" u="none" strike="noStrike" cap="none" dirty="0">
                <a:solidFill>
                  <a:schemeClr val="dk1"/>
                </a:solidFill>
                <a:latin typeface="Verdana"/>
                <a:ea typeface="Verdana"/>
                <a:cs typeface="Verdana"/>
                <a:sym typeface="Verdana"/>
              </a:rPr>
              <a:t> </a:t>
            </a:r>
            <a:endParaRPr sz="2800" b="0" i="0" u="none" strike="noStrike" cap="none" dirty="0">
              <a:solidFill>
                <a:schemeClr val="dk1"/>
              </a:solidFill>
              <a:latin typeface="Verdana"/>
              <a:ea typeface="Verdana"/>
              <a:cs typeface="Verdana"/>
              <a:sym typeface="Verdana"/>
            </a:endParaRPr>
          </a:p>
        </p:txBody>
      </p:sp>
      <p:sp>
        <p:nvSpPr>
          <p:cNvPr id="506" name="Google Shape;506;p16"/>
          <p:cNvSpPr txBox="1">
            <a:spLocks noGrp="1"/>
          </p:cNvSpPr>
          <p:nvPr>
            <p:ph type="sldNum" idx="12"/>
          </p:nvPr>
        </p:nvSpPr>
        <p:spPr>
          <a:xfrm>
            <a:off x="8595360" y="64455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16</a:t>
            </a:fld>
            <a:endParaRPr sz="1800" dirty="0"/>
          </a:p>
        </p:txBody>
      </p:sp>
      <p:pic>
        <p:nvPicPr>
          <p:cNvPr id="507" name="Google Shape;507;p16"/>
          <p:cNvPicPr preferRelativeResize="0"/>
          <p:nvPr/>
        </p:nvPicPr>
        <p:blipFill rotWithShape="1">
          <a:blip r:embed="rId5">
            <a:alphaModFix/>
          </a:blip>
          <a:srcRect/>
          <a:stretch/>
        </p:blipFill>
        <p:spPr>
          <a:xfrm>
            <a:off x="7665720" y="134698"/>
            <a:ext cx="4358640" cy="2517062"/>
          </a:xfrm>
          <a:prstGeom prst="rect">
            <a:avLst/>
          </a:prstGeom>
          <a:noFill/>
          <a:ln w="9525" cap="flat" cmpd="sng">
            <a:solidFill>
              <a:schemeClr val="accent1"/>
            </a:solidFill>
            <a:prstDash val="solid"/>
            <a:round/>
            <a:headEnd type="none" w="sm" len="sm"/>
            <a:tailEnd type="none" w="sm" len="sm"/>
          </a:ln>
        </p:spPr>
      </p:pic>
      <p:sp>
        <p:nvSpPr>
          <p:cNvPr id="508" name="Google Shape;508;p16"/>
          <p:cNvSpPr txBox="1"/>
          <p:nvPr/>
        </p:nvSpPr>
        <p:spPr>
          <a:xfrm>
            <a:off x="75450" y="2651760"/>
            <a:ext cx="12041100" cy="4045180"/>
          </a:xfrm>
          <a:prstGeom prst="rect">
            <a:avLst/>
          </a:prstGeom>
          <a:noFill/>
          <a:ln>
            <a:noFill/>
          </a:ln>
        </p:spPr>
        <p:txBody>
          <a:bodyPr spcFirstLastPara="1" wrap="square" lIns="91425" tIns="91425" rIns="91425" bIns="91425" anchor="t" anchorCtr="0">
            <a:spAutoFit/>
          </a:bodyPr>
          <a:lstStyle/>
          <a:p>
            <a:pPr>
              <a:lnSpc>
                <a:spcPct val="112000"/>
              </a:lnSpc>
              <a:buClr>
                <a:schemeClr val="dk1"/>
              </a:buClr>
              <a:buSzPts val="1100"/>
            </a:pPr>
            <a:r>
              <a:rPr lang="en-US" sz="2800" dirty="0">
                <a:solidFill>
                  <a:schemeClr val="dk1"/>
                </a:solidFill>
                <a:latin typeface="Verdana"/>
                <a:ea typeface="Verdana"/>
                <a:cs typeface="Verdana"/>
                <a:sym typeface="Verdana"/>
              </a:rPr>
              <a:t>Jerusalem, Judas went to the Jewish leaders. He offered</a:t>
            </a:r>
          </a:p>
          <a:p>
            <a:pPr marL="0" lvl="0" indent="0" algn="l" rtl="0">
              <a:lnSpc>
                <a:spcPct val="112000"/>
              </a:lnSpc>
              <a:spcBef>
                <a:spcPts val="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to betray Jesus in exchange for money. He knew that the Jewish leaders did not accept that Jesus was the Messiah. They wanted to kill him. The Jewish leaders, led by the high priest, paid Judas 30 silver coins to betray Jesus by handing him over to them. This happened just as the prophets said it would. Judas agreed, took the money, and went away. He began looking for a chance to help them arrest Jesus. </a:t>
            </a:r>
            <a:endParaRPr sz="2800" dirty="0">
              <a:solidFill>
                <a:schemeClr val="dk1"/>
              </a:solidFill>
              <a:latin typeface="Verdana"/>
              <a:ea typeface="Verdana"/>
              <a:cs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5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2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17"/>
          <p:cNvSpPr/>
          <p:nvPr/>
        </p:nvSpPr>
        <p:spPr>
          <a:xfrm>
            <a:off x="60300" y="115372"/>
            <a:ext cx="7624033" cy="3471600"/>
          </a:xfrm>
          <a:prstGeom prst="rect">
            <a:avLst/>
          </a:prstGeom>
          <a:noFill/>
          <a:ln>
            <a:noFill/>
          </a:ln>
        </p:spPr>
        <p:txBody>
          <a:bodyPr spcFirstLastPara="1" wrap="square" lIns="91425" tIns="45700" rIns="91425" bIns="45700" anchor="t" anchorCtr="0">
            <a:noAutofit/>
          </a:bodyPr>
          <a:lstStyle/>
          <a:p>
            <a:pPr>
              <a:lnSpc>
                <a:spcPct val="112000"/>
              </a:lnSpc>
              <a:buClr>
                <a:srgbClr val="000000"/>
              </a:buClr>
              <a:buSzPts val="2800"/>
            </a:pPr>
            <a:r>
              <a:rPr lang="en-US" sz="2800" dirty="0">
                <a:solidFill>
                  <a:schemeClr val="dk1"/>
                </a:solidFill>
                <a:latin typeface="Verdana"/>
                <a:ea typeface="Verdana"/>
                <a:cs typeface="Verdana"/>
                <a:sym typeface="Verdana"/>
              </a:rPr>
              <a:t>In Jerusalem, Jesus celebrated the Passover with his disciples. During the Passover meal, Jesus took some bread and broke it. He said, “Take and eat this. This is my body, which I will give for</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p:txBody>
      </p:sp>
      <p:sp>
        <p:nvSpPr>
          <p:cNvPr id="516" name="Google Shape;516;p17"/>
          <p:cNvSpPr txBox="1">
            <a:spLocks noGrp="1"/>
          </p:cNvSpPr>
          <p:nvPr>
            <p:ph type="ftr" idx="11"/>
          </p:nvPr>
        </p:nvSpPr>
        <p:spPr>
          <a:xfrm>
            <a:off x="0" y="6477285"/>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517" name="Google Shape;517;p17"/>
          <p:cNvSpPr txBox="1">
            <a:spLocks noGrp="1"/>
          </p:cNvSpPr>
          <p:nvPr>
            <p:ph type="sldNum" idx="12"/>
          </p:nvPr>
        </p:nvSpPr>
        <p:spPr>
          <a:xfrm>
            <a:off x="8582262" y="646863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17</a:t>
            </a:fld>
            <a:endParaRPr sz="1800" dirty="0"/>
          </a:p>
        </p:txBody>
      </p:sp>
      <p:pic>
        <p:nvPicPr>
          <p:cNvPr id="518" name="Google Shape;518;p17"/>
          <p:cNvPicPr preferRelativeResize="0"/>
          <p:nvPr/>
        </p:nvPicPr>
        <p:blipFill rotWithShape="1">
          <a:blip r:embed="rId5">
            <a:alphaModFix/>
          </a:blip>
          <a:srcRect/>
          <a:stretch/>
        </p:blipFill>
        <p:spPr>
          <a:xfrm>
            <a:off x="8000387" y="206812"/>
            <a:ext cx="3963626" cy="2229538"/>
          </a:xfrm>
          <a:prstGeom prst="rect">
            <a:avLst/>
          </a:prstGeom>
          <a:noFill/>
          <a:ln w="9525" cap="flat" cmpd="sng">
            <a:solidFill>
              <a:schemeClr val="accent5"/>
            </a:solidFill>
            <a:prstDash val="solid"/>
            <a:round/>
            <a:headEnd type="none" w="sm" len="sm"/>
            <a:tailEnd type="none" w="sm" len="sm"/>
          </a:ln>
        </p:spPr>
      </p:pic>
      <p:sp>
        <p:nvSpPr>
          <p:cNvPr id="519" name="Google Shape;519;p17"/>
          <p:cNvSpPr/>
          <p:nvPr/>
        </p:nvSpPr>
        <p:spPr>
          <a:xfrm>
            <a:off x="144143" y="2506128"/>
            <a:ext cx="11903713" cy="2526000"/>
          </a:xfrm>
          <a:prstGeom prst="rect">
            <a:avLst/>
          </a:prstGeom>
          <a:noFill/>
          <a:ln>
            <a:noFill/>
          </a:ln>
        </p:spPr>
        <p:txBody>
          <a:bodyPr spcFirstLastPara="1" wrap="square" lIns="91425" tIns="45700" rIns="91425" bIns="45700" anchor="t" anchorCtr="0">
            <a:noAutofit/>
          </a:bodyPr>
          <a:lstStyle/>
          <a:p>
            <a:pPr>
              <a:lnSpc>
                <a:spcPct val="112000"/>
              </a:lnSpc>
              <a:buSzPts val="2800"/>
            </a:pPr>
            <a:r>
              <a:rPr lang="en-US" sz="2800" dirty="0">
                <a:solidFill>
                  <a:schemeClr val="dk1"/>
                </a:solidFill>
                <a:latin typeface="Verdana"/>
                <a:ea typeface="Verdana"/>
                <a:cs typeface="Verdana"/>
                <a:sym typeface="Verdana"/>
              </a:rPr>
              <a:t>you. Do this to remember me.” </a:t>
            </a:r>
          </a:p>
          <a:p>
            <a:pPr>
              <a:lnSpc>
                <a:spcPts val="1960"/>
              </a:lnSpc>
              <a:buSzPts val="2800"/>
            </a:pPr>
            <a:endParaRPr lang="en-US" sz="2800" dirty="0">
              <a:solidFill>
                <a:schemeClr val="dk1"/>
              </a:solidFill>
              <a:latin typeface="Verdana"/>
              <a:ea typeface="Verdana"/>
              <a:cs typeface="Verdana"/>
              <a:sym typeface="Verdana"/>
            </a:endParaRPr>
          </a:p>
          <a:p>
            <a:pPr>
              <a:lnSpc>
                <a:spcPct val="112000"/>
              </a:lnSpc>
              <a:buSzPts val="2800"/>
            </a:pPr>
            <a:r>
              <a:rPr lang="en-US" sz="2800" dirty="0">
                <a:solidFill>
                  <a:schemeClr val="dk1"/>
                </a:solidFill>
                <a:latin typeface="Verdana"/>
                <a:ea typeface="Verdana"/>
                <a:cs typeface="Verdana"/>
                <a:sym typeface="Verdana"/>
              </a:rPr>
              <a:t>In this way, Jesus said that he would die for them, that he would sacrifice his body for them.</a:t>
            </a:r>
          </a:p>
          <a:p>
            <a:pPr>
              <a:lnSpc>
                <a:spcPts val="1960"/>
              </a:lnSpc>
              <a:buSzPts val="2800"/>
            </a:pPr>
            <a:endParaRPr lang="en-US" sz="2800" dirty="0">
              <a:solidFill>
                <a:schemeClr val="dk1"/>
              </a:solidFill>
              <a:latin typeface="Verdana"/>
              <a:ea typeface="Verdana"/>
              <a:cs typeface="Verdana"/>
            </a:endParaRPr>
          </a:p>
          <a:p>
            <a:pPr>
              <a:lnSpc>
                <a:spcPct val="112000"/>
              </a:lnSpc>
              <a:buClr>
                <a:srgbClr val="000000"/>
              </a:buClr>
              <a:buSzPts val="2800"/>
            </a:pPr>
            <a:r>
              <a:rPr lang="en-US" sz="2800" dirty="0">
                <a:solidFill>
                  <a:schemeClr val="dk1"/>
                </a:solidFill>
                <a:latin typeface="Verdana"/>
                <a:ea typeface="Verdana"/>
                <a:cs typeface="Verdana"/>
                <a:sym typeface="Verdana"/>
              </a:rPr>
              <a:t>Then Jesus picked up a cup of wine and said, “Drink this. It is my blood of the New Covenant that I will pour out so that God will forgive your sins. Do what I am doing now, to remember me every time you drink it.”</a:t>
            </a:r>
            <a:endParaRPr sz="2800"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9798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24"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8" name="Google Shape;528;p18"/>
          <p:cNvSpPr txBox="1">
            <a:spLocks noGrp="1"/>
          </p:cNvSpPr>
          <p:nvPr>
            <p:ph type="sldNum" idx="12"/>
          </p:nvPr>
        </p:nvSpPr>
        <p:spPr>
          <a:xfrm>
            <a:off x="8656320" y="648367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18</a:t>
            </a:fld>
            <a:endParaRPr sz="1800" dirty="0"/>
          </a:p>
        </p:txBody>
      </p:sp>
      <p:sp>
        <p:nvSpPr>
          <p:cNvPr id="529" name="Google Shape;529;p18"/>
          <p:cNvSpPr/>
          <p:nvPr/>
        </p:nvSpPr>
        <p:spPr>
          <a:xfrm>
            <a:off x="212550" y="168940"/>
            <a:ext cx="7176600" cy="2576700"/>
          </a:xfrm>
          <a:prstGeom prst="rect">
            <a:avLst/>
          </a:prstGeom>
          <a:noFill/>
          <a:ln>
            <a:noFill/>
          </a:ln>
        </p:spPr>
        <p:txBody>
          <a:bodyPr spcFirstLastPara="1" wrap="square" lIns="91425" tIns="45700" rIns="91425" bIns="45700" anchor="t" anchorCtr="0">
            <a:noAutofit/>
          </a:bodyPr>
          <a:lstStyle/>
          <a:p>
            <a:pPr>
              <a:lnSpc>
                <a:spcPct val="112000"/>
              </a:lnSpc>
              <a:buClr>
                <a:srgbClr val="000000"/>
              </a:buClr>
              <a:buSzPts val="2800"/>
            </a:pPr>
            <a:r>
              <a:rPr lang="en-US" sz="2800" dirty="0">
                <a:solidFill>
                  <a:schemeClr val="dk1"/>
                </a:solidFill>
                <a:latin typeface="Verdana"/>
                <a:ea typeface="Verdana"/>
                <a:cs typeface="Verdana"/>
                <a:sym typeface="Verdana"/>
              </a:rPr>
              <a:t>Then Jesus said to the disciples, “Believe me when I say that one of you will turn against me.” The disciples were shocked to hear this. Each one said, “Lord, surely I am not the one!”</a:t>
            </a:r>
            <a:endParaRPr sz="2800" dirty="0">
              <a:solidFill>
                <a:schemeClr val="dk1"/>
              </a:solidFill>
              <a:latin typeface="Verdana"/>
              <a:ea typeface="Verdana"/>
              <a:cs typeface="Verdana"/>
              <a:sym typeface="Verdana"/>
            </a:endParaRPr>
          </a:p>
        </p:txBody>
      </p:sp>
      <p:pic>
        <p:nvPicPr>
          <p:cNvPr id="530" name="Google Shape;530;p18"/>
          <p:cNvPicPr preferRelativeResize="0"/>
          <p:nvPr/>
        </p:nvPicPr>
        <p:blipFill rotWithShape="1">
          <a:blip r:embed="rId5">
            <a:alphaModFix/>
          </a:blip>
          <a:srcRect/>
          <a:stretch/>
        </p:blipFill>
        <p:spPr>
          <a:xfrm>
            <a:off x="7398642" y="168940"/>
            <a:ext cx="4580808" cy="2576700"/>
          </a:xfrm>
          <a:prstGeom prst="rect">
            <a:avLst/>
          </a:prstGeom>
          <a:noFill/>
          <a:ln w="9525" cap="flat" cmpd="sng">
            <a:solidFill>
              <a:schemeClr val="accent5"/>
            </a:solidFill>
            <a:prstDash val="solid"/>
            <a:round/>
            <a:headEnd type="none" w="sm" len="sm"/>
            <a:tailEnd type="none" w="sm" len="sm"/>
          </a:ln>
        </p:spPr>
      </p:pic>
      <p:sp>
        <p:nvSpPr>
          <p:cNvPr id="531" name="Google Shape;531;p18"/>
          <p:cNvSpPr txBox="1"/>
          <p:nvPr/>
        </p:nvSpPr>
        <p:spPr>
          <a:xfrm>
            <a:off x="212551" y="2957386"/>
            <a:ext cx="11766900" cy="4045180"/>
          </a:xfrm>
          <a:prstGeom prst="rect">
            <a:avLst/>
          </a:prstGeom>
          <a:noFill/>
          <a:ln>
            <a:noFill/>
          </a:ln>
        </p:spPr>
        <p:txBody>
          <a:bodyPr spcFirstLastPara="1" wrap="square" lIns="91425" tIns="91425" rIns="91425" bIns="91425" anchor="t" anchorCtr="0">
            <a:spAutoFit/>
          </a:bodyPr>
          <a:lstStyle/>
          <a:p>
            <a:pPr>
              <a:lnSpc>
                <a:spcPct val="112000"/>
              </a:lnSpc>
            </a:pPr>
            <a:r>
              <a:rPr lang="en-US" sz="2800" dirty="0">
                <a:solidFill>
                  <a:schemeClr val="dk1"/>
                </a:solidFill>
                <a:latin typeface="Verdana"/>
                <a:ea typeface="Verdana"/>
                <a:cs typeface="Verdana"/>
                <a:sym typeface="Verdana"/>
              </a:rPr>
              <a:t>Jesus said, “One who has dipped his bread in the same bowl with me will be the one to betray me. The Son of Man will leave this world, just as the Scriptures say.” </a:t>
            </a:r>
          </a:p>
          <a:p>
            <a:pPr>
              <a:lnSpc>
                <a:spcPct val="112000"/>
              </a:lnSpc>
            </a:pPr>
            <a:r>
              <a:rPr lang="en-US" sz="2800" dirty="0">
                <a:solidFill>
                  <a:schemeClr val="dk1"/>
                </a:solidFill>
                <a:latin typeface="Verdana"/>
                <a:ea typeface="Verdana"/>
                <a:cs typeface="Verdana"/>
                <a:sym typeface="Verdana"/>
              </a:rPr>
              <a:t>Then Judas said to Jesus, ”Teacher, I am not the one you are talking about, am I?”  </a:t>
            </a:r>
          </a:p>
          <a:p>
            <a:pPr>
              <a:lnSpc>
                <a:spcPct val="112000"/>
              </a:lnSpc>
            </a:pPr>
            <a:r>
              <a:rPr lang="en-US" sz="2800" dirty="0">
                <a:solidFill>
                  <a:schemeClr val="dk1"/>
                </a:solidFill>
                <a:latin typeface="Verdana"/>
                <a:ea typeface="Verdana"/>
                <a:cs typeface="Verdana"/>
                <a:sym typeface="Verdana"/>
              </a:rPr>
              <a:t>Jesus answered, “Yes, it is you.” </a:t>
            </a:r>
          </a:p>
          <a:p>
            <a:pPr>
              <a:lnSpc>
                <a:spcPct val="112000"/>
              </a:lnSpc>
            </a:pPr>
            <a:r>
              <a:rPr lang="en-US" sz="2800" dirty="0">
                <a:solidFill>
                  <a:schemeClr val="dk1"/>
                </a:solidFill>
                <a:latin typeface="Verdana"/>
                <a:ea typeface="Verdana"/>
                <a:cs typeface="Verdana"/>
                <a:sym typeface="Verdana"/>
              </a:rPr>
              <a:t>Judas left and went to help the Jewish leaders arrest Jesus. It was night time.</a:t>
            </a:r>
            <a:endParaRPr sz="2800" dirty="0">
              <a:solidFill>
                <a:schemeClr val="dk1"/>
              </a:solidFill>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4280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6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19"/>
          <p:cNvSpPr txBox="1">
            <a:spLocks noGrp="1"/>
          </p:cNvSpPr>
          <p:nvPr>
            <p:ph type="ftr" idx="11"/>
          </p:nvPr>
        </p:nvSpPr>
        <p:spPr>
          <a:xfrm>
            <a:off x="0" y="646397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dirty="0"/>
          </a:p>
        </p:txBody>
      </p:sp>
      <p:sp>
        <p:nvSpPr>
          <p:cNvPr id="539" name="Google Shape;539;p19"/>
          <p:cNvSpPr txBox="1">
            <a:spLocks noGrp="1"/>
          </p:cNvSpPr>
          <p:nvPr>
            <p:ph type="sldNum" idx="12"/>
          </p:nvPr>
        </p:nvSpPr>
        <p:spPr>
          <a:xfrm>
            <a:off x="8610600" y="646397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19</a:t>
            </a:fld>
            <a:endParaRPr sz="1800" dirty="0"/>
          </a:p>
        </p:txBody>
      </p:sp>
      <p:sp>
        <p:nvSpPr>
          <p:cNvPr id="540" name="Google Shape;540;p19"/>
          <p:cNvSpPr txBox="1"/>
          <p:nvPr/>
        </p:nvSpPr>
        <p:spPr>
          <a:xfrm>
            <a:off x="152400" y="136550"/>
            <a:ext cx="7457700" cy="2159400"/>
          </a:xfrm>
          <a:prstGeom prst="rect">
            <a:avLst/>
          </a:prstGeom>
          <a:noFill/>
          <a:ln>
            <a:noFill/>
          </a:ln>
        </p:spPr>
        <p:txBody>
          <a:bodyPr spcFirstLastPara="1" wrap="square" lIns="91425" tIns="45700" rIns="91425" bIns="45700" anchor="t" anchorCtr="0">
            <a:noAutofit/>
          </a:bodyPr>
          <a:lstStyle/>
          <a:p>
            <a:pPr>
              <a:lnSpc>
                <a:spcPct val="112000"/>
              </a:lnSpc>
              <a:buClr>
                <a:schemeClr val="dk1"/>
              </a:buClr>
              <a:buSzPts val="1100"/>
            </a:pPr>
            <a:r>
              <a:rPr lang="en-US" sz="2800" dirty="0">
                <a:solidFill>
                  <a:schemeClr val="dk1"/>
                </a:solidFill>
                <a:latin typeface="Verdana"/>
                <a:ea typeface="Verdana"/>
                <a:cs typeface="Verdana"/>
                <a:sym typeface="Verdana"/>
              </a:rPr>
              <a:t>After the meal, Jesus and his disciples walked to the Mount of Olives. Jesus said, “You will all abandon me tonight. It is written, ‘I will strike the shepherd and all the sheep will be scattered.’ But </a:t>
            </a:r>
            <a:endParaRPr sz="2800" dirty="0">
              <a:solidFill>
                <a:schemeClr val="dk1"/>
              </a:solidFill>
              <a:latin typeface="Verdana"/>
              <a:ea typeface="Verdana"/>
              <a:cs typeface="Verdana"/>
              <a:sym typeface="Verdana"/>
            </a:endParaRPr>
          </a:p>
          <a:p>
            <a:pPr>
              <a:lnSpc>
                <a:spcPct val="112000"/>
              </a:lnSpc>
              <a:buClr>
                <a:schemeClr val="dk1"/>
              </a:buClr>
              <a:buSzPts val="1100"/>
            </a:pPr>
            <a:endParaRPr sz="2800"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p:txBody>
      </p:sp>
      <p:pic>
        <p:nvPicPr>
          <p:cNvPr id="541" name="Google Shape;541;p19"/>
          <p:cNvPicPr preferRelativeResize="0"/>
          <p:nvPr/>
        </p:nvPicPr>
        <p:blipFill rotWithShape="1">
          <a:blip r:embed="rId5">
            <a:alphaModFix/>
          </a:blip>
          <a:srcRect/>
          <a:stretch/>
        </p:blipFill>
        <p:spPr>
          <a:xfrm>
            <a:off x="7762500" y="136550"/>
            <a:ext cx="4277100" cy="2394290"/>
          </a:xfrm>
          <a:prstGeom prst="rect">
            <a:avLst/>
          </a:prstGeom>
          <a:noFill/>
          <a:ln w="9525" cap="flat" cmpd="sng">
            <a:solidFill>
              <a:schemeClr val="accent5"/>
            </a:solidFill>
            <a:prstDash val="solid"/>
            <a:round/>
            <a:headEnd type="none" w="sm" len="sm"/>
            <a:tailEnd type="none" w="sm" len="sm"/>
          </a:ln>
        </p:spPr>
      </p:pic>
      <p:sp>
        <p:nvSpPr>
          <p:cNvPr id="542" name="Google Shape;542;p19"/>
          <p:cNvSpPr txBox="1"/>
          <p:nvPr/>
        </p:nvSpPr>
        <p:spPr>
          <a:xfrm>
            <a:off x="152399" y="2530840"/>
            <a:ext cx="11674839" cy="3996300"/>
          </a:xfrm>
          <a:prstGeom prst="rect">
            <a:avLst/>
          </a:prstGeom>
          <a:noFill/>
          <a:ln>
            <a:noFill/>
          </a:ln>
        </p:spPr>
        <p:txBody>
          <a:bodyPr spcFirstLastPara="1" wrap="square" lIns="91425" tIns="45700" rIns="91425" bIns="45700" anchor="t" anchorCtr="0">
            <a:noAutofit/>
          </a:bodyPr>
          <a:lstStyle/>
          <a:p>
            <a:pPr>
              <a:lnSpc>
                <a:spcPct val="112000"/>
              </a:lnSpc>
              <a:buClr>
                <a:schemeClr val="dk1"/>
              </a:buClr>
              <a:buSzPts val="1100"/>
            </a:pPr>
            <a:r>
              <a:rPr lang="en-US" sz="2800" dirty="0">
                <a:solidFill>
                  <a:schemeClr val="dk1"/>
                </a:solidFill>
                <a:latin typeface="Verdana"/>
                <a:ea typeface="Verdana"/>
                <a:cs typeface="Verdana"/>
                <a:sym typeface="Verdana"/>
              </a:rPr>
              <a:t>after I am killed, I will rise from death.” </a:t>
            </a:r>
          </a:p>
          <a:p>
            <a:pPr>
              <a:lnSpc>
                <a:spcPts val="2760"/>
              </a:lnSpc>
              <a:buClr>
                <a:schemeClr val="dk1"/>
              </a:buClr>
              <a:buSzPts val="1100"/>
            </a:pPr>
            <a:endParaRPr lang="en-US" sz="2800" dirty="0">
              <a:solidFill>
                <a:schemeClr val="dk1"/>
              </a:solidFill>
              <a:latin typeface="Verdana"/>
              <a:ea typeface="Verdana"/>
              <a:cs typeface="Verdana"/>
              <a:sym typeface="Verdana"/>
            </a:endParaRPr>
          </a:p>
          <a:p>
            <a:pPr>
              <a:lnSpc>
                <a:spcPct val="112000"/>
              </a:lnSpc>
              <a:buClr>
                <a:schemeClr val="dk1"/>
              </a:buClr>
              <a:buSzPts val="1100"/>
            </a:pPr>
            <a:r>
              <a:rPr lang="en-US" sz="2800" dirty="0">
                <a:solidFill>
                  <a:schemeClr val="dk1"/>
                </a:solidFill>
                <a:latin typeface="Verdana"/>
                <a:ea typeface="Verdana"/>
                <a:cs typeface="Verdana"/>
                <a:sym typeface="Verdana"/>
              </a:rPr>
              <a:t>Peter replied, “Even if all the others abandon you, I will not!” Then Jesus said to Peter, “Satan wants to test each of you, but I have prayed for you, Peter, that your faith will not fail completely! And when you come back to me, help your brothers to be stronger.”  But Peter said to Jesus, “Lord, I am ready to go to go to jail with you. I will even die with you!” </a:t>
            </a:r>
            <a:endParaRPr sz="2800"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3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
          <p:cNvSpPr txBox="1">
            <a:spLocks noGrp="1"/>
          </p:cNvSpPr>
          <p:nvPr>
            <p:ph type="title"/>
          </p:nvPr>
        </p:nvSpPr>
        <p:spPr>
          <a:xfrm>
            <a:off x="838200" y="136525"/>
            <a:ext cx="10515600" cy="61765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Verdana"/>
              <a:buNone/>
            </a:pPr>
            <a:r>
              <a:rPr lang="en-US" sz="3200" b="1" dirty="0"/>
              <a:t>Pray, Review, and Preview</a:t>
            </a:r>
            <a:endParaRPr sz="3200" b="1" dirty="0"/>
          </a:p>
        </p:txBody>
      </p:sp>
      <p:sp>
        <p:nvSpPr>
          <p:cNvPr id="314" name="Google Shape;314;p2"/>
          <p:cNvSpPr txBox="1"/>
          <p:nvPr/>
        </p:nvSpPr>
        <p:spPr>
          <a:xfrm>
            <a:off x="497250" y="1167858"/>
            <a:ext cx="11197500" cy="338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2800" b="1" i="0" u="none" strike="noStrike" cap="none" dirty="0">
                <a:solidFill>
                  <a:schemeClr val="accent5"/>
                </a:solidFill>
                <a:latin typeface="Verdana"/>
                <a:ea typeface="Verdana"/>
                <a:cs typeface="Verdana"/>
                <a:sym typeface="Verdana"/>
              </a:rPr>
              <a:t>Bible Reading:</a:t>
            </a:r>
            <a:r>
              <a:rPr lang="en-US" sz="2800" b="0" i="0" u="none" strike="noStrike" cap="none" dirty="0">
                <a:solidFill>
                  <a:schemeClr val="accent5"/>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Jesus is Betrayed - </a:t>
            </a:r>
            <a:r>
              <a:rPr lang="en-US" sz="2800" b="0" i="0" u="sng" strike="noStrike" cap="none" dirty="0">
                <a:solidFill>
                  <a:schemeClr val="hlink"/>
                </a:solidFill>
                <a:latin typeface="Verdana"/>
                <a:ea typeface="Verdana"/>
                <a:cs typeface="Verdana"/>
                <a:sym typeface="Verdana"/>
                <a:hlinkClick r:id="rId5"/>
              </a:rPr>
              <a:t>Matthew 26:14-56</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lang="en-US" sz="2800" b="1" i="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800" b="1" i="0" u="none" strike="noStrike" cap="none" dirty="0">
                <a:solidFill>
                  <a:schemeClr val="accent5"/>
                </a:solidFill>
                <a:latin typeface="Verdana"/>
                <a:ea typeface="Verdana"/>
                <a:cs typeface="Verdana"/>
                <a:sym typeface="Verdana"/>
              </a:rPr>
              <a:t>Theme:</a:t>
            </a:r>
            <a:r>
              <a:rPr lang="en-US" sz="2800" b="0" i="0" u="none" strike="noStrike" cap="none" dirty="0">
                <a:solidFill>
                  <a:schemeClr val="accent5"/>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Restaurant</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lang="en-US" sz="2800" b="1" i="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800" b="1" i="0" u="none" strike="noStrike" cap="none" dirty="0">
                <a:solidFill>
                  <a:schemeClr val="accent5"/>
                </a:solidFill>
                <a:latin typeface="Verdana"/>
                <a:ea typeface="Verdana"/>
                <a:cs typeface="Verdana"/>
                <a:sym typeface="Verdana"/>
              </a:rPr>
              <a:t>Pronunciation: </a:t>
            </a:r>
            <a:r>
              <a:rPr lang="en-US" sz="2800" b="0" i="0" u="none" strike="noStrike" cap="none" dirty="0">
                <a:solidFill>
                  <a:schemeClr val="dk1"/>
                </a:solidFill>
                <a:latin typeface="Verdana"/>
                <a:ea typeface="Verdana"/>
                <a:cs typeface="Verdana"/>
                <a:sym typeface="Verdana"/>
              </a:rPr>
              <a:t>/</a:t>
            </a:r>
            <a:r>
              <a:rPr lang="en-US" sz="2800" b="0" i="0" u="none" strike="noStrike" cap="none" dirty="0" err="1">
                <a:solidFill>
                  <a:schemeClr val="dk1"/>
                </a:solidFill>
                <a:latin typeface="Verdana"/>
                <a:ea typeface="Verdana"/>
                <a:cs typeface="Verdana"/>
                <a:sym typeface="Verdana"/>
              </a:rPr>
              <a:t>rE</a:t>
            </a:r>
            <a:r>
              <a:rPr lang="en-US" sz="2800" b="0" i="0" u="none" strike="noStrike" cap="none" dirty="0">
                <a:solidFill>
                  <a:schemeClr val="dk1"/>
                </a:solidFill>
                <a:latin typeface="Verdana"/>
                <a:ea typeface="Verdana"/>
                <a:cs typeface="Verdana"/>
                <a:sym typeface="Verdana"/>
              </a:rPr>
              <a:t>/ “again” prefix and /dis/ negative prefix</a:t>
            </a:r>
            <a:endParaRPr sz="2800" b="0" i="0" u="none" strike="noStrike" cap="none" dirty="0">
              <a:solidFill>
                <a:schemeClr val="dk1"/>
              </a:solidFill>
              <a:highlight>
                <a:srgbClr val="00FF00"/>
              </a:highlight>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lang="en-US" sz="2800" b="1" i="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800" b="1" i="0" u="none" strike="noStrike" cap="none" dirty="0">
                <a:solidFill>
                  <a:schemeClr val="accent5"/>
                </a:solidFill>
                <a:latin typeface="Verdana"/>
                <a:ea typeface="Verdana"/>
                <a:cs typeface="Verdana"/>
                <a:sym typeface="Verdana"/>
              </a:rPr>
              <a:t>Grammar: </a:t>
            </a:r>
            <a:r>
              <a:rPr lang="en-US" sz="2800" b="0" i="0" u="none" strike="noStrike" cap="none" dirty="0">
                <a:solidFill>
                  <a:schemeClr val="dk1"/>
                </a:solidFill>
                <a:latin typeface="Verdana"/>
                <a:ea typeface="Verdana"/>
                <a:cs typeface="Verdana"/>
                <a:sym typeface="Verdana"/>
              </a:rPr>
              <a:t>Giving and Taking Advice; Following Rules; Should, Must, and Have to</a:t>
            </a:r>
            <a:endParaRPr sz="2800" b="0" i="0" u="none" strike="noStrike" cap="none" dirty="0">
              <a:solidFill>
                <a:schemeClr val="accent5"/>
              </a:solidFill>
              <a:latin typeface="Verdana"/>
              <a:ea typeface="Verdana"/>
              <a:cs typeface="Verdana"/>
              <a:sym typeface="Verdana"/>
            </a:endParaRPr>
          </a:p>
        </p:txBody>
      </p:sp>
      <p:sp>
        <p:nvSpPr>
          <p:cNvPr id="315" name="Google Shape;315;p2"/>
          <p:cNvSpPr txBox="1">
            <a:spLocks noGrp="1"/>
          </p:cNvSpPr>
          <p:nvPr>
            <p:ph type="ftr" idx="11"/>
          </p:nvPr>
        </p:nvSpPr>
        <p:spPr>
          <a:xfrm>
            <a:off x="603068" y="640971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16" name="Google Shape;3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3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20"/>
          <p:cNvSpPr txBox="1">
            <a:spLocks noGrp="1"/>
          </p:cNvSpPr>
          <p:nvPr>
            <p:ph type="ftr" idx="11"/>
          </p:nvPr>
        </p:nvSpPr>
        <p:spPr>
          <a:xfrm>
            <a:off x="-12425" y="6489084"/>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550" name="Google Shape;550;p20"/>
          <p:cNvSpPr txBox="1"/>
          <p:nvPr/>
        </p:nvSpPr>
        <p:spPr>
          <a:xfrm>
            <a:off x="224063" y="157788"/>
            <a:ext cx="7489343" cy="2653800"/>
          </a:xfrm>
          <a:prstGeom prst="rect">
            <a:avLst/>
          </a:prstGeom>
          <a:noFill/>
          <a:ln>
            <a:noFill/>
          </a:ln>
        </p:spPr>
        <p:txBody>
          <a:bodyPr spcFirstLastPara="1" wrap="square" lIns="91425" tIns="45700" rIns="91425" bIns="45700" anchor="t" anchorCtr="0">
            <a:noAutofit/>
          </a:bodyPr>
          <a:lstStyle/>
          <a:p>
            <a:pPr>
              <a:lnSpc>
                <a:spcPct val="112000"/>
              </a:lnSpc>
              <a:buClr>
                <a:schemeClr val="dk1"/>
              </a:buClr>
              <a:buSzPts val="1100"/>
            </a:pPr>
            <a:r>
              <a:rPr lang="en-US" sz="2800" dirty="0">
                <a:solidFill>
                  <a:schemeClr val="dk1"/>
                </a:solidFill>
                <a:latin typeface="Verdana"/>
                <a:ea typeface="Verdana"/>
                <a:cs typeface="Verdana"/>
                <a:sym typeface="Verdana"/>
              </a:rPr>
              <a:t>But Jesus said, “Peter, </a:t>
            </a:r>
            <a:r>
              <a:rPr lang="en-US" sz="2800" dirty="0" smtClean="0">
                <a:solidFill>
                  <a:schemeClr val="dk1"/>
                </a:solidFill>
                <a:latin typeface="Verdana"/>
                <a:ea typeface="Verdana"/>
                <a:cs typeface="Verdana"/>
                <a:sym typeface="Verdana"/>
              </a:rPr>
              <a:t>the </a:t>
            </a:r>
            <a:r>
              <a:rPr lang="en-US" sz="2800" dirty="0">
                <a:solidFill>
                  <a:schemeClr val="dk1"/>
                </a:solidFill>
                <a:latin typeface="Verdana"/>
                <a:ea typeface="Verdana"/>
                <a:cs typeface="Verdana"/>
                <a:sym typeface="Verdana"/>
              </a:rPr>
              <a:t>truth is, tonight you will say you do not know me. You will deny me three times before the rooster crows.”  Then Jesus went with his disciples to a place called Gethsemane.</a:t>
            </a:r>
            <a:endParaRPr sz="2800"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endParaRPr sz="2800" dirty="0">
              <a:solidFill>
                <a:schemeClr val="dk1"/>
              </a:solidFill>
              <a:latin typeface="Verdana"/>
              <a:ea typeface="Verdana"/>
              <a:cs typeface="Verdana"/>
              <a:sym typeface="Verdana"/>
            </a:endParaRPr>
          </a:p>
        </p:txBody>
      </p:sp>
      <p:sp>
        <p:nvSpPr>
          <p:cNvPr id="551" name="Google Shape;551;p20"/>
          <p:cNvSpPr txBox="1">
            <a:spLocks noGrp="1"/>
          </p:cNvSpPr>
          <p:nvPr>
            <p:ph type="sldNum" idx="12"/>
          </p:nvPr>
        </p:nvSpPr>
        <p:spPr>
          <a:xfrm>
            <a:off x="8556862" y="648908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20</a:t>
            </a:fld>
            <a:endParaRPr sz="1800" dirty="0"/>
          </a:p>
        </p:txBody>
      </p:sp>
      <p:sp>
        <p:nvSpPr>
          <p:cNvPr id="552" name="Google Shape;552;p20"/>
          <p:cNvSpPr txBox="1"/>
          <p:nvPr/>
        </p:nvSpPr>
        <p:spPr>
          <a:xfrm>
            <a:off x="224063" y="3135758"/>
            <a:ext cx="11762100" cy="3821700"/>
          </a:xfrm>
          <a:prstGeom prst="rect">
            <a:avLst/>
          </a:prstGeom>
          <a:noFill/>
          <a:ln>
            <a:noFill/>
          </a:ln>
        </p:spPr>
        <p:txBody>
          <a:bodyPr spcFirstLastPara="1" wrap="square" lIns="91425" tIns="45700" rIns="91425" bIns="45700" anchor="t" anchorCtr="0">
            <a:noAutofit/>
          </a:bodyPr>
          <a:lstStyle/>
          <a:p>
            <a:pPr>
              <a:lnSpc>
                <a:spcPct val="112000"/>
              </a:lnSpc>
              <a:buClr>
                <a:schemeClr val="dk1"/>
              </a:buClr>
              <a:buSzPts val="1100"/>
            </a:pPr>
            <a:r>
              <a:rPr lang="en-US" sz="2800" dirty="0">
                <a:solidFill>
                  <a:schemeClr val="dk1"/>
                </a:solidFill>
                <a:latin typeface="Verdana"/>
                <a:ea typeface="Verdana"/>
                <a:cs typeface="Verdana"/>
                <a:sym typeface="Verdana"/>
              </a:rPr>
              <a:t>Jesus told his disciples to pray that they would not enter into temptation. Then Jesus went to pray by himself. He prayed three times, “My Father, if it is possible, please let me not have to drink this cup of suffering. But if there is no other way for people’s sins to be forgiven, then let your will be done.” Jesus was very troubled and his sweat was like drops of blood. God sent an angel to strengthen him.</a:t>
            </a:r>
            <a:endParaRPr sz="2800" dirty="0">
              <a:solidFill>
                <a:schemeClr val="dk1"/>
              </a:solidFill>
              <a:latin typeface="Verdana"/>
              <a:ea typeface="Verdana"/>
              <a:cs typeface="Verdana"/>
              <a:sym typeface="Verdana"/>
            </a:endParaRPr>
          </a:p>
          <a:p>
            <a:pPr marL="0" lvl="0" indent="0" algn="l" rtl="0">
              <a:spcBef>
                <a:spcPts val="1200"/>
              </a:spcBef>
              <a:spcAft>
                <a:spcPts val="0"/>
              </a:spcAft>
              <a:buClr>
                <a:schemeClr val="dk1"/>
              </a:buClr>
              <a:buSzPts val="1100"/>
              <a:buFont typeface="Arial"/>
              <a:buNone/>
            </a:pPr>
            <a:endParaRPr sz="2800" dirty="0">
              <a:solidFill>
                <a:schemeClr val="dk1"/>
              </a:solidFill>
              <a:latin typeface="Verdana"/>
              <a:ea typeface="Verdana"/>
              <a:cs typeface="Verdana"/>
              <a:sym typeface="Verdana"/>
            </a:endParaRPr>
          </a:p>
        </p:txBody>
      </p:sp>
      <p:pic>
        <p:nvPicPr>
          <p:cNvPr id="553" name="Google Shape;553;p20"/>
          <p:cNvPicPr preferRelativeResize="0"/>
          <p:nvPr/>
        </p:nvPicPr>
        <p:blipFill rotWithShape="1">
          <a:blip r:embed="rId5">
            <a:alphaModFix/>
          </a:blip>
          <a:srcRect/>
          <a:stretch/>
        </p:blipFill>
        <p:spPr>
          <a:xfrm>
            <a:off x="7713406" y="157787"/>
            <a:ext cx="4327719" cy="2418811"/>
          </a:xfrm>
          <a:prstGeom prst="rect">
            <a:avLst/>
          </a:prstGeom>
          <a:noFill/>
          <a:ln w="9525" cap="flat" cmpd="sng">
            <a:solidFill>
              <a:schemeClr val="accent5"/>
            </a:solidFill>
            <a:prstDash val="solid"/>
            <a:round/>
            <a:headEnd type="none" w="sm" len="sm"/>
            <a:tailEnd type="none" w="sm" len="sm"/>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6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21"/>
          <p:cNvSpPr txBox="1">
            <a:spLocks noGrp="1"/>
          </p:cNvSpPr>
          <p:nvPr>
            <p:ph type="ftr" idx="11"/>
          </p:nvPr>
        </p:nvSpPr>
        <p:spPr>
          <a:xfrm>
            <a:off x="0" y="6458693"/>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561" name="Google Shape;561;p21"/>
          <p:cNvSpPr txBox="1"/>
          <p:nvPr/>
        </p:nvSpPr>
        <p:spPr>
          <a:xfrm>
            <a:off x="124775" y="80618"/>
            <a:ext cx="7481400" cy="2540100"/>
          </a:xfrm>
          <a:prstGeom prst="rect">
            <a:avLst/>
          </a:prstGeom>
          <a:noFill/>
          <a:ln>
            <a:noFill/>
          </a:ln>
        </p:spPr>
        <p:txBody>
          <a:bodyPr spcFirstLastPara="1" wrap="square" lIns="91425" tIns="45700" rIns="91425" bIns="45700" anchor="t" anchorCtr="0">
            <a:noAutofit/>
          </a:bodyPr>
          <a:lstStyle/>
          <a:p>
            <a:pPr>
              <a:lnSpc>
                <a:spcPct val="112000"/>
              </a:lnSpc>
              <a:buClr>
                <a:schemeClr val="dk1"/>
              </a:buClr>
              <a:buSzPts val="1100"/>
            </a:pPr>
            <a:r>
              <a:rPr lang="en-US" sz="2800" dirty="0">
                <a:solidFill>
                  <a:schemeClr val="dk1"/>
                </a:solidFill>
                <a:latin typeface="Verdana"/>
                <a:ea typeface="Verdana"/>
                <a:cs typeface="Verdana"/>
                <a:sym typeface="Verdana"/>
              </a:rPr>
              <a:t>After each time of prayer, Jesus came </a:t>
            </a:r>
            <a:endParaRPr sz="2800" dirty="0">
              <a:solidFill>
                <a:schemeClr val="dk1"/>
              </a:solidFill>
              <a:latin typeface="Verdana"/>
              <a:ea typeface="Verdana"/>
              <a:cs typeface="Verdana"/>
              <a:sym typeface="Verdana"/>
            </a:endParaRPr>
          </a:p>
          <a:p>
            <a:pPr>
              <a:lnSpc>
                <a:spcPct val="112000"/>
              </a:lnSpc>
              <a:buClr>
                <a:schemeClr val="dk1"/>
              </a:buClr>
              <a:buSzPts val="1100"/>
            </a:pPr>
            <a:r>
              <a:rPr lang="en-US" sz="2800" dirty="0">
                <a:solidFill>
                  <a:schemeClr val="dk1"/>
                </a:solidFill>
                <a:latin typeface="Verdana"/>
                <a:ea typeface="Verdana"/>
                <a:cs typeface="Verdana"/>
                <a:sym typeface="Verdana"/>
              </a:rPr>
              <a:t>back to his disciples, but they were asleep. When he returned the third time, Jesus said, “The time has come for the Son of Man to be handed over to the control of sinful men. Wake up! We </a:t>
            </a:r>
            <a:endParaRPr sz="2800"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p:txBody>
      </p:sp>
      <p:sp>
        <p:nvSpPr>
          <p:cNvPr id="562" name="Google Shape;562;p21"/>
          <p:cNvSpPr txBox="1">
            <a:spLocks noGrp="1"/>
          </p:cNvSpPr>
          <p:nvPr>
            <p:ph type="sldNum" idx="12"/>
          </p:nvPr>
        </p:nvSpPr>
        <p:spPr>
          <a:xfrm>
            <a:off x="8595852" y="645869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21</a:t>
            </a:fld>
            <a:endParaRPr sz="1800" dirty="0"/>
          </a:p>
        </p:txBody>
      </p:sp>
      <p:sp>
        <p:nvSpPr>
          <p:cNvPr id="563" name="Google Shape;563;p21"/>
          <p:cNvSpPr txBox="1"/>
          <p:nvPr/>
        </p:nvSpPr>
        <p:spPr>
          <a:xfrm>
            <a:off x="124775" y="2866177"/>
            <a:ext cx="11503200" cy="3221400"/>
          </a:xfrm>
          <a:prstGeom prst="rect">
            <a:avLst/>
          </a:prstGeom>
          <a:noFill/>
          <a:ln>
            <a:noFill/>
          </a:ln>
        </p:spPr>
        <p:txBody>
          <a:bodyPr spcFirstLastPara="1" wrap="square" lIns="91425" tIns="45700" rIns="91425" bIns="45700" anchor="t" anchorCtr="0">
            <a:noAutofit/>
          </a:bodyPr>
          <a:lstStyle/>
          <a:p>
            <a:pPr>
              <a:lnSpc>
                <a:spcPct val="112000"/>
              </a:lnSpc>
              <a:buClr>
                <a:schemeClr val="dk1"/>
              </a:buClr>
              <a:buSzPts val="1100"/>
            </a:pPr>
            <a:r>
              <a:rPr lang="en-US" sz="2800" dirty="0">
                <a:solidFill>
                  <a:schemeClr val="dk1"/>
                </a:solidFill>
                <a:latin typeface="Verdana"/>
                <a:ea typeface="Verdana"/>
                <a:cs typeface="Verdana"/>
                <a:sym typeface="Verdana"/>
              </a:rPr>
              <a:t>must go. Here comes the one who will hand me over.” </a:t>
            </a:r>
          </a:p>
          <a:p>
            <a:pPr>
              <a:lnSpc>
                <a:spcPts val="1960"/>
              </a:lnSpc>
              <a:buClr>
                <a:schemeClr val="dk1"/>
              </a:buClr>
              <a:buSzPts val="1100"/>
            </a:pPr>
            <a:endParaRPr sz="2800" dirty="0">
              <a:solidFill>
                <a:schemeClr val="dk1"/>
              </a:solidFill>
              <a:latin typeface="Verdana"/>
              <a:ea typeface="Verdana"/>
              <a:cs typeface="Verdana"/>
              <a:sym typeface="Verdana"/>
            </a:endParaRPr>
          </a:p>
          <a:p>
            <a:pPr>
              <a:lnSpc>
                <a:spcPct val="112000"/>
              </a:lnSpc>
              <a:buClr>
                <a:schemeClr val="dk1"/>
              </a:buClr>
              <a:buSzPts val="1100"/>
            </a:pPr>
            <a:r>
              <a:rPr lang="en-US" sz="2800" dirty="0">
                <a:solidFill>
                  <a:schemeClr val="dk1"/>
                </a:solidFill>
                <a:latin typeface="Verdana"/>
                <a:ea typeface="Verdana"/>
                <a:cs typeface="Verdana"/>
                <a:sym typeface="Verdana"/>
              </a:rPr>
              <a:t>Judas came with the Jewish leaders, soldiers, and a large crowd. They were carrying swords and clubs. Judas came to Jesus and said, “Greetings, Teacher,” and kissed him. He did this to show the Jewish leaders the man to arrest. </a:t>
            </a:r>
          </a:p>
          <a:p>
            <a:pPr>
              <a:lnSpc>
                <a:spcPts val="1960"/>
              </a:lnSpc>
              <a:buClr>
                <a:schemeClr val="dk1"/>
              </a:buClr>
              <a:buSzPts val="1100"/>
            </a:pPr>
            <a:endParaRPr lang="en-US" sz="2800" dirty="0">
              <a:solidFill>
                <a:schemeClr val="dk1"/>
              </a:solidFill>
              <a:latin typeface="Verdana"/>
              <a:ea typeface="Verdana"/>
              <a:cs typeface="Verdana"/>
              <a:sym typeface="Verdana"/>
            </a:endParaRPr>
          </a:p>
          <a:p>
            <a:pPr>
              <a:lnSpc>
                <a:spcPct val="112000"/>
              </a:lnSpc>
              <a:buClr>
                <a:schemeClr val="dk1"/>
              </a:buClr>
              <a:buSzPts val="1100"/>
            </a:pPr>
            <a:r>
              <a:rPr lang="en-US" sz="2800" dirty="0">
                <a:solidFill>
                  <a:schemeClr val="dk1"/>
                </a:solidFill>
                <a:latin typeface="Verdana"/>
                <a:ea typeface="Verdana"/>
                <a:cs typeface="Verdana"/>
                <a:sym typeface="Verdana"/>
              </a:rPr>
              <a:t>Then Jesus said, “Judas, are you betraying me with a kiss?”</a:t>
            </a:r>
            <a:endParaRPr sz="28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2800" dirty="0">
              <a:solidFill>
                <a:schemeClr val="dk1"/>
              </a:solidFill>
              <a:latin typeface="Verdana"/>
              <a:ea typeface="Verdana"/>
              <a:cs typeface="Verdana"/>
              <a:sym typeface="Verdana"/>
            </a:endParaRPr>
          </a:p>
        </p:txBody>
      </p:sp>
      <p:pic>
        <p:nvPicPr>
          <p:cNvPr id="564" name="Google Shape;564;p21"/>
          <p:cNvPicPr preferRelativeResize="0"/>
          <p:nvPr/>
        </p:nvPicPr>
        <p:blipFill rotWithShape="1">
          <a:blip r:embed="rId5">
            <a:alphaModFix/>
          </a:blip>
          <a:srcRect/>
          <a:stretch/>
        </p:blipFill>
        <p:spPr>
          <a:xfrm>
            <a:off x="7606175" y="206275"/>
            <a:ext cx="4461050" cy="2540100"/>
          </a:xfrm>
          <a:prstGeom prst="rect">
            <a:avLst/>
          </a:prstGeom>
          <a:noFill/>
          <a:ln w="9525" cap="flat" cmpd="sng">
            <a:solidFill>
              <a:schemeClr val="accent5"/>
            </a:solidFill>
            <a:prstDash val="solid"/>
            <a:round/>
            <a:headEnd type="none" w="sm" len="sm"/>
            <a:tailEnd type="none" w="sm" len="sm"/>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5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22"/>
          <p:cNvSpPr txBox="1">
            <a:spLocks noGrp="1"/>
          </p:cNvSpPr>
          <p:nvPr>
            <p:ph type="ftr" idx="11"/>
          </p:nvPr>
        </p:nvSpPr>
        <p:spPr>
          <a:xfrm>
            <a:off x="0" y="649290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572" name="Google Shape;572;p22"/>
          <p:cNvSpPr txBox="1"/>
          <p:nvPr/>
        </p:nvSpPr>
        <p:spPr>
          <a:xfrm>
            <a:off x="160682" y="239789"/>
            <a:ext cx="7020000" cy="2667900"/>
          </a:xfrm>
          <a:prstGeom prst="rect">
            <a:avLst/>
          </a:prstGeom>
          <a:noFill/>
          <a:ln>
            <a:noFill/>
          </a:ln>
        </p:spPr>
        <p:txBody>
          <a:bodyPr spcFirstLastPara="1" wrap="square" lIns="91425" tIns="45700" rIns="91425" bIns="45700" anchor="t" anchorCtr="0">
            <a:noAutofit/>
          </a:bodyPr>
          <a:lstStyle/>
          <a:p>
            <a:pPr>
              <a:lnSpc>
                <a:spcPct val="112000"/>
              </a:lnSpc>
              <a:buClr>
                <a:schemeClr val="dk1"/>
              </a:buClr>
              <a:buSzPts val="1100"/>
            </a:pPr>
            <a:r>
              <a:rPr lang="en-US" sz="2800" dirty="0">
                <a:solidFill>
                  <a:schemeClr val="dk1"/>
                </a:solidFill>
                <a:latin typeface="Verdana"/>
                <a:ea typeface="Verdana"/>
                <a:cs typeface="Verdana"/>
                <a:sym typeface="Verdana"/>
              </a:rPr>
              <a:t>Then the men came and grabbed Jesus and arrested him. As the soldiers grabbed Jesus, Peter pulled out his sword and cut off the ear of a servant of the high priest. But Jesus said, “Put the sword away! I could </a:t>
            </a:r>
            <a:endParaRPr sz="2800" dirty="0">
              <a:solidFill>
                <a:schemeClr val="dk1"/>
              </a:solidFill>
              <a:latin typeface="Verdana"/>
              <a:ea typeface="Verdana"/>
              <a:cs typeface="Verdana"/>
              <a:sym typeface="Verdana"/>
            </a:endParaRPr>
          </a:p>
        </p:txBody>
      </p:sp>
      <p:sp>
        <p:nvSpPr>
          <p:cNvPr id="573" name="Google Shape;573;p22"/>
          <p:cNvSpPr txBox="1">
            <a:spLocks noGrp="1"/>
          </p:cNvSpPr>
          <p:nvPr>
            <p:ph type="sldNum" idx="12"/>
          </p:nvPr>
        </p:nvSpPr>
        <p:spPr>
          <a:xfrm>
            <a:off x="8625348" y="648733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22</a:t>
            </a:fld>
            <a:endParaRPr sz="1800" dirty="0"/>
          </a:p>
        </p:txBody>
      </p:sp>
      <p:pic>
        <p:nvPicPr>
          <p:cNvPr id="574" name="Google Shape;574;p22"/>
          <p:cNvPicPr preferRelativeResize="0"/>
          <p:nvPr/>
        </p:nvPicPr>
        <p:blipFill rotWithShape="1">
          <a:blip r:embed="rId5">
            <a:alphaModFix/>
          </a:blip>
          <a:srcRect/>
          <a:stretch/>
        </p:blipFill>
        <p:spPr>
          <a:xfrm>
            <a:off x="7478983" y="124475"/>
            <a:ext cx="4552335" cy="2651425"/>
          </a:xfrm>
          <a:prstGeom prst="rect">
            <a:avLst/>
          </a:prstGeom>
          <a:noFill/>
          <a:ln w="9525" cap="flat" cmpd="sng">
            <a:solidFill>
              <a:schemeClr val="accent5"/>
            </a:solidFill>
            <a:prstDash val="solid"/>
            <a:round/>
            <a:headEnd type="none" w="sm" len="sm"/>
            <a:tailEnd type="none" w="sm" len="sm"/>
          </a:ln>
        </p:spPr>
      </p:pic>
      <p:sp>
        <p:nvSpPr>
          <p:cNvPr id="575" name="Google Shape;575;p22"/>
          <p:cNvSpPr txBox="1"/>
          <p:nvPr/>
        </p:nvSpPr>
        <p:spPr>
          <a:xfrm>
            <a:off x="160682" y="3055599"/>
            <a:ext cx="11870636" cy="3562612"/>
          </a:xfrm>
          <a:prstGeom prst="rect">
            <a:avLst/>
          </a:prstGeom>
          <a:noFill/>
          <a:ln>
            <a:noFill/>
          </a:ln>
        </p:spPr>
        <p:txBody>
          <a:bodyPr spcFirstLastPara="1" wrap="square" lIns="91425" tIns="91425" rIns="91425" bIns="91425" anchor="t" anchorCtr="0">
            <a:spAutoFit/>
          </a:bodyPr>
          <a:lstStyle/>
          <a:p>
            <a:pPr>
              <a:lnSpc>
                <a:spcPct val="112000"/>
              </a:lnSpc>
            </a:pPr>
            <a:r>
              <a:rPr lang="en-US" sz="2800" dirty="0">
                <a:solidFill>
                  <a:schemeClr val="dk1"/>
                </a:solidFill>
                <a:latin typeface="Verdana"/>
                <a:ea typeface="Verdana"/>
                <a:cs typeface="Verdana"/>
                <a:sym typeface="Verdana"/>
              </a:rPr>
              <a:t>ask my Father for an army of angels to defend me, but I must obey my Father.” Jesus healed the man’s ear. </a:t>
            </a:r>
          </a:p>
          <a:p>
            <a:pPr>
              <a:lnSpc>
                <a:spcPct val="112000"/>
              </a:lnSpc>
            </a:pPr>
            <a:r>
              <a:rPr lang="en-US" sz="2800" dirty="0">
                <a:solidFill>
                  <a:schemeClr val="dk1"/>
                </a:solidFill>
                <a:latin typeface="Verdana"/>
                <a:ea typeface="Verdana"/>
                <a:cs typeface="Verdana"/>
                <a:sym typeface="Verdana"/>
              </a:rPr>
              <a:t>Then Jesus said to the crowd, “I sat in the Temple area teaching every day. Why didn’t you arrest me there? But all these things have happened to show the full meaning of what the prophets wrote.” </a:t>
            </a:r>
            <a:endParaRPr sz="2800" dirty="0">
              <a:solidFill>
                <a:schemeClr val="dk1"/>
              </a:solidFill>
              <a:latin typeface="Verdana"/>
              <a:ea typeface="Verdana"/>
              <a:cs typeface="Verdana"/>
              <a:sym typeface="Verdana"/>
            </a:endParaRPr>
          </a:p>
          <a:p>
            <a:pPr>
              <a:lnSpc>
                <a:spcPct val="112000"/>
              </a:lnSpc>
              <a:buClr>
                <a:schemeClr val="dk1"/>
              </a:buClr>
              <a:buSzPts val="1100"/>
            </a:pPr>
            <a:r>
              <a:rPr lang="en-US" sz="2800" dirty="0">
                <a:solidFill>
                  <a:schemeClr val="dk1"/>
                </a:solidFill>
                <a:latin typeface="Verdana"/>
                <a:ea typeface="Verdana"/>
                <a:cs typeface="Verdana"/>
                <a:sym typeface="Verdana"/>
              </a:rPr>
              <a:t>Then all the disciples left him and ran away.</a:t>
            </a:r>
            <a:endParaRPr sz="2800" dirty="0">
              <a:solidFill>
                <a:schemeClr val="dk1"/>
              </a:solidFill>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9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23"/>
          <p:cNvSpPr/>
          <p:nvPr/>
        </p:nvSpPr>
        <p:spPr>
          <a:xfrm>
            <a:off x="169651" y="698288"/>
            <a:ext cx="11134500" cy="46164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What is the Passover?</a:t>
            </a:r>
            <a:endParaRPr sz="1400" b="0" i="0" u="none" strike="noStrike" cap="none" dirty="0">
              <a:solidFill>
                <a:srgbClr val="000000"/>
              </a:solidFill>
              <a:latin typeface="Arial"/>
              <a:ea typeface="Arial"/>
              <a:cs typeface="Arial"/>
              <a:sym typeface="Arial"/>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Who was in charge of the apostles’ money bag?</a:t>
            </a:r>
            <a:endParaRPr sz="2800" b="0" i="0" u="none" strike="noStrike" cap="none" dirty="0">
              <a:solidFill>
                <a:schemeClr val="dk1"/>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dirty="0">
                <a:solidFill>
                  <a:schemeClr val="dk1"/>
                </a:solidFill>
                <a:latin typeface="Verdana"/>
                <a:ea typeface="Verdana"/>
                <a:cs typeface="Verdana"/>
                <a:sym typeface="Verdana"/>
              </a:rPr>
              <a:t>Why did Jesus give bread and wine to them? </a:t>
            </a:r>
            <a:endParaRPr sz="2800" dirty="0">
              <a:solidFill>
                <a:schemeClr val="dk1"/>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Why did Judas betray Jesus?</a:t>
            </a: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dirty="0">
                <a:solidFill>
                  <a:schemeClr val="dk1"/>
                </a:solidFill>
                <a:latin typeface="Verdana"/>
                <a:ea typeface="Verdana"/>
                <a:cs typeface="Verdana"/>
                <a:sym typeface="Verdana"/>
              </a:rPr>
              <a:t>How h</a:t>
            </a:r>
            <a:r>
              <a:rPr lang="en-US" sz="2800" b="0" i="0" u="none" strike="noStrike" cap="none" dirty="0">
                <a:solidFill>
                  <a:schemeClr val="dk1"/>
                </a:solidFill>
                <a:latin typeface="Verdana"/>
                <a:ea typeface="Verdana"/>
                <a:cs typeface="Verdana"/>
                <a:sym typeface="Verdana"/>
              </a:rPr>
              <a:t>as someone betrayed you? How have you betrayed someone?</a:t>
            </a:r>
            <a:endParaRPr sz="1400" b="0" i="0" u="none" strike="noStrike" cap="none" dirty="0">
              <a:solidFill>
                <a:srgbClr val="000000"/>
              </a:solidFill>
              <a:latin typeface="Arial"/>
              <a:ea typeface="Arial"/>
              <a:cs typeface="Arial"/>
              <a:sym typeface="Arial"/>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chemeClr val="dk1"/>
                </a:solidFill>
                <a:latin typeface="Verdana"/>
                <a:ea typeface="Verdana"/>
                <a:cs typeface="Verdana"/>
                <a:sym typeface="Verdana"/>
              </a:rPr>
              <a:t>Do you believe Jesus has broken any promises to you? Why or why not?</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
            </a:r>
            <a:br>
              <a:rPr lang="en-US" sz="2800" b="0" i="0" u="none" strike="noStrike" cap="none" dirty="0">
                <a:solidFill>
                  <a:schemeClr val="dk1"/>
                </a:solidFill>
                <a:latin typeface="Verdana"/>
                <a:ea typeface="Verdana"/>
                <a:cs typeface="Verdana"/>
                <a:sym typeface="Verdana"/>
              </a:rPr>
            </a:br>
            <a:endParaRPr sz="2800" b="0" i="0" u="none" strike="noStrike" cap="none" dirty="0">
              <a:solidFill>
                <a:schemeClr val="dk1"/>
              </a:solidFill>
              <a:latin typeface="Verdana"/>
              <a:ea typeface="Verdana"/>
              <a:cs typeface="Verdana"/>
              <a:sym typeface="Verdana"/>
            </a:endParaRPr>
          </a:p>
        </p:txBody>
      </p:sp>
      <p:sp>
        <p:nvSpPr>
          <p:cNvPr id="583" name="Google Shape;583;p23"/>
          <p:cNvSpPr txBox="1">
            <a:spLocks noGrp="1"/>
          </p:cNvSpPr>
          <p:nvPr>
            <p:ph type="ftr" idx="11"/>
          </p:nvPr>
        </p:nvSpPr>
        <p:spPr>
          <a:xfrm>
            <a:off x="0" y="6426277"/>
            <a:ext cx="36387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584" name="Google Shape;584;p23"/>
          <p:cNvSpPr txBox="1"/>
          <p:nvPr/>
        </p:nvSpPr>
        <p:spPr>
          <a:xfrm>
            <a:off x="184800" y="79088"/>
            <a:ext cx="9797400" cy="6192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Answer the questions.</a:t>
            </a:r>
            <a:endParaRPr sz="3200" b="1" i="0" u="none" strike="noStrike" cap="none" dirty="0">
              <a:solidFill>
                <a:srgbClr val="000000"/>
              </a:solidFill>
              <a:latin typeface="Verdana"/>
              <a:ea typeface="Verdana"/>
              <a:cs typeface="Verdana"/>
              <a:sym typeface="Verdana"/>
            </a:endParaRPr>
          </a:p>
        </p:txBody>
      </p:sp>
      <p:sp>
        <p:nvSpPr>
          <p:cNvPr id="585" name="Google Shape;585;p23"/>
          <p:cNvSpPr txBox="1">
            <a:spLocks noGrp="1"/>
          </p:cNvSpPr>
          <p:nvPr>
            <p:ph type="sldNum" idx="12"/>
          </p:nvPr>
        </p:nvSpPr>
        <p:spPr>
          <a:xfrm>
            <a:off x="86106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23</a:t>
            </a:fld>
            <a:endParaRPr sz="1800" dirty="0"/>
          </a:p>
        </p:txBody>
      </p:sp>
      <p:pic>
        <p:nvPicPr>
          <p:cNvPr id="586" name="Google Shape;586;p23"/>
          <p:cNvPicPr preferRelativeResize="0"/>
          <p:nvPr/>
        </p:nvPicPr>
        <p:blipFill rotWithShape="1">
          <a:blip r:embed="rId5">
            <a:alphaModFix/>
          </a:blip>
          <a:srcRect/>
          <a:stretch/>
        </p:blipFill>
        <p:spPr>
          <a:xfrm>
            <a:off x="9483212" y="171712"/>
            <a:ext cx="2539137" cy="2659978"/>
          </a:xfrm>
          <a:prstGeom prst="rect">
            <a:avLst/>
          </a:prstGeom>
          <a:noFill/>
          <a:ln w="9525" cap="flat" cmpd="sng">
            <a:solidFill>
              <a:schemeClr val="accent5"/>
            </a:solidFill>
            <a:prstDash val="solid"/>
            <a:round/>
            <a:headEnd type="none" w="sm" len="sm"/>
            <a:tailEnd type="none" w="sm" len="sm"/>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8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24"/>
          <p:cNvSpPr txBox="1"/>
          <p:nvPr/>
        </p:nvSpPr>
        <p:spPr>
          <a:xfrm>
            <a:off x="188923" y="136525"/>
            <a:ext cx="10973100" cy="7986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Listen and answer the questions.</a:t>
            </a:r>
            <a:endParaRPr sz="600" b="1" i="0" u="none" strike="noStrike" cap="none" dirty="0">
              <a:solidFill>
                <a:schemeClr val="accent5"/>
              </a:solidFill>
              <a:latin typeface="Verdana"/>
              <a:ea typeface="Verdana"/>
              <a:cs typeface="Verdana"/>
              <a:sym typeface="Verdana"/>
            </a:endParaRPr>
          </a:p>
        </p:txBody>
      </p:sp>
      <p:sp>
        <p:nvSpPr>
          <p:cNvPr id="594" name="Google Shape;594;p24"/>
          <p:cNvSpPr txBox="1"/>
          <p:nvPr/>
        </p:nvSpPr>
        <p:spPr>
          <a:xfrm>
            <a:off x="322044" y="4283599"/>
            <a:ext cx="8457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sng" strike="noStrike" cap="none">
              <a:solidFill>
                <a:srgbClr val="0070C0"/>
              </a:solidFill>
              <a:latin typeface="Verdana"/>
              <a:ea typeface="Verdana"/>
              <a:cs typeface="Verdana"/>
              <a:sym typeface="Verdana"/>
            </a:endParaRPr>
          </a:p>
        </p:txBody>
      </p:sp>
      <p:sp>
        <p:nvSpPr>
          <p:cNvPr id="596" name="Google Shape;596;p24"/>
          <p:cNvSpPr txBox="1"/>
          <p:nvPr/>
        </p:nvSpPr>
        <p:spPr>
          <a:xfrm>
            <a:off x="188923" y="716117"/>
            <a:ext cx="11232900" cy="4402200"/>
          </a:xfrm>
          <a:prstGeom prst="rect">
            <a:avLst/>
          </a:prstGeom>
          <a:noFill/>
          <a:ln>
            <a:noFill/>
          </a:ln>
        </p:spPr>
        <p:txBody>
          <a:bodyPr spcFirstLastPara="1" wrap="square" lIns="91425" tIns="45700" rIns="91425" bIns="45700" anchor="t" anchorCtr="0">
            <a:spAutoFit/>
          </a:bodyPr>
          <a:lstStyle/>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What did the directors of the school do?</a:t>
            </a:r>
            <a:endParaRPr sz="1400" b="0" i="0" u="none" strike="noStrike" cap="none" dirty="0">
              <a:solidFill>
                <a:srgbClr val="000000"/>
              </a:solidFill>
              <a:latin typeface="Arial"/>
              <a:ea typeface="Arial"/>
              <a:cs typeface="Arial"/>
              <a:sym typeface="Arial"/>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What is the principal’s name?</a:t>
            </a:r>
            <a:endParaRPr sz="2800" b="0" i="0" u="none" strike="noStrike" cap="none" dirty="0">
              <a:solidFill>
                <a:srgbClr val="000000"/>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What was the misbehavior </a:t>
            </a:r>
            <a:r>
              <a:rPr lang="en-US" sz="2800" dirty="0">
                <a:latin typeface="Verdana"/>
                <a:ea typeface="Verdana"/>
                <a:cs typeface="Verdana"/>
                <a:sym typeface="Verdana"/>
              </a:rPr>
              <a:t>of the</a:t>
            </a:r>
            <a:r>
              <a:rPr lang="en-US" sz="2800" b="0" i="0" u="none" strike="noStrike" cap="none" dirty="0">
                <a:solidFill>
                  <a:srgbClr val="000000"/>
                </a:solidFill>
                <a:latin typeface="Verdana"/>
                <a:ea typeface="Verdana"/>
                <a:cs typeface="Verdana"/>
                <a:sym typeface="Verdana"/>
              </a:rPr>
              <a:t> students in how they treated the teachers?</a:t>
            </a:r>
            <a:endParaRPr sz="2800" b="0" i="0" u="none" strike="noStrike" cap="none" dirty="0">
              <a:solidFill>
                <a:srgbClr val="000000"/>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How did the principal react to this?</a:t>
            </a:r>
            <a:endParaRPr sz="2800" b="0" i="0" u="none" strike="noStrike" cap="none" dirty="0">
              <a:solidFill>
                <a:srgbClr val="000000"/>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How did the students leave the science labs?</a:t>
            </a:r>
            <a:endParaRPr sz="2800" b="0" i="0" u="none" strike="noStrike" cap="none" dirty="0">
              <a:solidFill>
                <a:srgbClr val="000000"/>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What is the plan to correct the problem? </a:t>
            </a:r>
            <a:endParaRPr sz="1400" b="0" i="0" u="none" strike="noStrike" cap="none" dirty="0">
              <a:solidFill>
                <a:srgbClr val="000000"/>
              </a:solidFill>
              <a:latin typeface="Arial"/>
              <a:ea typeface="Arial"/>
              <a:cs typeface="Arial"/>
              <a:sym typeface="Arial"/>
            </a:endParaRPr>
          </a:p>
        </p:txBody>
      </p:sp>
      <p:sp>
        <p:nvSpPr>
          <p:cNvPr id="597" name="Google Shape;597;p24"/>
          <p:cNvSpPr txBox="1">
            <a:spLocks noGrp="1"/>
          </p:cNvSpPr>
          <p:nvPr>
            <p:ph type="sldNum" idx="12"/>
          </p:nvPr>
        </p:nvSpPr>
        <p:spPr>
          <a:xfrm>
            <a:off x="8551607" y="647792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24</a:t>
            </a:fld>
            <a:endParaRPr sz="1800" dirty="0"/>
          </a:p>
        </p:txBody>
      </p:sp>
      <p:sp>
        <p:nvSpPr>
          <p:cNvPr id="2" name="Footer Placeholder 1">
            <a:extLst>
              <a:ext uri="{FF2B5EF4-FFF2-40B4-BE49-F238E27FC236}">
                <a16:creationId xmlns:a16="http://schemas.microsoft.com/office/drawing/2014/main" id="{1AAB5597-C8EF-4C97-9986-5A7A21C073FC}"/>
              </a:ext>
            </a:extLst>
          </p:cNvPr>
          <p:cNvSpPr>
            <a:spLocks noGrp="1"/>
          </p:cNvSpPr>
          <p:nvPr>
            <p:ph type="ftr" idx="11"/>
          </p:nvPr>
        </p:nvSpPr>
        <p:spPr>
          <a:xfrm>
            <a:off x="0" y="6477922"/>
            <a:ext cx="4114800" cy="365125"/>
          </a:xfrm>
        </p:spPr>
        <p:txBody>
          <a:bodyPr/>
          <a:lstStyle/>
          <a:p>
            <a:r>
              <a:rPr lang="en-US"/>
              <a:t>©2020-2025 Light of the World Learning</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244" y="-6493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graphicFrame>
        <p:nvGraphicFramePr>
          <p:cNvPr id="604" name="Google Shape;604;p25"/>
          <p:cNvGraphicFramePr/>
          <p:nvPr>
            <p:extLst>
              <p:ext uri="{D42A27DB-BD31-4B8C-83A1-F6EECF244321}">
                <p14:modId xmlns:p14="http://schemas.microsoft.com/office/powerpoint/2010/main" val="2144787510"/>
              </p:ext>
            </p:extLst>
          </p:nvPr>
        </p:nvGraphicFramePr>
        <p:xfrm>
          <a:off x="232757" y="675130"/>
          <a:ext cx="11687694" cy="5804620"/>
        </p:xfrm>
        <a:graphic>
          <a:graphicData uri="http://schemas.openxmlformats.org/drawingml/2006/table">
            <a:tbl>
              <a:tblPr>
                <a:noFill/>
                <a:tableStyleId>{1EF7D447-B983-4824-9C45-0B6C19C17C94}</a:tableStyleId>
              </a:tblPr>
              <a:tblGrid>
                <a:gridCol w="8041096">
                  <a:extLst>
                    <a:ext uri="{9D8B030D-6E8A-4147-A177-3AD203B41FA5}">
                      <a16:colId xmlns:a16="http://schemas.microsoft.com/office/drawing/2014/main" val="20000"/>
                    </a:ext>
                  </a:extLst>
                </a:gridCol>
                <a:gridCol w="3646598">
                  <a:extLst>
                    <a:ext uri="{9D8B030D-6E8A-4147-A177-3AD203B41FA5}">
                      <a16:colId xmlns:a16="http://schemas.microsoft.com/office/drawing/2014/main" val="20001"/>
                    </a:ext>
                  </a:extLst>
                </a:gridCol>
              </a:tblGrid>
              <a:tr h="5311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Questions</a:t>
                      </a:r>
                      <a:endParaRPr sz="2800" u="none" strike="noStrike" cap="none">
                        <a:solidFill>
                          <a:schemeClr val="dk1"/>
                        </a:solidFill>
                        <a:latin typeface="Verdana"/>
                        <a:ea typeface="Verdana"/>
                        <a:cs typeface="Verdana"/>
                        <a:sym typeface="Verdana"/>
                      </a:endParaRPr>
                    </a:p>
                  </a:txBody>
                  <a:tcPr marL="63500" marR="63500" marT="63500" marB="63500">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Answers</a:t>
                      </a:r>
                      <a:endParaRPr sz="2800" u="none" strike="noStrike" cap="none">
                        <a:solidFill>
                          <a:srgbClr val="000000"/>
                        </a:solidFill>
                        <a:latin typeface="Verdana"/>
                        <a:ea typeface="Verdana"/>
                        <a:cs typeface="Verdana"/>
                        <a:sym typeface="Verdana"/>
                      </a:endParaRPr>
                    </a:p>
                  </a:txBody>
                  <a:tcPr marL="63500" marR="63500" marT="63500" marB="63500">
                    <a:solidFill>
                      <a:srgbClr val="D8E2F3"/>
                    </a:solidFill>
                  </a:tcPr>
                </a:tc>
                <a:extLst>
                  <a:ext uri="{0D108BD9-81ED-4DB2-BD59-A6C34878D82A}">
                    <a16:rowId xmlns:a16="http://schemas.microsoft.com/office/drawing/2014/main" val="10000"/>
                  </a:ext>
                </a:extLst>
              </a:tr>
              <a:tr h="575600">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a:ea typeface="Verdana"/>
                          <a:cs typeface="Verdana"/>
                          <a:sym typeface="Verdana"/>
                        </a:rPr>
                        <a:t>1. Tell me about yourself.</a:t>
                      </a:r>
                      <a:endParaRPr sz="2600" b="0" i="0" u="none" strike="noStrike" cap="none">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accent5"/>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1"/>
                  </a:ext>
                </a:extLst>
              </a:tr>
              <a:tr h="575600">
                <a:tc>
                  <a:txBody>
                    <a:bodyPr/>
                    <a:lstStyle/>
                    <a:p>
                      <a:pPr marL="0" marR="0" lvl="0" indent="0" algn="l" rtl="0">
                        <a:lnSpc>
                          <a:spcPct val="100000"/>
                        </a:lnSpc>
                        <a:spcBef>
                          <a:spcPts val="0"/>
                        </a:spcBef>
                        <a:spcAft>
                          <a:spcPts val="0"/>
                        </a:spcAft>
                        <a:buClr>
                          <a:schemeClr val="dk1"/>
                        </a:buClr>
                        <a:buSzPts val="2800"/>
                        <a:buFont typeface="Calibri"/>
                        <a:buNone/>
                      </a:pPr>
                      <a:r>
                        <a:rPr lang="en-US" sz="2600" u="none" strike="noStrike" cap="none">
                          <a:solidFill>
                            <a:schemeClr val="dk1"/>
                          </a:solidFill>
                          <a:latin typeface="Verdana"/>
                          <a:ea typeface="Verdana"/>
                          <a:cs typeface="Verdana"/>
                          <a:sym typeface="Verdana"/>
                        </a:rPr>
                        <a:t>2. </a:t>
                      </a:r>
                      <a:r>
                        <a:rPr lang="en-US" sz="2600" u="none" strike="noStrike" cap="none">
                          <a:latin typeface="Verdana"/>
                          <a:ea typeface="Verdana"/>
                          <a:cs typeface="Verdana"/>
                          <a:sym typeface="Verdana"/>
                        </a:rPr>
                        <a:t>Which position are you applying for?</a:t>
                      </a:r>
                      <a:endParaRPr sz="2600" u="none" strike="noStrike" cap="none">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2"/>
                  </a:ext>
                </a:extLst>
              </a:tr>
              <a:tr h="576650">
                <a:tc>
                  <a:txBody>
                    <a:bodyPr/>
                    <a:lstStyle/>
                    <a:p>
                      <a:pPr marL="0" marR="0" lvl="0" indent="0" algn="l" rtl="0">
                        <a:lnSpc>
                          <a:spcPct val="100000"/>
                        </a:lnSpc>
                        <a:spcBef>
                          <a:spcPts val="0"/>
                        </a:spcBef>
                        <a:spcAft>
                          <a:spcPts val="0"/>
                        </a:spcAft>
                        <a:buClr>
                          <a:schemeClr val="dk1"/>
                        </a:buClr>
                        <a:buSzPts val="2800"/>
                        <a:buFont typeface="Calibri"/>
                        <a:buNone/>
                      </a:pPr>
                      <a:r>
                        <a:rPr lang="en-US" sz="2600" u="none" strike="noStrike" cap="none">
                          <a:solidFill>
                            <a:schemeClr val="dk1"/>
                          </a:solidFill>
                          <a:latin typeface="Verdana"/>
                          <a:ea typeface="Verdana"/>
                          <a:cs typeface="Verdana"/>
                          <a:sym typeface="Verdana"/>
                        </a:rPr>
                        <a:t>3.</a:t>
                      </a:r>
                      <a:r>
                        <a:rPr lang="en-US" sz="2600" u="none" strike="noStrike" cap="none">
                          <a:latin typeface="Verdana"/>
                          <a:ea typeface="Verdana"/>
                          <a:cs typeface="Verdana"/>
                          <a:sym typeface="Verdana"/>
                        </a:rPr>
                        <a:t> Why do you want to work here?</a:t>
                      </a:r>
                      <a:endParaRPr sz="2600" u="none" strike="noStrike" cap="none">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3"/>
                  </a:ext>
                </a:extLst>
              </a:tr>
              <a:tr h="576650">
                <a:tc>
                  <a:txBody>
                    <a:bodyPr/>
                    <a:lstStyle/>
                    <a:p>
                      <a:pPr marL="0" marR="0" lvl="0" indent="0" algn="l" rtl="0">
                        <a:lnSpc>
                          <a:spcPct val="100000"/>
                        </a:lnSpc>
                        <a:spcBef>
                          <a:spcPts val="0"/>
                        </a:spcBef>
                        <a:spcAft>
                          <a:spcPts val="0"/>
                        </a:spcAft>
                        <a:buClr>
                          <a:schemeClr val="dk1"/>
                        </a:buClr>
                        <a:buSzPts val="2800"/>
                        <a:buFont typeface="Calibri"/>
                        <a:buNone/>
                      </a:pPr>
                      <a:r>
                        <a:rPr lang="en-US" sz="2600" u="none" strike="noStrike" cap="none">
                          <a:solidFill>
                            <a:schemeClr val="dk1"/>
                          </a:solidFill>
                          <a:latin typeface="Verdana"/>
                          <a:ea typeface="Verdana"/>
                          <a:cs typeface="Verdana"/>
                          <a:sym typeface="Verdana"/>
                        </a:rPr>
                        <a:t>4. </a:t>
                      </a:r>
                      <a:r>
                        <a:rPr lang="en-US" sz="2600" u="none" strike="noStrike" cap="none">
                          <a:latin typeface="Verdana"/>
                          <a:ea typeface="Verdana"/>
                          <a:cs typeface="Verdana"/>
                          <a:sym typeface="Verdana"/>
                        </a:rPr>
                        <a:t>What is your educational level?</a:t>
                      </a:r>
                      <a:endParaRPr sz="2600" u="none" strike="noStrike" cap="none">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4"/>
                  </a:ext>
                </a:extLst>
              </a:tr>
              <a:tr h="882000">
                <a:tc>
                  <a:txBody>
                    <a:bodyPr/>
                    <a:lstStyle/>
                    <a:p>
                      <a:pPr marL="0" marR="0" lvl="0" indent="0" algn="l" rtl="0">
                        <a:lnSpc>
                          <a:spcPct val="100000"/>
                        </a:lnSpc>
                        <a:spcBef>
                          <a:spcPts val="0"/>
                        </a:spcBef>
                        <a:spcAft>
                          <a:spcPts val="0"/>
                        </a:spcAft>
                        <a:buClr>
                          <a:schemeClr val="dk1"/>
                        </a:buClr>
                        <a:buSzPts val="2800"/>
                        <a:buFont typeface="Calibri"/>
                        <a:buNone/>
                      </a:pPr>
                      <a:r>
                        <a:rPr lang="en-US" sz="2600" u="none" strike="noStrike" cap="none">
                          <a:solidFill>
                            <a:schemeClr val="dk1"/>
                          </a:solidFill>
                          <a:latin typeface="Verdana"/>
                          <a:ea typeface="Verdana"/>
                          <a:cs typeface="Verdana"/>
                          <a:sym typeface="Verdana"/>
                        </a:rPr>
                        <a:t>5. </a:t>
                      </a:r>
                      <a:r>
                        <a:rPr lang="en-US" sz="2600" u="none" strike="noStrike" cap="none">
                          <a:latin typeface="Verdana"/>
                          <a:ea typeface="Verdana"/>
                          <a:cs typeface="Verdana"/>
                          <a:sym typeface="Verdana"/>
                        </a:rPr>
                        <a:t>What should you do if you drop food on the floor?</a:t>
                      </a:r>
                      <a:endParaRPr sz="2600" u="none" strike="noStrike" cap="none">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5"/>
                  </a:ext>
                </a:extLst>
              </a:tr>
              <a:tr h="882000">
                <a:tc>
                  <a:txBody>
                    <a:bodyPr/>
                    <a:lstStyle/>
                    <a:p>
                      <a:pPr marL="0" marR="0" lvl="0" indent="0" algn="l" rtl="0">
                        <a:lnSpc>
                          <a:spcPct val="100000"/>
                        </a:lnSpc>
                        <a:spcBef>
                          <a:spcPts val="0"/>
                        </a:spcBef>
                        <a:spcAft>
                          <a:spcPts val="0"/>
                        </a:spcAft>
                        <a:buClr>
                          <a:schemeClr val="dk1"/>
                        </a:buClr>
                        <a:buSzPts val="2800"/>
                        <a:buFont typeface="Calibri"/>
                        <a:buNone/>
                      </a:pPr>
                      <a:r>
                        <a:rPr lang="en-US" sz="2600" u="none" strike="noStrike" cap="none" dirty="0">
                          <a:solidFill>
                            <a:schemeClr val="dk1"/>
                          </a:solidFill>
                          <a:latin typeface="Verdana"/>
                          <a:ea typeface="Verdana"/>
                          <a:cs typeface="Verdana"/>
                          <a:sym typeface="Verdana"/>
                        </a:rPr>
                        <a:t>6. </a:t>
                      </a:r>
                      <a:r>
                        <a:rPr lang="en-US" sz="2600" u="none" strike="noStrike" cap="none" dirty="0">
                          <a:latin typeface="Verdana"/>
                          <a:ea typeface="Verdana"/>
                          <a:cs typeface="Verdana"/>
                          <a:sym typeface="Verdana"/>
                        </a:rPr>
                        <a:t>Can you set up plates and silverware in 45 seconds?</a:t>
                      </a:r>
                      <a:endParaRPr sz="26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6"/>
                  </a:ext>
                </a:extLst>
              </a:tr>
              <a:tr h="0">
                <a:tc>
                  <a:txBody>
                    <a:bodyPr/>
                    <a:lstStyle/>
                    <a:p>
                      <a:pPr marL="0" marR="0" lvl="0" indent="0" algn="l" rtl="0">
                        <a:lnSpc>
                          <a:spcPct val="100000"/>
                        </a:lnSpc>
                        <a:spcBef>
                          <a:spcPts val="0"/>
                        </a:spcBef>
                        <a:spcAft>
                          <a:spcPts val="0"/>
                        </a:spcAft>
                        <a:buClr>
                          <a:schemeClr val="dk1"/>
                        </a:buClr>
                        <a:buSzPts val="2800"/>
                        <a:buFont typeface="Calibri"/>
                        <a:buNone/>
                      </a:pPr>
                      <a:r>
                        <a:rPr lang="en-US" sz="2600" u="none" strike="noStrike" cap="none" dirty="0">
                          <a:solidFill>
                            <a:schemeClr val="dk1"/>
                          </a:solidFill>
                          <a:latin typeface="Verdana"/>
                          <a:ea typeface="Verdana"/>
                          <a:cs typeface="Verdana"/>
                          <a:sym typeface="Verdana"/>
                        </a:rPr>
                        <a:t>7. </a:t>
                      </a:r>
                      <a:r>
                        <a:rPr lang="en-US" sz="2600" u="none" strike="noStrike" cap="none" dirty="0">
                          <a:latin typeface="Verdana"/>
                          <a:ea typeface="Verdana"/>
                          <a:cs typeface="Verdana"/>
                          <a:sym typeface="Verdana"/>
                        </a:rPr>
                        <a:t>How do you treat impolite customers?</a:t>
                      </a:r>
                      <a:endParaRPr sz="26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7"/>
                  </a:ext>
                </a:extLst>
              </a:tr>
              <a:tr h="456250">
                <a:tc>
                  <a:txBody>
                    <a:bodyPr/>
                    <a:lstStyle/>
                    <a:p>
                      <a:pPr marL="0" marR="0" lvl="0" indent="0" algn="l" rtl="0">
                        <a:lnSpc>
                          <a:spcPct val="100000"/>
                        </a:lnSpc>
                        <a:spcBef>
                          <a:spcPts val="0"/>
                        </a:spcBef>
                        <a:spcAft>
                          <a:spcPts val="0"/>
                        </a:spcAft>
                        <a:buClr>
                          <a:schemeClr val="dk1"/>
                        </a:buClr>
                        <a:buSzPts val="2800"/>
                        <a:buFont typeface="Calibri"/>
                        <a:buNone/>
                      </a:pPr>
                      <a:r>
                        <a:rPr lang="en-US" sz="2600" u="none" strike="noStrike" cap="none">
                          <a:solidFill>
                            <a:schemeClr val="dk1"/>
                          </a:solidFill>
                          <a:latin typeface="Verdana"/>
                          <a:ea typeface="Verdana"/>
                          <a:cs typeface="Verdana"/>
                          <a:sym typeface="Verdana"/>
                        </a:rPr>
                        <a:t>8. Do you have any questions?</a:t>
                      </a:r>
                      <a:endParaRPr sz="2600" u="none" strike="noStrike" cap="none">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8"/>
                  </a:ext>
                </a:extLst>
              </a:tr>
            </a:tbl>
          </a:graphicData>
        </a:graphic>
      </p:graphicFrame>
      <p:sp>
        <p:nvSpPr>
          <p:cNvPr id="605" name="Google Shape;605;p25"/>
          <p:cNvSpPr txBox="1">
            <a:spLocks noGrp="1"/>
          </p:cNvSpPr>
          <p:nvPr>
            <p:ph type="ftr" idx="11"/>
          </p:nvPr>
        </p:nvSpPr>
        <p:spPr>
          <a:xfrm>
            <a:off x="0" y="6479675"/>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606" name="Google Shape;606;p25"/>
          <p:cNvSpPr txBox="1"/>
          <p:nvPr/>
        </p:nvSpPr>
        <p:spPr>
          <a:xfrm>
            <a:off x="78600" y="30284"/>
            <a:ext cx="11275200"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a:solidFill>
                  <a:schemeClr val="dk1"/>
                </a:solidFill>
                <a:latin typeface="Verdana"/>
                <a:ea typeface="Verdana"/>
                <a:cs typeface="Verdana"/>
                <a:sym typeface="Verdana"/>
              </a:rPr>
              <a:t>Role Play – Job Interview - Boss</a:t>
            </a:r>
            <a:endParaRPr sz="3200" b="1" i="0" u="none" strike="noStrike" cap="none">
              <a:solidFill>
                <a:schemeClr val="dk1"/>
              </a:solidFill>
              <a:latin typeface="Verdana"/>
              <a:ea typeface="Verdana"/>
              <a:cs typeface="Verdana"/>
              <a:sym typeface="Verdana"/>
            </a:endParaRPr>
          </a:p>
        </p:txBody>
      </p:sp>
      <p:sp>
        <p:nvSpPr>
          <p:cNvPr id="607" name="Google Shape;607;p25"/>
          <p:cNvSpPr txBox="1">
            <a:spLocks noGrp="1"/>
          </p:cNvSpPr>
          <p:nvPr>
            <p:ph type="sldNum" idx="12"/>
          </p:nvPr>
        </p:nvSpPr>
        <p:spPr>
          <a:xfrm>
            <a:off x="8610600" y="646261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25</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0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graphicFrame>
        <p:nvGraphicFramePr>
          <p:cNvPr id="614" name="Google Shape;614;p26"/>
          <p:cNvGraphicFramePr/>
          <p:nvPr>
            <p:extLst>
              <p:ext uri="{D42A27DB-BD31-4B8C-83A1-F6EECF244321}">
                <p14:modId xmlns:p14="http://schemas.microsoft.com/office/powerpoint/2010/main" val="4069130525"/>
              </p:ext>
            </p:extLst>
          </p:nvPr>
        </p:nvGraphicFramePr>
        <p:xfrm>
          <a:off x="249382" y="932155"/>
          <a:ext cx="11654443" cy="5505550"/>
        </p:xfrm>
        <a:graphic>
          <a:graphicData uri="http://schemas.openxmlformats.org/drawingml/2006/table">
            <a:tbl>
              <a:tblPr>
                <a:noFill/>
                <a:tableStyleId>{1EF7D447-B983-4824-9C45-0B6C19C17C94}</a:tableStyleId>
              </a:tblPr>
              <a:tblGrid>
                <a:gridCol w="7835705">
                  <a:extLst>
                    <a:ext uri="{9D8B030D-6E8A-4147-A177-3AD203B41FA5}">
                      <a16:colId xmlns:a16="http://schemas.microsoft.com/office/drawing/2014/main" val="20000"/>
                    </a:ext>
                  </a:extLst>
                </a:gridCol>
                <a:gridCol w="3818738">
                  <a:extLst>
                    <a:ext uri="{9D8B030D-6E8A-4147-A177-3AD203B41FA5}">
                      <a16:colId xmlns:a16="http://schemas.microsoft.com/office/drawing/2014/main" val="20001"/>
                    </a:ext>
                  </a:extLst>
                </a:gridCol>
              </a:tblGrid>
              <a:tr h="5069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Questions</a:t>
                      </a:r>
                      <a:endParaRPr sz="2800" u="none" strike="noStrike" cap="none" dirty="0">
                        <a:solidFill>
                          <a:schemeClr val="dk1"/>
                        </a:solidFill>
                        <a:latin typeface="Verdana"/>
                        <a:ea typeface="Verdana"/>
                        <a:cs typeface="Verdana"/>
                        <a:sym typeface="Verdana"/>
                      </a:endParaRPr>
                    </a:p>
                  </a:txBody>
                  <a:tcPr marL="63500" marR="63500" marT="63500" marB="63500">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Answers</a:t>
                      </a:r>
                      <a:endParaRPr sz="2800" u="none" strike="noStrike" cap="none">
                        <a:solidFill>
                          <a:srgbClr val="000000"/>
                        </a:solidFill>
                        <a:latin typeface="Verdana"/>
                        <a:ea typeface="Verdana"/>
                        <a:cs typeface="Verdana"/>
                        <a:sym typeface="Verdana"/>
                      </a:endParaRPr>
                    </a:p>
                  </a:txBody>
                  <a:tcPr marL="63500" marR="63500" marT="63500" marB="63500">
                    <a:solidFill>
                      <a:srgbClr val="D8E2F3"/>
                    </a:solidFill>
                  </a:tcPr>
                </a:tc>
                <a:extLst>
                  <a:ext uri="{0D108BD9-81ED-4DB2-BD59-A6C34878D82A}">
                    <a16:rowId xmlns:a16="http://schemas.microsoft.com/office/drawing/2014/main" val="10000"/>
                  </a:ext>
                </a:extLst>
              </a:tr>
              <a:tr h="638925">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1. What job openings are available?</a:t>
                      </a:r>
                      <a:endParaRPr sz="2600" b="0" i="0" u="none" strike="noStrike" cap="none" dirty="0">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accent5"/>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chemeClr val="dk1"/>
                        </a:buClr>
                        <a:buSzPts val="2800"/>
                        <a:buFont typeface="Calibri"/>
                        <a:buNone/>
                      </a:pPr>
                      <a:r>
                        <a:rPr lang="en-US" sz="2600" u="none" strike="noStrike" cap="none">
                          <a:solidFill>
                            <a:schemeClr val="dk1"/>
                          </a:solidFill>
                          <a:latin typeface="Verdana"/>
                          <a:ea typeface="Verdana"/>
                          <a:cs typeface="Verdana"/>
                          <a:sym typeface="Verdana"/>
                        </a:rPr>
                        <a:t>2. </a:t>
                      </a:r>
                      <a:r>
                        <a:rPr lang="en-US" sz="2600" u="none" strike="noStrike" cap="none">
                          <a:latin typeface="Verdana"/>
                          <a:ea typeface="Verdana"/>
                          <a:cs typeface="Verdana"/>
                          <a:sym typeface="Verdana"/>
                        </a:rPr>
                        <a:t>How many hours could I work?</a:t>
                      </a:r>
                      <a:endParaRPr sz="2600" u="none" strike="noStrike" cap="none">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2"/>
                  </a:ext>
                </a:extLst>
              </a:tr>
              <a:tr h="640075">
                <a:tc>
                  <a:txBody>
                    <a:bodyPr/>
                    <a:lstStyle/>
                    <a:p>
                      <a:pPr marL="0" marR="0" lvl="0" indent="0" algn="l" rtl="0">
                        <a:lnSpc>
                          <a:spcPct val="100000"/>
                        </a:lnSpc>
                        <a:spcBef>
                          <a:spcPts val="0"/>
                        </a:spcBef>
                        <a:spcAft>
                          <a:spcPts val="0"/>
                        </a:spcAft>
                        <a:buClr>
                          <a:schemeClr val="dk1"/>
                        </a:buClr>
                        <a:buSzPts val="2800"/>
                        <a:buFont typeface="Calibri"/>
                        <a:buNone/>
                      </a:pPr>
                      <a:r>
                        <a:rPr lang="en-US" sz="2600" u="none" strike="noStrike" cap="none" dirty="0">
                          <a:solidFill>
                            <a:schemeClr val="dk1"/>
                          </a:solidFill>
                          <a:latin typeface="Verdana"/>
                          <a:ea typeface="Verdana"/>
                          <a:cs typeface="Verdana"/>
                          <a:sym typeface="Verdana"/>
                        </a:rPr>
                        <a:t>3. </a:t>
                      </a:r>
                      <a:r>
                        <a:rPr lang="en-US" sz="2600" u="none" strike="noStrike" cap="none" dirty="0">
                          <a:latin typeface="Verdana"/>
                          <a:ea typeface="Verdana"/>
                          <a:cs typeface="Verdana"/>
                          <a:sym typeface="Verdana"/>
                        </a:rPr>
                        <a:t>Should I wear a uniform or something else?</a:t>
                      </a:r>
                      <a:endParaRPr sz="26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3"/>
                  </a:ext>
                </a:extLst>
              </a:tr>
              <a:tr h="640075">
                <a:tc>
                  <a:txBody>
                    <a:bodyPr/>
                    <a:lstStyle/>
                    <a:p>
                      <a:pPr marL="0" marR="0" lvl="0" indent="0" algn="l" rtl="0">
                        <a:lnSpc>
                          <a:spcPct val="100000"/>
                        </a:lnSpc>
                        <a:spcBef>
                          <a:spcPts val="0"/>
                        </a:spcBef>
                        <a:spcAft>
                          <a:spcPts val="0"/>
                        </a:spcAft>
                        <a:buClr>
                          <a:schemeClr val="dk1"/>
                        </a:buClr>
                        <a:buSzPts val="2800"/>
                        <a:buFont typeface="Calibri"/>
                        <a:buNone/>
                      </a:pPr>
                      <a:r>
                        <a:rPr lang="en-US" sz="2600" u="none" strike="noStrike" cap="none" dirty="0">
                          <a:solidFill>
                            <a:schemeClr val="dk1"/>
                          </a:solidFill>
                          <a:latin typeface="Verdana"/>
                          <a:ea typeface="Verdana"/>
                          <a:cs typeface="Verdana"/>
                          <a:sym typeface="Verdana"/>
                        </a:rPr>
                        <a:t>4. </a:t>
                      </a:r>
                      <a:r>
                        <a:rPr lang="en-US" sz="2600" u="none" strike="noStrike" cap="none" dirty="0">
                          <a:latin typeface="Verdana"/>
                          <a:ea typeface="Verdana"/>
                          <a:cs typeface="Verdana"/>
                          <a:sym typeface="Verdana"/>
                        </a:rPr>
                        <a:t>What time must I arrive at work?</a:t>
                      </a:r>
                      <a:endParaRPr sz="26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4"/>
                  </a:ext>
                </a:extLst>
              </a:tr>
              <a:tr h="640075">
                <a:tc>
                  <a:txBody>
                    <a:bodyPr/>
                    <a:lstStyle/>
                    <a:p>
                      <a:pPr marL="0" marR="0" lvl="0" indent="0" algn="l" rtl="0">
                        <a:lnSpc>
                          <a:spcPct val="100000"/>
                        </a:lnSpc>
                        <a:spcBef>
                          <a:spcPts val="0"/>
                        </a:spcBef>
                        <a:spcAft>
                          <a:spcPts val="0"/>
                        </a:spcAft>
                        <a:buClr>
                          <a:schemeClr val="dk1"/>
                        </a:buClr>
                        <a:buSzPts val="2800"/>
                        <a:buFont typeface="Calibri"/>
                        <a:buNone/>
                      </a:pPr>
                      <a:r>
                        <a:rPr lang="en-US" sz="2600" u="none" strike="noStrike" cap="none">
                          <a:solidFill>
                            <a:schemeClr val="dk1"/>
                          </a:solidFill>
                          <a:latin typeface="Verdana"/>
                          <a:ea typeface="Verdana"/>
                          <a:cs typeface="Verdana"/>
                          <a:sym typeface="Verdana"/>
                        </a:rPr>
                        <a:t>5. </a:t>
                      </a:r>
                      <a:r>
                        <a:rPr lang="en-US" sz="2600" u="none" strike="noStrike" cap="none">
                          <a:latin typeface="Verdana"/>
                          <a:ea typeface="Verdana"/>
                          <a:cs typeface="Verdana"/>
                          <a:sym typeface="Verdana"/>
                        </a:rPr>
                        <a:t>How late must I work on weekends?</a:t>
                      </a:r>
                      <a:endParaRPr sz="2600" u="none" strike="noStrike" cap="none">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5"/>
                  </a:ext>
                </a:extLst>
              </a:tr>
              <a:tr h="640075">
                <a:tc>
                  <a:txBody>
                    <a:bodyPr/>
                    <a:lstStyle/>
                    <a:p>
                      <a:pPr marL="0" marR="0" lvl="0" indent="0" algn="l" rtl="0">
                        <a:lnSpc>
                          <a:spcPct val="100000"/>
                        </a:lnSpc>
                        <a:spcBef>
                          <a:spcPts val="0"/>
                        </a:spcBef>
                        <a:spcAft>
                          <a:spcPts val="0"/>
                        </a:spcAft>
                        <a:buClr>
                          <a:schemeClr val="dk1"/>
                        </a:buClr>
                        <a:buSzPts val="2800"/>
                        <a:buFont typeface="Calibri"/>
                        <a:buNone/>
                      </a:pPr>
                      <a:r>
                        <a:rPr lang="en-US" sz="2600" u="none" strike="noStrike" cap="none" dirty="0">
                          <a:solidFill>
                            <a:schemeClr val="dk1"/>
                          </a:solidFill>
                          <a:latin typeface="Verdana"/>
                          <a:ea typeface="Verdana"/>
                          <a:cs typeface="Verdana"/>
                          <a:sym typeface="Verdana"/>
                        </a:rPr>
                        <a:t>6. </a:t>
                      </a:r>
                      <a:r>
                        <a:rPr lang="en-US" sz="2600" u="none" strike="noStrike" cap="none" dirty="0">
                          <a:latin typeface="Verdana"/>
                          <a:ea typeface="Verdana"/>
                          <a:cs typeface="Verdana"/>
                          <a:sym typeface="Verdana"/>
                        </a:rPr>
                        <a:t>When should I call the manager if I have a problem?</a:t>
                      </a:r>
                      <a:endParaRPr sz="26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6"/>
                  </a:ext>
                </a:extLst>
              </a:tr>
              <a:tr h="640075">
                <a:tc>
                  <a:txBody>
                    <a:bodyPr/>
                    <a:lstStyle/>
                    <a:p>
                      <a:pPr marL="0" marR="0" lvl="0" indent="0" algn="l" rtl="0">
                        <a:lnSpc>
                          <a:spcPct val="100000"/>
                        </a:lnSpc>
                        <a:spcBef>
                          <a:spcPts val="0"/>
                        </a:spcBef>
                        <a:spcAft>
                          <a:spcPts val="0"/>
                        </a:spcAft>
                        <a:buClr>
                          <a:schemeClr val="dk1"/>
                        </a:buClr>
                        <a:buSzPts val="2800"/>
                        <a:buFont typeface="Calibri"/>
                        <a:buNone/>
                      </a:pPr>
                      <a:r>
                        <a:rPr lang="en-US" sz="2600" u="none" strike="noStrike" cap="none">
                          <a:solidFill>
                            <a:schemeClr val="dk1"/>
                          </a:solidFill>
                          <a:latin typeface="Verdana"/>
                          <a:ea typeface="Verdana"/>
                          <a:cs typeface="Verdana"/>
                          <a:sym typeface="Verdana"/>
                        </a:rPr>
                        <a:t>7. </a:t>
                      </a:r>
                      <a:r>
                        <a:rPr lang="en-US" sz="2600" u="none" strike="noStrike" cap="none">
                          <a:latin typeface="Verdana"/>
                          <a:ea typeface="Verdana"/>
                          <a:cs typeface="Verdana"/>
                          <a:sym typeface="Verdana"/>
                        </a:rPr>
                        <a:t>How much is the pay?</a:t>
                      </a:r>
                      <a:endParaRPr sz="2600" u="none" strike="noStrike" cap="none">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7"/>
                  </a:ext>
                </a:extLst>
              </a:tr>
            </a:tbl>
          </a:graphicData>
        </a:graphic>
      </p:graphicFrame>
      <p:sp>
        <p:nvSpPr>
          <p:cNvPr id="615" name="Google Shape;615;p26"/>
          <p:cNvSpPr txBox="1">
            <a:spLocks noGrp="1"/>
          </p:cNvSpPr>
          <p:nvPr>
            <p:ph type="ftr" idx="11"/>
          </p:nvPr>
        </p:nvSpPr>
        <p:spPr>
          <a:xfrm>
            <a:off x="0" y="6479675"/>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616" name="Google Shape;616;p26"/>
          <p:cNvSpPr txBox="1"/>
          <p:nvPr/>
        </p:nvSpPr>
        <p:spPr>
          <a:xfrm>
            <a:off x="78600" y="136550"/>
            <a:ext cx="11275200"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a:solidFill>
                  <a:schemeClr val="dk1"/>
                </a:solidFill>
                <a:latin typeface="Verdana"/>
                <a:ea typeface="Verdana"/>
                <a:cs typeface="Verdana"/>
                <a:sym typeface="Verdana"/>
              </a:rPr>
              <a:t>Role Play – Job Interview - Applicant</a:t>
            </a:r>
            <a:endParaRPr sz="3200" b="1" i="0" u="none" strike="noStrike" cap="none">
              <a:solidFill>
                <a:schemeClr val="dk1"/>
              </a:solidFill>
              <a:latin typeface="Verdana"/>
              <a:ea typeface="Verdana"/>
              <a:cs typeface="Verdana"/>
              <a:sym typeface="Verdana"/>
            </a:endParaRPr>
          </a:p>
        </p:txBody>
      </p:sp>
      <p:sp>
        <p:nvSpPr>
          <p:cNvPr id="617" name="Google Shape;617;p26"/>
          <p:cNvSpPr txBox="1">
            <a:spLocks noGrp="1"/>
          </p:cNvSpPr>
          <p:nvPr>
            <p:ph type="sldNum" idx="12"/>
          </p:nvPr>
        </p:nvSpPr>
        <p:spPr>
          <a:xfrm>
            <a:off x="8610600" y="64796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26</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18" y="-883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7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23"/>
          <p:cNvSpPr/>
          <p:nvPr/>
        </p:nvSpPr>
        <p:spPr>
          <a:xfrm>
            <a:off x="189736" y="927012"/>
            <a:ext cx="12002263" cy="5744686"/>
          </a:xfrm>
          <a:prstGeom prst="rect">
            <a:avLst/>
          </a:prstGeom>
          <a:noFill/>
          <a:ln>
            <a:noFill/>
          </a:ln>
        </p:spPr>
        <p:txBody>
          <a:bodyPr spcFirstLastPara="1" wrap="square" lIns="91425" tIns="45700" rIns="91425" bIns="45700" anchor="t" anchorCtr="0">
            <a:no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1. Beautiful Savior, King of Creation, Son of God and Son of Man! Truly I love you, truly I serve you, Light of my soul, my joy, my crown.</a:t>
            </a:r>
          </a:p>
          <a:p>
            <a:pPr marL="514350" indent="-514350">
              <a:buAutoNum type="arabicPeriod"/>
            </a:pPr>
            <a:endParaRPr lang="en-US" sz="2800" dirty="0">
              <a:latin typeface="Verdana" panose="020B0604030504040204" pitchFamily="34" charset="0"/>
              <a:ea typeface="Verdana" panose="020B0604030504040204" pitchFamily="34" charset="0"/>
              <a:cs typeface="Verdana" panose="020B0604030504040204" pitchFamily="34" charset="0"/>
            </a:endParaRPr>
          </a:p>
          <a:p>
            <a:r>
              <a:rPr lang="en-US" sz="2800" dirty="0">
                <a:latin typeface="Verdana" panose="020B0604030504040204" pitchFamily="34" charset="0"/>
                <a:ea typeface="Verdana" panose="020B0604030504040204" pitchFamily="34" charset="0"/>
                <a:cs typeface="Verdana" panose="020B0604030504040204" pitchFamily="34" charset="0"/>
              </a:rPr>
              <a:t>2. Meadows are lovely, forests are lovely, dressed in the flowers that bloom in spring; </a:t>
            </a:r>
          </a:p>
          <a:p>
            <a:r>
              <a:rPr lang="en-US" sz="2800" dirty="0">
                <a:latin typeface="Verdana" panose="020B0604030504040204" pitchFamily="34" charset="0"/>
                <a:ea typeface="Verdana" panose="020B0604030504040204" pitchFamily="34" charset="0"/>
                <a:cs typeface="Verdana" panose="020B0604030504040204" pitchFamily="34" charset="0"/>
              </a:rPr>
              <a:t>Jesus </a:t>
            </a: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is better, Jesus is purer, Jesus can make our sad hearts sing.</a:t>
            </a:r>
          </a:p>
          <a:p>
            <a:endPar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3. Sunlight shines so bright, moonlight gleams at night, stars up above sparkle and they shine; </a:t>
            </a:r>
          </a:p>
          <a:p>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Jesus shines brighter, Jesus shines purer than </a:t>
            </a:r>
            <a:r>
              <a:rPr lang="en-US" sz="2800" dirty="0">
                <a:latin typeface="Verdana" panose="020B0604030504040204" pitchFamily="34" charset="0"/>
                <a:ea typeface="Verdana" panose="020B0604030504040204" pitchFamily="34" charset="0"/>
                <a:cs typeface="Verdana" panose="020B0604030504040204" pitchFamily="34" charset="0"/>
              </a:rPr>
              <a:t>all the angels in the sky.</a:t>
            </a:r>
          </a:p>
          <a:p>
            <a:pPr marL="0" marR="0" lvl="0" indent="0" algn="l" rtl="0">
              <a:lnSpc>
                <a:spcPct val="100000"/>
              </a:lnSpc>
              <a:spcBef>
                <a:spcPts val="0"/>
              </a:spcBef>
              <a:spcAft>
                <a:spcPts val="0"/>
              </a:spcAft>
              <a:buClr>
                <a:srgbClr val="000000"/>
              </a:buClr>
              <a:buSzPts val="1100"/>
              <a:buFont typeface="Arial"/>
              <a:buNone/>
            </a:pPr>
            <a:endParaRPr sz="28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rgbClr val="000000"/>
              </a:buClr>
              <a:buSzPts val="2500"/>
              <a:buFont typeface="Arial"/>
              <a:buNone/>
            </a:pPr>
            <a:r>
              <a:rPr lang="en-US" sz="2800" b="0" i="0" u="none" strike="noStrike" cap="none" dirty="0">
                <a:solidFill>
                  <a:srgbClr val="000000"/>
                </a:solidFill>
                <a:latin typeface="Verdana" panose="020B0604030504040204" pitchFamily="34" charset="0"/>
                <a:ea typeface="Verdana" panose="020B0604030504040204" pitchFamily="34" charset="0"/>
                <a:cs typeface="Verdana"/>
                <a:sym typeface="Verdana"/>
              </a:rPr>
              <a:t/>
            </a:r>
            <a:br>
              <a:rPr lang="en-US" sz="2800" b="0" i="0" u="none" strike="noStrike" cap="none" dirty="0">
                <a:solidFill>
                  <a:srgbClr val="000000"/>
                </a:solidFill>
                <a:latin typeface="Verdana" panose="020B0604030504040204" pitchFamily="34" charset="0"/>
                <a:ea typeface="Verdana" panose="020B0604030504040204" pitchFamily="34" charset="0"/>
                <a:cs typeface="Verdana"/>
                <a:sym typeface="Verdana"/>
              </a:rPr>
            </a:br>
            <a:endParaRPr sz="2800" b="0" i="1" u="none" strike="noStrike" cap="none" dirty="0">
              <a:solidFill>
                <a:srgbClr val="000000"/>
              </a:solidFill>
              <a:latin typeface="Verdana" panose="020B0604030504040204" pitchFamily="34" charset="0"/>
              <a:ea typeface="Verdana" panose="020B0604030504040204" pitchFamily="34" charset="0"/>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402" name="Google Shape;402;p23"/>
          <p:cNvSpPr txBox="1">
            <a:spLocks noGrp="1"/>
          </p:cNvSpPr>
          <p:nvPr>
            <p:ph type="ftr" idx="11"/>
          </p:nvPr>
        </p:nvSpPr>
        <p:spPr>
          <a:xfrm>
            <a:off x="-547255"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 2020-2024 Light of the World Learning </a:t>
            </a:r>
            <a:endParaRPr dirty="0"/>
          </a:p>
        </p:txBody>
      </p:sp>
      <p:sp>
        <p:nvSpPr>
          <p:cNvPr id="403" name="Google Shape;403;p23"/>
          <p:cNvSpPr txBox="1">
            <a:spLocks noGrp="1"/>
          </p:cNvSpPr>
          <p:nvPr>
            <p:ph type="sldNum" idx="12"/>
          </p:nvPr>
        </p:nvSpPr>
        <p:spPr>
          <a:xfrm>
            <a:off x="8610600" y="639972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dirty="0"/>
          </a:p>
        </p:txBody>
      </p:sp>
      <p:sp>
        <p:nvSpPr>
          <p:cNvPr id="404" name="Google Shape;404;p23"/>
          <p:cNvSpPr txBox="1"/>
          <p:nvPr/>
        </p:nvSpPr>
        <p:spPr>
          <a:xfrm>
            <a:off x="634182" y="22107"/>
            <a:ext cx="10719618" cy="76944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dk1"/>
                </a:solidFill>
                <a:latin typeface="Verdana"/>
                <a:ea typeface="Verdana"/>
                <a:cs typeface="Verdana"/>
                <a:sym typeface="Verdana"/>
              </a:rPr>
              <a:t>Song: Beautiful Savior</a:t>
            </a:r>
            <a:endParaRPr sz="4400" b="0" i="0" u="none" strike="noStrike" cap="none" dirty="0">
              <a:solidFill>
                <a:schemeClr val="dk1"/>
              </a:solidFill>
              <a:latin typeface="Verdana"/>
              <a:ea typeface="Verdana"/>
              <a:cs typeface="Verdana"/>
              <a:sym typeface="Verdana"/>
            </a:endParaRPr>
          </a:p>
        </p:txBody>
      </p:sp>
      <p:pic>
        <p:nvPicPr>
          <p:cNvPr id="2" name="Beautiful Savior.mp3" descr="Beautiful Savior.mp3">
            <a:hlinkClick r:id="" action="ppaction://media"/>
            <a:extLst>
              <a:ext uri="{FF2B5EF4-FFF2-40B4-BE49-F238E27FC236}">
                <a16:creationId xmlns:a16="http://schemas.microsoft.com/office/drawing/2014/main" id="{DABC053B-867F-7F41-BE90-29E40E7FB7FC}"/>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3">
                <a:tint val="45000"/>
                <a:satMod val="400000"/>
              </a:schemeClr>
            </a:duotone>
          </a:blip>
          <a:stretch>
            <a:fillRect/>
          </a:stretch>
        </p:blipFill>
        <p:spPr>
          <a:xfrm>
            <a:off x="227782" y="22107"/>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graphicFrame>
        <p:nvGraphicFramePr>
          <p:cNvPr id="643" name="Google Shape;643;p28"/>
          <p:cNvGraphicFramePr/>
          <p:nvPr>
            <p:extLst>
              <p:ext uri="{D42A27DB-BD31-4B8C-83A1-F6EECF244321}">
                <p14:modId xmlns:p14="http://schemas.microsoft.com/office/powerpoint/2010/main" val="3248152381"/>
              </p:ext>
            </p:extLst>
          </p:nvPr>
        </p:nvGraphicFramePr>
        <p:xfrm>
          <a:off x="158700" y="1585981"/>
          <a:ext cx="11874600" cy="4781377"/>
        </p:xfrm>
        <a:graphic>
          <a:graphicData uri="http://schemas.openxmlformats.org/drawingml/2006/table">
            <a:tbl>
              <a:tblPr>
                <a:noFill/>
                <a:tableStyleId>{D9B41E28-2E6A-4F16-B480-A7F18F5938CB}</a:tableStyleId>
              </a:tblPr>
              <a:tblGrid>
                <a:gridCol w="2118987">
                  <a:extLst>
                    <a:ext uri="{9D8B030D-6E8A-4147-A177-3AD203B41FA5}">
                      <a16:colId xmlns:a16="http://schemas.microsoft.com/office/drawing/2014/main" val="20000"/>
                    </a:ext>
                  </a:extLst>
                </a:gridCol>
                <a:gridCol w="3818313">
                  <a:extLst>
                    <a:ext uri="{9D8B030D-6E8A-4147-A177-3AD203B41FA5}">
                      <a16:colId xmlns:a16="http://schemas.microsoft.com/office/drawing/2014/main" val="20001"/>
                    </a:ext>
                  </a:extLst>
                </a:gridCol>
                <a:gridCol w="2252010">
                  <a:extLst>
                    <a:ext uri="{9D8B030D-6E8A-4147-A177-3AD203B41FA5}">
                      <a16:colId xmlns:a16="http://schemas.microsoft.com/office/drawing/2014/main" val="20002"/>
                    </a:ext>
                  </a:extLst>
                </a:gridCol>
                <a:gridCol w="3685290">
                  <a:extLst>
                    <a:ext uri="{9D8B030D-6E8A-4147-A177-3AD203B41FA5}">
                      <a16:colId xmlns:a16="http://schemas.microsoft.com/office/drawing/2014/main" val="20003"/>
                    </a:ext>
                  </a:extLst>
                </a:gridCol>
              </a:tblGrid>
              <a:tr h="1603364">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 </a:t>
                      </a:r>
                      <a:r>
                        <a:rPr lang="en-US" sz="2800" u="none" strike="noStrike" cap="none" dirty="0">
                          <a:solidFill>
                            <a:srgbClr val="FF0000"/>
                          </a:solidFill>
                          <a:latin typeface="Verdana"/>
                          <a:ea typeface="Verdana"/>
                          <a:cs typeface="Verdana"/>
                          <a:sym typeface="Verdana"/>
                        </a:rPr>
                        <a:t>?</a:t>
                      </a:r>
                      <a:endParaRPr sz="1400" u="none" strike="noStrike" cap="none" dirty="0">
                        <a:solidFill>
                          <a:srgbClr val="FF0000"/>
                        </a:solidFill>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solidFill>
                            <a:schemeClr val="accent5"/>
                          </a:solidFill>
                          <a:latin typeface="Verdana"/>
                          <a:ea typeface="Verdana"/>
                          <a:cs typeface="Verdana"/>
                          <a:sym typeface="Verdana"/>
                        </a:rPr>
                        <a:t>Should</a:t>
                      </a:r>
                      <a:r>
                        <a:rPr lang="en-US" sz="2800" u="none" strike="noStrike" cap="none" dirty="0">
                          <a:solidFill>
                            <a:schemeClr val="accent5"/>
                          </a:solidFill>
                          <a:latin typeface="Verdana"/>
                          <a:ea typeface="Verdana"/>
                          <a:cs typeface="Verdana"/>
                          <a:sym typeface="Verdana"/>
                        </a:rPr>
                        <a:t> we look at the </a:t>
                      </a:r>
                      <a:r>
                        <a:rPr lang="en-US" sz="2800" b="1" u="none" strike="noStrike" cap="none" dirty="0">
                          <a:solidFill>
                            <a:schemeClr val="accent5"/>
                          </a:solidFill>
                          <a:latin typeface="Verdana"/>
                          <a:ea typeface="Verdana"/>
                          <a:cs typeface="Verdana"/>
                          <a:sym typeface="Verdana"/>
                        </a:rPr>
                        <a:t>menu</a:t>
                      </a:r>
                      <a:r>
                        <a:rPr lang="en-US" sz="2800" u="none" strike="noStrike" cap="none" dirty="0">
                          <a:solidFill>
                            <a:schemeClr val="accent5"/>
                          </a:solidFill>
                          <a:latin typeface="Verdana"/>
                          <a:ea typeface="Verdana"/>
                          <a:cs typeface="Verdana"/>
                          <a:sym typeface="Verdana"/>
                        </a:rPr>
                        <a:t> before we order our food?</a:t>
                      </a: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4. </a:t>
                      </a:r>
                      <a:r>
                        <a:rPr lang="en-US" sz="2800" u="none" strike="noStrike" cap="none" dirty="0">
                          <a:solidFill>
                            <a:srgbClr val="FF0000"/>
                          </a:solidFill>
                          <a:latin typeface="Verdana"/>
                          <a:ea typeface="Verdana"/>
                          <a:cs typeface="Verdana"/>
                          <a:sym typeface="Verdana"/>
                        </a:rPr>
                        <a:t>A</a:t>
                      </a:r>
                      <a:endParaRPr sz="28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0"/>
                  </a:ext>
                </a:extLst>
              </a:tr>
              <a:tr h="1659842">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2. </a:t>
                      </a:r>
                      <a:r>
                        <a:rPr lang="en-US" sz="2800" u="none" strike="noStrike" cap="none" dirty="0">
                          <a:solidFill>
                            <a:srgbClr val="FF0000"/>
                          </a:solidFill>
                          <a:latin typeface="Verdana"/>
                          <a:ea typeface="Verdana"/>
                          <a:cs typeface="Verdana"/>
                          <a:sym typeface="Verdana"/>
                        </a:rPr>
                        <a:t>A</a:t>
                      </a:r>
                      <a:endParaRPr sz="28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5. </a:t>
                      </a:r>
                      <a:r>
                        <a:rPr lang="en-US" sz="2800" u="none" strike="noStrike" cap="none" dirty="0">
                          <a:solidFill>
                            <a:srgbClr val="FF0000"/>
                          </a:solidFill>
                          <a:latin typeface="Verdana"/>
                          <a:ea typeface="Verdana"/>
                          <a:cs typeface="Verdana"/>
                          <a:sym typeface="Verdana"/>
                        </a:rPr>
                        <a:t>?</a:t>
                      </a:r>
                      <a:endParaRPr sz="28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1518171">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3. </a:t>
                      </a:r>
                      <a:r>
                        <a:rPr lang="en-US" sz="2800" u="none" strike="noStrike" cap="none" dirty="0">
                          <a:solidFill>
                            <a:srgbClr val="FF0000"/>
                          </a:solidFill>
                          <a:latin typeface="Verdana"/>
                          <a:ea typeface="Verdana"/>
                          <a:cs typeface="Verdana"/>
                          <a:sym typeface="Verdana"/>
                        </a:rPr>
                        <a:t>?</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6. </a:t>
                      </a:r>
                      <a:r>
                        <a:rPr lang="en-US" sz="2800" u="none" strike="noStrike" cap="none" dirty="0">
                          <a:solidFill>
                            <a:srgbClr val="FF0000"/>
                          </a:solidFill>
                          <a:latin typeface="Verdana"/>
                          <a:ea typeface="Verdana"/>
                          <a:cs typeface="Verdana"/>
                          <a:sym typeface="Verdana"/>
                        </a:rPr>
                        <a:t>A</a:t>
                      </a:r>
                      <a:endParaRPr sz="28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644" name="Google Shape;644;p28"/>
          <p:cNvSpPr txBox="1"/>
          <p:nvPr/>
        </p:nvSpPr>
        <p:spPr>
          <a:xfrm>
            <a:off x="177800" y="-40824"/>
            <a:ext cx="11874600" cy="143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1A. </a:t>
            </a:r>
            <a:r>
              <a:rPr lang="en-US" sz="3200" b="1" i="0" u="none" strike="noStrike" cap="none" dirty="0">
                <a:solidFill>
                  <a:schemeClr val="dk1"/>
                </a:solidFill>
                <a:latin typeface="Verdana"/>
                <a:ea typeface="Verdana"/>
                <a:cs typeface="Verdana"/>
                <a:sym typeface="Verdana"/>
              </a:rPr>
              <a:t>Homework: Write about the pictures using ‘have to’, ‘should’, and ‘must’ with questions </a:t>
            </a:r>
            <a:r>
              <a:rPr lang="en-US" sz="3200" b="1" i="0" u="none" strike="noStrike" cap="none" dirty="0">
                <a:solidFill>
                  <a:srgbClr val="FF0000"/>
                </a:solidFill>
                <a:latin typeface="Verdana"/>
                <a:ea typeface="Verdana"/>
                <a:cs typeface="Verdana"/>
                <a:sym typeface="Verdana"/>
              </a:rPr>
              <a:t>?</a:t>
            </a:r>
            <a:r>
              <a:rPr lang="en-US" sz="3200" b="1" i="0" u="none" strike="noStrike" cap="none" dirty="0">
                <a:solidFill>
                  <a:schemeClr val="dk1"/>
                </a:solidFill>
                <a:latin typeface="Verdana"/>
                <a:ea typeface="Verdana"/>
                <a:cs typeface="Verdana"/>
                <a:sym typeface="Verdana"/>
              </a:rPr>
              <a:t> or answers </a:t>
            </a:r>
            <a:r>
              <a:rPr lang="en-US" sz="3200" b="1" i="0" u="none" strike="noStrike" cap="none" dirty="0">
                <a:solidFill>
                  <a:srgbClr val="FF0000"/>
                </a:solidFill>
                <a:latin typeface="Verdana"/>
                <a:ea typeface="Verdana"/>
                <a:cs typeface="Verdana"/>
                <a:sym typeface="Verdana"/>
              </a:rPr>
              <a:t>A</a:t>
            </a:r>
            <a:r>
              <a:rPr lang="en-US" sz="3200" b="1" i="0" u="none" strike="noStrike" cap="none" dirty="0">
                <a:solidFill>
                  <a:schemeClr val="dk1"/>
                </a:solidFill>
                <a:latin typeface="Verdana"/>
                <a:ea typeface="Verdana"/>
                <a:cs typeface="Verdana"/>
                <a:sym typeface="Verdana"/>
              </a:rPr>
              <a:t>.</a:t>
            </a:r>
            <a:endParaRPr sz="3200" b="1" i="0" u="none" strike="noStrike" cap="none" dirty="0">
              <a:solidFill>
                <a:schemeClr val="dk1"/>
              </a:solidFill>
              <a:latin typeface="Verdana"/>
              <a:ea typeface="Verdana"/>
              <a:cs typeface="Verdana"/>
              <a:sym typeface="Verdana"/>
            </a:endParaRPr>
          </a:p>
        </p:txBody>
      </p:sp>
      <p:sp>
        <p:nvSpPr>
          <p:cNvPr id="645" name="Google Shape;645;p28"/>
          <p:cNvSpPr txBox="1">
            <a:spLocks noGrp="1"/>
          </p:cNvSpPr>
          <p:nvPr>
            <p:ph type="ftr" idx="11"/>
          </p:nvPr>
        </p:nvSpPr>
        <p:spPr>
          <a:xfrm>
            <a:off x="16275" y="649290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646" name="Google Shape;646;p28"/>
          <p:cNvSpPr txBox="1">
            <a:spLocks noGrp="1"/>
          </p:cNvSpPr>
          <p:nvPr>
            <p:ph type="sldNum" idx="12"/>
          </p:nvPr>
        </p:nvSpPr>
        <p:spPr>
          <a:xfrm>
            <a:off x="8677101"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28</a:t>
            </a:fld>
            <a:endParaRPr sz="1800" dirty="0"/>
          </a:p>
        </p:txBody>
      </p:sp>
      <p:pic>
        <p:nvPicPr>
          <p:cNvPr id="647" name="Google Shape;647;p28"/>
          <p:cNvPicPr preferRelativeResize="0"/>
          <p:nvPr/>
        </p:nvPicPr>
        <p:blipFill rotWithShape="1">
          <a:blip r:embed="rId5">
            <a:alphaModFix/>
          </a:blip>
          <a:srcRect l="17534" t="5765" r="16666" b="16527"/>
          <a:stretch/>
        </p:blipFill>
        <p:spPr>
          <a:xfrm>
            <a:off x="980925" y="1658100"/>
            <a:ext cx="1092750" cy="1290450"/>
          </a:xfrm>
          <a:prstGeom prst="rect">
            <a:avLst/>
          </a:prstGeom>
          <a:noFill/>
          <a:ln>
            <a:noFill/>
          </a:ln>
        </p:spPr>
      </p:pic>
      <p:pic>
        <p:nvPicPr>
          <p:cNvPr id="15" name="Google Shape;385;g2b5a26a3d5c_0_85">
            <a:extLst>
              <a:ext uri="{FF2B5EF4-FFF2-40B4-BE49-F238E27FC236}">
                <a16:creationId xmlns:a16="http://schemas.microsoft.com/office/drawing/2014/main" id="{3D288901-8AA6-43C1-B517-351F582A145A}"/>
              </a:ext>
            </a:extLst>
          </p:cNvPr>
          <p:cNvPicPr preferRelativeResize="0"/>
          <p:nvPr/>
        </p:nvPicPr>
        <p:blipFill rotWithShape="1">
          <a:blip r:embed="rId6">
            <a:alphaModFix/>
            <a:extLst>
              <a:ext uri="{BEBA8EAE-BF5A-486C-A8C5-ECC9F3942E4B}">
                <a14:imgProps xmlns:a14="http://schemas.microsoft.com/office/drawing/2010/main">
                  <a14:imgLayer r:embed="rId7">
                    <a14:imgEffect>
                      <a14:backgroundRemoval t="10000" b="90000" l="10000" r="90000"/>
                    </a14:imgEffect>
                  </a14:imgLayer>
                </a14:imgProps>
              </a:ext>
            </a:extLst>
          </a:blip>
          <a:srcRect/>
          <a:stretch/>
        </p:blipFill>
        <p:spPr>
          <a:xfrm>
            <a:off x="724482" y="3245171"/>
            <a:ext cx="1629147" cy="1649480"/>
          </a:xfrm>
          <a:prstGeom prst="rect">
            <a:avLst/>
          </a:prstGeom>
          <a:noFill/>
          <a:ln>
            <a:noFill/>
          </a:ln>
        </p:spPr>
      </p:pic>
      <p:cxnSp>
        <p:nvCxnSpPr>
          <p:cNvPr id="649" name="Google Shape;649;p28"/>
          <p:cNvCxnSpPr>
            <a:cxnSpLocks/>
          </p:cNvCxnSpPr>
          <p:nvPr/>
        </p:nvCxnSpPr>
        <p:spPr>
          <a:xfrm>
            <a:off x="1281154" y="3104601"/>
            <a:ext cx="223900" cy="670618"/>
          </a:xfrm>
          <a:prstGeom prst="straightConnector1">
            <a:avLst/>
          </a:prstGeom>
          <a:noFill/>
          <a:ln w="76200" cap="flat" cmpd="sng">
            <a:solidFill>
              <a:srgbClr val="FF0000"/>
            </a:solidFill>
            <a:prstDash val="solid"/>
            <a:round/>
            <a:headEnd type="none" w="sm" len="sm"/>
            <a:tailEnd type="triangle" w="med" len="med"/>
          </a:ln>
        </p:spPr>
      </p:cxnSp>
      <p:pic>
        <p:nvPicPr>
          <p:cNvPr id="17" name="Google Shape;389;g2b5a26a3d5c_0_85">
            <a:extLst>
              <a:ext uri="{FF2B5EF4-FFF2-40B4-BE49-F238E27FC236}">
                <a16:creationId xmlns:a16="http://schemas.microsoft.com/office/drawing/2014/main" id="{183B0599-E9F7-4629-9A53-3BBD6DEAC12E}"/>
              </a:ext>
            </a:extLst>
          </p:cNvPr>
          <p:cNvPicPr preferRelativeResize="0"/>
          <p:nvPr/>
        </p:nvPicPr>
        <p:blipFill rotWithShape="1">
          <a:blip r:embed="rId8">
            <a:alphaModFix/>
            <a:extLst>
              <a:ext uri="{BEBA8EAE-BF5A-486C-A8C5-ECC9F3942E4B}">
                <a14:imgProps xmlns:a14="http://schemas.microsoft.com/office/drawing/2010/main">
                  <a14:imgLayer r:embed="rId9">
                    <a14:imgEffect>
                      <a14:backgroundRemoval t="10000" b="90000" l="10000" r="90000"/>
                    </a14:imgEffect>
                  </a14:imgLayer>
                </a14:imgProps>
              </a:ext>
            </a:extLst>
          </a:blip>
          <a:srcRect/>
          <a:stretch/>
        </p:blipFill>
        <p:spPr>
          <a:xfrm>
            <a:off x="6312605" y="1643958"/>
            <a:ext cx="2212154" cy="1785042"/>
          </a:xfrm>
          <a:prstGeom prst="rect">
            <a:avLst/>
          </a:prstGeom>
          <a:noFill/>
          <a:ln>
            <a:noFill/>
          </a:ln>
        </p:spPr>
      </p:pic>
      <p:pic>
        <p:nvPicPr>
          <p:cNvPr id="18" name="Google Shape;397;g2b5a26a3d5c_0_255">
            <a:extLst>
              <a:ext uri="{FF2B5EF4-FFF2-40B4-BE49-F238E27FC236}">
                <a16:creationId xmlns:a16="http://schemas.microsoft.com/office/drawing/2014/main" id="{14BCB2B9-E09E-4506-8EF1-6E22397A6912}"/>
              </a:ext>
            </a:extLst>
          </p:cNvPr>
          <p:cNvPicPr preferRelativeResize="0"/>
          <p:nvPr/>
        </p:nvPicPr>
        <p:blipFill rotWithShape="1">
          <a:blip r:embed="rId10">
            <a:alphaModFix/>
            <a:extLst>
              <a:ext uri="{BEBA8EAE-BF5A-486C-A8C5-ECC9F3942E4B}">
                <a14:imgProps xmlns:a14="http://schemas.microsoft.com/office/drawing/2010/main">
                  <a14:imgLayer r:embed="rId11">
                    <a14:imgEffect>
                      <a14:backgroundRemoval t="51039" b="90603" l="3711" r="17383">
                        <a14:foregroundMark x1="10498" y1="59545" x2="10498" y2="59545"/>
                        <a14:foregroundMark x1="14941" y1="58655" x2="14941" y2="58655"/>
                        <a14:foregroundMark x1="14697" y1="70821" x2="14697" y2="70821"/>
                        <a14:foregroundMark x1="13379" y1="67656" x2="13379" y2="67656"/>
                        <a14:foregroundMark x1="14502" y1="72206" x2="14502" y2="72206"/>
                        <a14:foregroundMark x1="9131" y1="65381" x2="9131" y2="65381"/>
                        <a14:foregroundMark x1="12061" y1="90702" x2="12061" y2="90702"/>
                        <a14:foregroundMark x1="12939" y1="83482" x2="12939" y2="83482"/>
                        <a14:foregroundMark x1="9814" y1="64985" x2="9814" y2="64985"/>
                        <a14:foregroundMark x1="8691" y1="59941" x2="8691" y2="59941"/>
                        <a14:foregroundMark x1="8447" y1="69436" x2="8447" y2="69436"/>
                        <a14:foregroundMark x1="7813" y1="70326" x2="7813" y2="70326"/>
                        <a14:foregroundMark x1="6689" y1="65875" x2="6689" y2="65875"/>
                        <a14:foregroundMark x1="8008" y1="60435" x2="8008" y2="60435"/>
                        <a14:foregroundMark x1="7813" y1="64985" x2="7813" y2="64985"/>
                        <a14:foregroundMark x1="8252" y1="62710" x2="8252" y2="62710"/>
                        <a14:foregroundMark x1="9375" y1="60435" x2="9375" y2="60435"/>
                        <a14:foregroundMark x1="10254" y1="68546" x2="10254" y2="68546"/>
                        <a14:foregroundMark x1="15381" y1="73096" x2="15381" y2="73096"/>
                        <a14:foregroundMark x1="7129" y1="72601" x2="7129" y2="72601"/>
                        <a14:foregroundMark x1="6689" y1="73986" x2="6689" y2="73986"/>
                        <a14:foregroundMark x1="13818" y1="72206" x2="13818" y2="72206"/>
                        <a14:foregroundMark x1="15137" y1="72206" x2="15137" y2="72206"/>
                        <a14:foregroundMark x1="16699" y1="75371" x2="16699" y2="75371"/>
                        <a14:foregroundMark x1="15820" y1="78042" x2="15820" y2="78042"/>
                        <a14:foregroundMark x1="10010" y1="51434" x2="10010" y2="51434"/>
                        <a14:foregroundMark x1="12061" y1="58655" x2="12061" y2="58655"/>
                        <a14:foregroundMark x1="14941" y1="70821" x2="14941" y2="70821"/>
                        <a14:foregroundMark x1="16064" y1="77151" x2="16064" y2="77151"/>
                        <a14:foregroundMark x1="13574" y1="87043" x2="13574" y2="87043"/>
                        <a14:foregroundMark x1="10010" y1="83877" x2="10010" y2="83877"/>
                        <a14:foregroundMark x1="10010" y1="83877" x2="10010" y2="83877"/>
                        <a14:foregroundMark x1="13574" y1="57270" x2="13818" y2="79426"/>
                        <a14:foregroundMark x1="15381" y1="61325" x2="16943" y2="78536"/>
                        <a14:foregroundMark x1="15381" y1="82097" x2="10693" y2="83877"/>
                        <a14:foregroundMark x1="8691" y1="58655" x2="14648" y2="54995"/>
                        <a14:foregroundMark x1="14648" y1="54995" x2="15576" y2="66864"/>
                        <a14:foregroundMark x1="15576" y1="66864" x2="14160" y2="80317"/>
                        <a14:foregroundMark x1="14160" y1="80317" x2="8496" y2="75470"/>
                        <a14:foregroundMark x1="8496" y1="75470" x2="8252" y2="62216"/>
                        <a14:foregroundMark x1="12061" y1="64491" x2="12061" y2="64491"/>
                        <a14:foregroundMark x1="12500" y1="59545" x2="12500" y2="59545"/>
                        <a14:foregroundMark x1="7813" y1="67656" x2="7813" y2="67656"/>
                        <a14:foregroundMark x1="6445" y1="62216" x2="7813" y2="73096"/>
                        <a14:foregroundMark x1="12256" y1="59545" x2="12500" y2="72601"/>
                        <a14:foregroundMark x1="8252" y1="82987" x2="14063" y2="86152"/>
                        <a14:foregroundMark x1="14063" y1="86152" x2="13574" y2="85262"/>
                        <a14:foregroundMark x1="6885" y1="82097" x2="13135" y2="80712"/>
                        <a14:foregroundMark x1="12695" y1="78042" x2="12695" y2="78042"/>
                        <a14:foregroundMark x1="14697" y1="84372" x2="14697" y2="84372"/>
                        <a14:foregroundMark x1="7373" y1="84372" x2="12891" y2="88328"/>
                        <a14:foregroundMark x1="12891" y1="88328" x2="15137" y2="88427"/>
                        <a14:foregroundMark x1="15137" y1="87043" x2="15625" y2="80712"/>
                        <a14:foregroundMark x1="15625" y1="81701" x2="16064" y2="88922"/>
                        <a14:foregroundMark x1="8252" y1="79822" x2="6689" y2="73492"/>
                        <a14:foregroundMark x1="8252" y1="73096" x2="10010" y2="70326"/>
                        <a14:foregroundMark x1="9131" y1="70821" x2="6885" y2="67161"/>
                        <a14:foregroundMark x1="16504" y1="76657" x2="14063" y2="75371"/>
                        <a14:foregroundMark x1="6250" y1="81701" x2="6250" y2="81701"/>
                        <a14:foregroundMark x1="7129" y1="81701" x2="7129" y2="81701"/>
                        <a14:foregroundMark x1="6689" y1="83482" x2="6689" y2="83482"/>
                        <a14:foregroundMark x1="7373" y1="85262" x2="12402" y2="90702"/>
                        <a14:foregroundMark x1="12402" y1="90702" x2="13574" y2="90702"/>
                        <a14:foregroundMark x1="14063" y1="89318" x2="14258" y2="88922"/>
                        <a14:foregroundMark x1="15137" y1="88922" x2="15137" y2="88922"/>
                        <a14:foregroundMark x1="14697" y1="90702" x2="14697" y2="90702"/>
                        <a14:foregroundMark x1="16260" y1="87043" x2="16260" y2="87043"/>
                        <a14:foregroundMark x1="12061" y1="55490" x2="17139" y2="62216"/>
                        <a14:foregroundMark x1="17139" y1="62216" x2="17383" y2="87438"/>
                        <a14:foregroundMark x1="17383" y1="87438" x2="16064" y2="86152"/>
                        <a14:foregroundMark x1="16943" y1="88922" x2="16504" y2="88922"/>
                        <a14:foregroundMark x1="16260" y1="57270" x2="16260" y2="57270"/>
                        <a14:foregroundMark x1="16260" y1="60930" x2="16504" y2="56775"/>
                        <a14:foregroundMark x1="16699" y1="61325" x2="12256" y2="54105"/>
                        <a14:foregroundMark x1="12500" y1="54599" x2="16699" y2="55885"/>
                        <a14:foregroundMark x1="13574" y1="54599" x2="16504" y2="54599"/>
                        <a14:foregroundMark x1="16943" y1="56380" x2="16943" y2="63106"/>
                        <a14:foregroundMark x1="12256" y1="54599" x2="16260" y2="54599"/>
                        <a14:foregroundMark x1="12695" y1="54599" x2="16504" y2="54599"/>
                        <a14:foregroundMark x1="12061" y1="55490" x2="16064" y2="54995"/>
                        <a14:foregroundMark x1="12256" y1="54995" x2="15820" y2="54105"/>
                        <a14:foregroundMark x1="11572" y1="55490" x2="16064" y2="54105"/>
                        <a14:foregroundMark x1="14063" y1="54599" x2="14063" y2="54599"/>
                        <a14:foregroundMark x1="12500" y1="54599" x2="12500" y2="54599"/>
                        <a14:foregroundMark x1="13818" y1="54599" x2="13818" y2="54599"/>
                        <a14:foregroundMark x1="13135" y1="53610" x2="13135" y2="53610"/>
                        <a14:foregroundMark x1="14941" y1="53610" x2="14941" y2="53610"/>
                        <a14:foregroundMark x1="12695" y1="53215" x2="12695" y2="53215"/>
                        <a14:foregroundMark x1="15625" y1="53610" x2="15625" y2="53610"/>
                        <a14:foregroundMark x1="16699" y1="55885" x2="16699" y2="55885"/>
                        <a14:foregroundMark x1="16260" y1="54599" x2="16260" y2="54599"/>
                        <a14:foregroundMark x1="16699" y1="54599" x2="16699" y2="57270"/>
                        <a14:foregroundMark x1="12061" y1="87537" x2="12061" y2="87537"/>
                        <a14:foregroundMark x1="12256" y1="88427" x2="16699" y2="89812"/>
                        <a14:foregroundMark x1="17188" y1="88032" x2="17188" y2="88032"/>
                        <a14:foregroundMark x1="17188" y1="59545" x2="17188" y2="59545"/>
                        <a14:foregroundMark x1="17188" y1="55885" x2="17188" y2="55885"/>
                        <a14:foregroundMark x1="16943" y1="54599" x2="16943" y2="54599"/>
                        <a14:foregroundMark x1="16699" y1="54105" x2="16699" y2="54105"/>
                        <a14:foregroundMark x1="16504" y1="54105" x2="17188" y2="63106"/>
                      </a14:backgroundRemoval>
                    </a14:imgEffect>
                  </a14:imgLayer>
                </a14:imgProps>
              </a:ext>
            </a:extLst>
          </a:blip>
          <a:srcRect l="2170" t="49783" r="82302" b="8246"/>
          <a:stretch/>
        </p:blipFill>
        <p:spPr>
          <a:xfrm>
            <a:off x="6905319" y="3245171"/>
            <a:ext cx="1390389" cy="1462999"/>
          </a:xfrm>
          <a:prstGeom prst="rect">
            <a:avLst/>
          </a:prstGeom>
          <a:noFill/>
          <a:ln>
            <a:noFill/>
          </a:ln>
        </p:spPr>
      </p:pic>
      <p:pic>
        <p:nvPicPr>
          <p:cNvPr id="19" name="Google Shape;398;g2b5a26a3d5c_0_255">
            <a:extLst>
              <a:ext uri="{FF2B5EF4-FFF2-40B4-BE49-F238E27FC236}">
                <a16:creationId xmlns:a16="http://schemas.microsoft.com/office/drawing/2014/main" id="{DAE5A93C-0944-4EAA-8C33-4B18EB72845D}"/>
              </a:ext>
            </a:extLst>
          </p:cNvPr>
          <p:cNvPicPr preferRelativeResize="0"/>
          <p:nvPr/>
        </p:nvPicPr>
        <p:blipFill rotWithShape="1">
          <a:blip r:embed="rId12">
            <a:alphaModFix/>
            <a:extLst>
              <a:ext uri="{BEBA8EAE-BF5A-486C-A8C5-ECC9F3942E4B}">
                <a14:imgProps xmlns:a14="http://schemas.microsoft.com/office/drawing/2010/main">
                  <a14:imgLayer r:embed="rId13">
                    <a14:imgEffect>
                      <a14:backgroundRemoval t="9961" b="93750" l="9961" r="89990">
                        <a14:foregroundMark x1="13818" y1="51074" x2="13818" y2="51074"/>
                        <a14:foregroundMark x1="30029" y1="38232" x2="30029" y2="38232"/>
                        <a14:foregroundMark x1="52246" y1="26318" x2="52246" y2="26318"/>
                        <a14:foregroundMark x1="68457" y1="32275" x2="68457" y2="32275"/>
                        <a14:foregroundMark x1="49658" y1="37402" x2="49658" y2="37402"/>
                        <a14:foregroundMark x1="48828" y1="24609" x2="48828" y2="24609"/>
                        <a14:foregroundMark x1="44531" y1="18604" x2="44531" y2="18604"/>
                        <a14:foregroundMark x1="48828" y1="28027" x2="48828" y2="28027"/>
                        <a14:foregroundMark x1="44531" y1="30566" x2="44531" y2="30566"/>
                        <a14:foregroundMark x1="45410" y1="24609" x2="45410" y2="24609"/>
                        <a14:foregroundMark x1="49658" y1="28857" x2="44531" y2="18604"/>
                        <a14:foregroundMark x1="32568" y1="79248" x2="32568" y2="79248"/>
                        <a14:foregroundMark x1="13818" y1="93750" x2="13818" y2="93750"/>
                        <a14:foregroundMark x1="31738" y1="85205" x2="31738" y2="85205"/>
                        <a14:foregroundMark x1="86377" y1="80078" x2="86377" y2="80078"/>
                      </a14:backgroundRemoval>
                    </a14:imgEffect>
                  </a14:imgLayer>
                </a14:imgProps>
              </a:ext>
            </a:extLst>
          </a:blip>
          <a:srcRect/>
          <a:stretch/>
        </p:blipFill>
        <p:spPr>
          <a:xfrm>
            <a:off x="6514051" y="4817624"/>
            <a:ext cx="1809263" cy="1519225"/>
          </a:xfrm>
          <a:prstGeom prst="rect">
            <a:avLst/>
          </a:prstGeom>
          <a:noFill/>
          <a:ln>
            <a:noFill/>
          </a:ln>
        </p:spPr>
      </p:pic>
      <p:pic>
        <p:nvPicPr>
          <p:cNvPr id="21" name="Google Shape;387;g2b5a26a3d5c_0_85">
            <a:extLst>
              <a:ext uri="{FF2B5EF4-FFF2-40B4-BE49-F238E27FC236}">
                <a16:creationId xmlns:a16="http://schemas.microsoft.com/office/drawing/2014/main" id="{27F0B6E6-2457-4973-9534-CDDCD57754C1}"/>
              </a:ext>
            </a:extLst>
          </p:cNvPr>
          <p:cNvPicPr preferRelativeResize="0"/>
          <p:nvPr/>
        </p:nvPicPr>
        <p:blipFill rotWithShape="1">
          <a:blip r:embed="rId14">
            <a:alphaModFix/>
          </a:blip>
          <a:srcRect/>
          <a:stretch/>
        </p:blipFill>
        <p:spPr>
          <a:xfrm>
            <a:off x="872923" y="4968154"/>
            <a:ext cx="1332263" cy="1325700"/>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6275" y="-4082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8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graphicFrame>
        <p:nvGraphicFramePr>
          <p:cNvPr id="661" name="Google Shape;661;p29"/>
          <p:cNvGraphicFramePr/>
          <p:nvPr>
            <p:extLst>
              <p:ext uri="{D42A27DB-BD31-4B8C-83A1-F6EECF244321}">
                <p14:modId xmlns:p14="http://schemas.microsoft.com/office/powerpoint/2010/main" val="3362042523"/>
              </p:ext>
            </p:extLst>
          </p:nvPr>
        </p:nvGraphicFramePr>
        <p:xfrm>
          <a:off x="192050" y="1060557"/>
          <a:ext cx="11811528" cy="5486400"/>
        </p:xfrm>
        <a:graphic>
          <a:graphicData uri="http://schemas.openxmlformats.org/drawingml/2006/table">
            <a:tbl>
              <a:tblPr>
                <a:noFill/>
                <a:tableStyleId>{D9B41E28-2E6A-4F16-B480-A7F18F5938CB}</a:tableStyleId>
              </a:tblPr>
              <a:tblGrid>
                <a:gridCol w="2107895">
                  <a:extLst>
                    <a:ext uri="{9D8B030D-6E8A-4147-A177-3AD203B41FA5}">
                      <a16:colId xmlns:a16="http://schemas.microsoft.com/office/drawing/2014/main" val="20000"/>
                    </a:ext>
                  </a:extLst>
                </a:gridCol>
                <a:gridCol w="3797869">
                  <a:extLst>
                    <a:ext uri="{9D8B030D-6E8A-4147-A177-3AD203B41FA5}">
                      <a16:colId xmlns:a16="http://schemas.microsoft.com/office/drawing/2014/main" val="20001"/>
                    </a:ext>
                  </a:extLst>
                </a:gridCol>
                <a:gridCol w="2048659">
                  <a:extLst>
                    <a:ext uri="{9D8B030D-6E8A-4147-A177-3AD203B41FA5}">
                      <a16:colId xmlns:a16="http://schemas.microsoft.com/office/drawing/2014/main" val="20002"/>
                    </a:ext>
                  </a:extLst>
                </a:gridCol>
                <a:gridCol w="3857105">
                  <a:extLst>
                    <a:ext uri="{9D8B030D-6E8A-4147-A177-3AD203B41FA5}">
                      <a16:colId xmlns:a16="http://schemas.microsoft.com/office/drawing/2014/main" val="20003"/>
                    </a:ext>
                  </a:extLst>
                </a:gridCol>
              </a:tblGrid>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7. </a:t>
                      </a:r>
                      <a:r>
                        <a:rPr lang="en-US" sz="2800" u="none" strike="noStrike" cap="none" dirty="0">
                          <a:solidFill>
                            <a:srgbClr val="FF0000"/>
                          </a:solidFill>
                          <a:latin typeface="Verdana"/>
                          <a:ea typeface="Verdana"/>
                          <a:cs typeface="Verdana"/>
                          <a:sym typeface="Verdana"/>
                        </a:rPr>
                        <a:t>A.</a:t>
                      </a:r>
                      <a:endParaRPr sz="2800" b="0" i="0" u="none" strike="noStrike" cap="none" dirty="0">
                        <a:solidFill>
                          <a:srgbClr val="FF0000"/>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10. </a:t>
                      </a:r>
                      <a:r>
                        <a:rPr lang="en-US" sz="2800" u="none" strike="noStrike" cap="none" dirty="0">
                          <a:solidFill>
                            <a:srgbClr val="FF0000"/>
                          </a:solidFill>
                          <a:latin typeface="Verdana"/>
                          <a:ea typeface="Verdana"/>
                          <a:cs typeface="Verdana"/>
                          <a:sym typeface="Verdana"/>
                        </a:rPr>
                        <a:t>?</a:t>
                      </a:r>
                      <a:endParaRPr sz="2800" b="0" i="0" u="none" strike="noStrike" cap="none" dirty="0">
                        <a:solidFill>
                          <a:srgbClr val="FF0000"/>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0"/>
                  </a:ext>
                </a:extLst>
              </a:tr>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8. </a:t>
                      </a:r>
                      <a:r>
                        <a:rPr lang="en-US" sz="2800" u="none" strike="noStrike" cap="none" dirty="0">
                          <a:solidFill>
                            <a:srgbClr val="FF0000"/>
                          </a:solidFill>
                          <a:latin typeface="Verdana"/>
                          <a:ea typeface="Verdana"/>
                          <a:cs typeface="Verdana"/>
                          <a:sym typeface="Verdana"/>
                        </a:rPr>
                        <a:t>?</a:t>
                      </a:r>
                      <a:endParaRPr sz="2800" b="0" i="0" u="none" strike="noStrike" cap="none" dirty="0">
                        <a:solidFill>
                          <a:srgbClr val="FF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11. </a:t>
                      </a:r>
                      <a:r>
                        <a:rPr lang="en-US" sz="2800" u="none" strike="noStrike" cap="none" dirty="0">
                          <a:solidFill>
                            <a:srgbClr val="FF0000"/>
                          </a:solidFill>
                          <a:latin typeface="Verdana"/>
                          <a:ea typeface="Verdana"/>
                          <a:cs typeface="Verdana"/>
                          <a:sym typeface="Verdana"/>
                        </a:rPr>
                        <a:t>A</a:t>
                      </a:r>
                      <a:endParaRPr sz="2800" b="0" i="0" u="none" strike="noStrike" cap="none" dirty="0">
                        <a:solidFill>
                          <a:srgbClr val="FF0000"/>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9. </a:t>
                      </a:r>
                      <a:r>
                        <a:rPr lang="en-US" sz="2800" u="none" strike="noStrike" cap="none" dirty="0">
                          <a:solidFill>
                            <a:srgbClr val="FF0000"/>
                          </a:solidFill>
                          <a:latin typeface="Verdana"/>
                          <a:ea typeface="Verdana"/>
                          <a:cs typeface="Verdana"/>
                          <a:sym typeface="Verdana"/>
                        </a:rPr>
                        <a:t>A</a:t>
                      </a:r>
                      <a:endParaRPr sz="2800" b="0" i="0" u="none" strike="noStrike" cap="none" dirty="0">
                        <a:solidFill>
                          <a:srgbClr val="FF0000"/>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12. </a:t>
                      </a:r>
                      <a:r>
                        <a:rPr lang="en-US" sz="2800" u="none" strike="noStrike" cap="none" dirty="0">
                          <a:solidFill>
                            <a:srgbClr val="FF0000"/>
                          </a:solidFill>
                          <a:latin typeface="Verdana"/>
                          <a:ea typeface="Verdana"/>
                          <a:cs typeface="Verdana"/>
                          <a:sym typeface="Verdana"/>
                        </a:rPr>
                        <a:t>?</a:t>
                      </a:r>
                      <a:endParaRPr sz="2800" b="0" i="0" u="none" strike="noStrike" cap="none" dirty="0">
                        <a:solidFill>
                          <a:srgbClr val="FF0000"/>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662" name="Google Shape;662;p29"/>
          <p:cNvSpPr txBox="1"/>
          <p:nvPr/>
        </p:nvSpPr>
        <p:spPr>
          <a:xfrm>
            <a:off x="189954" y="-1402"/>
            <a:ext cx="121920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1B. </a:t>
            </a:r>
            <a:r>
              <a:rPr lang="en-US" sz="3200" b="1" i="0" u="none" strike="noStrike" cap="none" dirty="0">
                <a:solidFill>
                  <a:schemeClr val="dk1"/>
                </a:solidFill>
                <a:latin typeface="Verdana"/>
                <a:ea typeface="Verdana"/>
                <a:cs typeface="Verdana"/>
                <a:sym typeface="Verdana"/>
              </a:rPr>
              <a:t>Write about the pictures using ‘have to’, ‘should’, and ‘must’ with questions </a:t>
            </a:r>
            <a:r>
              <a:rPr lang="en-US" sz="3200" b="1" i="0" u="none" strike="noStrike" cap="none" dirty="0">
                <a:solidFill>
                  <a:srgbClr val="FF0000"/>
                </a:solidFill>
                <a:latin typeface="Verdana"/>
                <a:ea typeface="Verdana"/>
                <a:cs typeface="Verdana"/>
                <a:sym typeface="Verdana"/>
              </a:rPr>
              <a:t>?</a:t>
            </a:r>
            <a:r>
              <a:rPr lang="en-US" sz="3200" b="1" i="0" u="none" strike="noStrike" cap="none" dirty="0">
                <a:solidFill>
                  <a:schemeClr val="dk1"/>
                </a:solidFill>
                <a:latin typeface="Verdana"/>
                <a:ea typeface="Verdana"/>
                <a:cs typeface="Verdana"/>
                <a:sym typeface="Verdana"/>
              </a:rPr>
              <a:t> or answers </a:t>
            </a:r>
            <a:r>
              <a:rPr lang="en-US" sz="3200" b="1" i="0" u="none" strike="noStrike" cap="none" dirty="0">
                <a:solidFill>
                  <a:srgbClr val="FF0000"/>
                </a:solidFill>
                <a:latin typeface="Verdana"/>
                <a:ea typeface="Verdana"/>
                <a:cs typeface="Verdana"/>
                <a:sym typeface="Verdana"/>
              </a:rPr>
              <a:t>A</a:t>
            </a:r>
            <a:r>
              <a:rPr lang="en-US" sz="3200" b="1" i="0" u="none" strike="noStrike" cap="none" dirty="0">
                <a:solidFill>
                  <a:schemeClr val="dk1"/>
                </a:solidFill>
                <a:latin typeface="Verdana"/>
                <a:ea typeface="Verdana"/>
                <a:cs typeface="Verdana"/>
                <a:sym typeface="Verdana"/>
              </a:rPr>
              <a:t>.</a:t>
            </a:r>
            <a:endParaRPr sz="3200" b="1" i="0" u="none" strike="noStrike" cap="none" dirty="0">
              <a:solidFill>
                <a:schemeClr val="dk1"/>
              </a:solidFill>
              <a:latin typeface="Verdana"/>
              <a:ea typeface="Verdana"/>
              <a:cs typeface="Verdana"/>
              <a:sym typeface="Verdana"/>
            </a:endParaRPr>
          </a:p>
        </p:txBody>
      </p:sp>
      <p:sp>
        <p:nvSpPr>
          <p:cNvPr id="663" name="Google Shape;663;p29"/>
          <p:cNvSpPr txBox="1">
            <a:spLocks noGrp="1"/>
          </p:cNvSpPr>
          <p:nvPr>
            <p:ph type="ftr" idx="11"/>
          </p:nvPr>
        </p:nvSpPr>
        <p:spPr>
          <a:xfrm>
            <a:off x="18727" y="6477194"/>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664" name="Google Shape;664;p29"/>
          <p:cNvSpPr txBox="1">
            <a:spLocks noGrp="1"/>
          </p:cNvSpPr>
          <p:nvPr>
            <p:ph type="sldNum" idx="12"/>
          </p:nvPr>
        </p:nvSpPr>
        <p:spPr>
          <a:xfrm>
            <a:off x="8576639" y="647465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29</a:t>
            </a:fld>
            <a:endParaRPr sz="1800" dirty="0"/>
          </a:p>
        </p:txBody>
      </p:sp>
      <p:cxnSp>
        <p:nvCxnSpPr>
          <p:cNvPr id="666" name="Google Shape;666;p29"/>
          <p:cNvCxnSpPr>
            <a:cxnSpLocks/>
          </p:cNvCxnSpPr>
          <p:nvPr/>
        </p:nvCxnSpPr>
        <p:spPr>
          <a:xfrm>
            <a:off x="1296785" y="1265567"/>
            <a:ext cx="334529" cy="467090"/>
          </a:xfrm>
          <a:prstGeom prst="straightConnector1">
            <a:avLst/>
          </a:prstGeom>
          <a:noFill/>
          <a:ln w="76200" cap="flat" cmpd="sng">
            <a:solidFill>
              <a:srgbClr val="FF0000"/>
            </a:solidFill>
            <a:prstDash val="solid"/>
            <a:round/>
            <a:headEnd type="none" w="sm" len="sm"/>
            <a:tailEnd type="triangle" w="med" len="med"/>
          </a:ln>
        </p:spPr>
      </p:cxnSp>
      <p:pic>
        <p:nvPicPr>
          <p:cNvPr id="13" name="Google Shape;408;g2b5a26a3d5c_0_425">
            <a:extLst>
              <a:ext uri="{FF2B5EF4-FFF2-40B4-BE49-F238E27FC236}">
                <a16:creationId xmlns:a16="http://schemas.microsoft.com/office/drawing/2014/main" id="{34261CD7-B19C-4CB6-9CF5-4669EE7E398C}"/>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20508" b="78076" l="31348" r="73096">
                        <a14:foregroundMark x1="35498" y1="76904" x2="35498" y2="76904"/>
                        <a14:foregroundMark x1="37256" y1="64551" x2="37256" y2="64551"/>
                        <a14:foregroundMark x1="39063" y1="61035" x2="39063" y2="61035"/>
                        <a14:foregroundMark x1="34326" y1="62793" x2="37256" y2="57520"/>
                        <a14:foregroundMark x1="45508" y1="74561" x2="47021" y2="59277"/>
                        <a14:foregroundMark x1="47021" y1="59277" x2="55469" y2="55762"/>
                        <a14:foregroundMark x1="49609" y1="20508" x2="49609" y2="20508"/>
                        <a14:foregroundMark x1="73096" y1="68066" x2="73096" y2="68066"/>
                        <a14:foregroundMark x1="55469" y1="78076" x2="55469" y2="78076"/>
                        <a14:foregroundMark x1="33740" y1="78076" x2="33740" y2="78076"/>
                        <a14:foregroundMark x1="45508" y1="52832" x2="45508" y2="52832"/>
                        <a14:foregroundMark x1="49023" y1="54004" x2="49023" y2="54004"/>
                      </a14:backgroundRemoval>
                    </a14:imgEffect>
                  </a14:imgLayer>
                </a14:imgProps>
              </a:ext>
            </a:extLst>
          </a:blip>
          <a:srcRect l="26349" t="16020" r="22146" b="15312"/>
          <a:stretch/>
        </p:blipFill>
        <p:spPr>
          <a:xfrm>
            <a:off x="6950793" y="1322353"/>
            <a:ext cx="1027644" cy="1394278"/>
          </a:xfrm>
          <a:prstGeom prst="rect">
            <a:avLst/>
          </a:prstGeom>
          <a:noFill/>
          <a:ln>
            <a:noFill/>
          </a:ln>
        </p:spPr>
      </p:pic>
      <p:pic>
        <p:nvPicPr>
          <p:cNvPr id="14" name="Google Shape;399;g2b5a26a3d5c_0_255">
            <a:extLst>
              <a:ext uri="{FF2B5EF4-FFF2-40B4-BE49-F238E27FC236}">
                <a16:creationId xmlns:a16="http://schemas.microsoft.com/office/drawing/2014/main" id="{277ADFB6-CA5C-4CD7-BAF8-2BE2B0B756D9}"/>
              </a:ext>
            </a:extLst>
          </p:cNvPr>
          <p:cNvPicPr preferRelativeResize="0"/>
          <p:nvPr/>
        </p:nvPicPr>
        <p:blipFill rotWithShape="1">
          <a:blip r:embed="rId7">
            <a:alphaModFix/>
            <a:extLst>
              <a:ext uri="{BEBA8EAE-BF5A-486C-A8C5-ECC9F3942E4B}">
                <a14:imgProps xmlns:a14="http://schemas.microsoft.com/office/drawing/2010/main">
                  <a14:imgLayer r:embed="rId8">
                    <a14:imgEffect>
                      <a14:backgroundRemoval t="19595" b="82703" l="17568" r="83649">
                        <a14:foregroundMark x1="17568" y1="47838" x2="17568" y2="47838"/>
                        <a14:foregroundMark x1="18243" y1="76081" x2="18243" y2="76081"/>
                        <a14:foregroundMark x1="35946" y1="82703" x2="35946" y2="82703"/>
                        <a14:foregroundMark x1="40270" y1="81486" x2="40270" y2="81486"/>
                        <a14:foregroundMark x1="43919" y1="82162" x2="43919" y2="82162"/>
                        <a14:foregroundMark x1="74459" y1="62568" x2="74459" y2="62568"/>
                        <a14:foregroundMark x1="73243" y1="46081" x2="73243" y2="46081"/>
                        <a14:foregroundMark x1="81216" y1="61892" x2="81216" y2="61892"/>
                        <a14:foregroundMark x1="83649" y1="55270" x2="83649" y2="55270"/>
                        <a14:foregroundMark x1="73919" y1="32568" x2="73919" y2="32568"/>
                        <a14:foregroundMark x1="73919" y1="31351" x2="73919" y2="31351"/>
                        <a14:foregroundMark x1="24324" y1="27027" x2="24324" y2="27027"/>
                        <a14:foregroundMark x1="49459" y1="45405" x2="49459" y2="45405"/>
                        <a14:foregroundMark x1="47568" y1="43649" x2="47568" y2="43649"/>
                        <a14:foregroundMark x1="61622" y1="38649" x2="61622" y2="38649"/>
                        <a14:foregroundMark x1="51216" y1="44865" x2="51216" y2="44865"/>
                        <a14:foregroundMark x1="80676" y1="33243" x2="80676" y2="33243"/>
                        <a14:foregroundMark x1="78243" y1="32568" x2="78243" y2="32568"/>
                        <a14:foregroundMark x1="78784" y1="35000" x2="78784" y2="35000"/>
                        <a14:foregroundMark x1="77568" y1="30676" x2="77568" y2="30676"/>
                        <a14:foregroundMark x1="79459" y1="35676" x2="77027" y2="33243"/>
                        <a14:foregroundMark x1="78243" y1="30676" x2="78243" y2="30676"/>
                        <a14:foregroundMark x1="78784" y1="29459" x2="78784" y2="29459"/>
                        <a14:foregroundMark x1="78784" y1="26486" x2="78784" y2="26486"/>
                        <a14:foregroundMark x1="50000" y1="44865" x2="50000" y2="44865"/>
                        <a14:foregroundMark x1="45811" y1="42297" x2="45811" y2="42297"/>
                        <a14:foregroundMark x1="50676" y1="42297" x2="50676" y2="42297"/>
                        <a14:foregroundMark x1="79459" y1="67432" x2="79459" y2="67432"/>
                        <a14:foregroundMark x1="59865" y1="39324" x2="59865" y2="39324"/>
                        <a14:foregroundMark x1="65946" y1="38108" x2="65946" y2="38108"/>
                        <a14:foregroundMark x1="17568" y1="77838" x2="17568" y2="77838"/>
                        <a14:foregroundMark x1="17568" y1="79730" x2="17568" y2="79730"/>
                      </a14:backgroundRemoval>
                    </a14:imgEffect>
                  </a14:imgLayer>
                </a14:imgProps>
              </a:ext>
            </a:extLst>
          </a:blip>
          <a:srcRect l="12324" t="12177" r="11176" b="12418"/>
          <a:stretch/>
        </p:blipFill>
        <p:spPr>
          <a:xfrm>
            <a:off x="737750" y="1387261"/>
            <a:ext cx="1496804" cy="1519225"/>
          </a:xfrm>
          <a:prstGeom prst="rect">
            <a:avLst/>
          </a:prstGeom>
          <a:noFill/>
          <a:ln>
            <a:noFill/>
          </a:ln>
        </p:spPr>
      </p:pic>
      <p:pic>
        <p:nvPicPr>
          <p:cNvPr id="19" name="Google Shape;400;g2b5a26a3d5c_0_255">
            <a:extLst>
              <a:ext uri="{FF2B5EF4-FFF2-40B4-BE49-F238E27FC236}">
                <a16:creationId xmlns:a16="http://schemas.microsoft.com/office/drawing/2014/main" id="{26DD9F8A-8D62-4AF3-8421-E390F73F210B}"/>
              </a:ext>
            </a:extLst>
          </p:cNvPr>
          <p:cNvPicPr preferRelativeResize="0"/>
          <p:nvPr/>
        </p:nvPicPr>
        <p:blipFill rotWithShape="1">
          <a:blip r:embed="rId9">
            <a:alphaModFix/>
            <a:extLst>
              <a:ext uri="{BEBA8EAE-BF5A-486C-A8C5-ECC9F3942E4B}">
                <a14:imgProps xmlns:a14="http://schemas.microsoft.com/office/drawing/2010/main">
                  <a14:imgLayer r:embed="rId10">
                    <a14:imgEffect>
                      <a14:backgroundRemoval t="21902" b="80359" l="11475" r="38721">
                        <a14:foregroundMark x1="11523" y1="53936" x2="11523" y2="53936"/>
                        <a14:foregroundMark x1="12500" y1="78878" x2="12500" y2="78878"/>
                        <a14:foregroundMark x1="23438" y1="80514" x2="23438" y2="80514"/>
                        <a14:foregroundMark x1="29883" y1="34918" x2="29883" y2="34918"/>
                        <a14:foregroundMark x1="22412" y1="21902" x2="22412" y2="21902"/>
                        <a14:foregroundMark x1="11523" y1="45752" x2="11523" y2="45752"/>
                        <a14:foregroundMark x1="38379" y1="51754" x2="38379" y2="51754"/>
                        <a14:foregroundMark x1="38721" y1="68044" x2="38721" y2="68044"/>
                        <a14:foregroundMark x1="34326" y1="60951" x2="34326" y2="60951"/>
                        <a14:foregroundMark x1="29883" y1="58846" x2="29883" y2="58846"/>
                      </a14:backgroundRemoval>
                    </a14:imgEffect>
                  </a14:imgLayer>
                </a14:imgProps>
              </a:ext>
            </a:extLst>
          </a:blip>
          <a:srcRect l="10428" t="16265" r="59562" b="16800"/>
          <a:stretch/>
        </p:blipFill>
        <p:spPr>
          <a:xfrm>
            <a:off x="922717" y="3028180"/>
            <a:ext cx="1241476" cy="1519224"/>
          </a:xfrm>
          <a:prstGeom prst="rect">
            <a:avLst/>
          </a:prstGeom>
          <a:noFill/>
          <a:ln>
            <a:noFill/>
          </a:ln>
        </p:spPr>
      </p:pic>
      <p:pic>
        <p:nvPicPr>
          <p:cNvPr id="20" name="Google Shape;409;g2b5a26a3d5c_0_425">
            <a:extLst>
              <a:ext uri="{FF2B5EF4-FFF2-40B4-BE49-F238E27FC236}">
                <a16:creationId xmlns:a16="http://schemas.microsoft.com/office/drawing/2014/main" id="{E452D839-FE62-4640-AC16-4E642071606C}"/>
              </a:ext>
            </a:extLst>
          </p:cNvPr>
          <p:cNvPicPr preferRelativeResize="0"/>
          <p:nvPr/>
        </p:nvPicPr>
        <p:blipFill rotWithShape="1">
          <a:blip r:embed="rId11">
            <a:alphaModFix/>
            <a:extLst>
              <a:ext uri="{BEBA8EAE-BF5A-486C-A8C5-ECC9F3942E4B}">
                <a14:imgProps xmlns:a14="http://schemas.microsoft.com/office/drawing/2010/main">
                  <a14:imgLayer r:embed="rId12">
                    <a14:imgEffect>
                      <a14:backgroundRemoval t="15460" b="61920" l="39893" r="55127">
                        <a14:foregroundMark x1="47949" y1="15460" x2="47949" y2="15460"/>
                        <a14:foregroundMark x1="43213" y1="60130" x2="43213" y2="60130"/>
                        <a14:foregroundMark x1="48145" y1="60456" x2="48145" y2="60456"/>
                        <a14:foregroundMark x1="46680" y1="20098" x2="46680" y2="20098"/>
                        <a14:foregroundMark x1="44531" y1="17982" x2="44531" y2="17982"/>
                        <a14:foregroundMark x1="42383" y1="61920" x2="42383" y2="61920"/>
                        <a14:foregroundMark x1="53955" y1="54028" x2="53955" y2="54028"/>
                        <a14:foregroundMark x1="53955" y1="52970" x2="53955" y2="52970"/>
                        <a14:foregroundMark x1="53955" y1="52970" x2="53955" y2="52970"/>
                        <a14:foregroundMark x1="53516" y1="55492" x2="53516" y2="55492"/>
                        <a14:foregroundMark x1="54590" y1="52238" x2="54590" y2="52238"/>
                        <a14:foregroundMark x1="54590" y1="50448" x2="54590" y2="50448"/>
                        <a14:foregroundMark x1="54150" y1="51912" x2="54150" y2="51912"/>
                        <a14:foregroundMark x1="54150" y1="51912" x2="54150" y2="51912"/>
                        <a14:foregroundMark x1="53955" y1="51505" x2="53955" y2="51505"/>
                        <a14:foregroundMark x1="45166" y1="16843" x2="45166" y2="16843"/>
                        <a14:foregroundMark x1="48389" y1="22620" x2="48389" y2="22620"/>
                        <a14:foregroundMark x1="47070" y1="15785" x2="47070" y2="15785"/>
                      </a14:backgroundRemoval>
                    </a14:imgEffect>
                  </a14:imgLayer>
                </a14:imgProps>
              </a:ext>
            </a:extLst>
          </a:blip>
          <a:srcRect l="38164" t="11500" r="42935" b="37678"/>
          <a:stretch/>
        </p:blipFill>
        <p:spPr>
          <a:xfrm>
            <a:off x="970730" y="4833670"/>
            <a:ext cx="1145450" cy="1640982"/>
          </a:xfrm>
          <a:prstGeom prst="rect">
            <a:avLst/>
          </a:prstGeom>
          <a:noFill/>
          <a:ln>
            <a:noFill/>
          </a:ln>
        </p:spPr>
      </p:pic>
      <p:pic>
        <p:nvPicPr>
          <p:cNvPr id="21" name="Google Shape;411;g2b5a26a3d5c_0_425">
            <a:extLst>
              <a:ext uri="{FF2B5EF4-FFF2-40B4-BE49-F238E27FC236}">
                <a16:creationId xmlns:a16="http://schemas.microsoft.com/office/drawing/2014/main" id="{5EC35318-BF43-41D9-8959-43A9D640F01C}"/>
              </a:ext>
            </a:extLst>
          </p:cNvPr>
          <p:cNvPicPr preferRelativeResize="0"/>
          <p:nvPr/>
        </p:nvPicPr>
        <p:blipFill rotWithShape="1">
          <a:blip r:embed="rId13">
            <a:alphaModFix/>
            <a:extLst>
              <a:ext uri="{BEBA8EAE-BF5A-486C-A8C5-ECC9F3942E4B}">
                <a14:imgProps xmlns:a14="http://schemas.microsoft.com/office/drawing/2010/main">
                  <a14:imgLayer r:embed="rId14">
                    <a14:imgEffect>
                      <a14:backgroundRemoval t="9375" b="92969" l="9953" r="89100">
                        <a14:foregroundMark x1="45972" y1="15234" x2="45972" y2="15234"/>
                        <a14:foregroundMark x1="41232" y1="13672" x2="41232" y2="13672"/>
                        <a14:foregroundMark x1="34597" y1="18750" x2="34597" y2="18750"/>
                        <a14:foregroundMark x1="31280" y1="23438" x2="31280" y2="23438"/>
                        <a14:foregroundMark x1="26066" y1="28516" x2="26066" y2="28516"/>
                        <a14:foregroundMark x1="26066" y1="28516" x2="26066" y2="28516"/>
                        <a14:foregroundMark x1="25592" y1="28516" x2="25592" y2="28516"/>
                        <a14:foregroundMark x1="24171" y1="30859" x2="24171" y2="30859"/>
                        <a14:foregroundMark x1="24171" y1="30859" x2="24171" y2="30859"/>
                        <a14:foregroundMark x1="22749" y1="31250" x2="22749" y2="31250"/>
                        <a14:foregroundMark x1="22749" y1="32031" x2="22749" y2="32031"/>
                        <a14:foregroundMark x1="23223" y1="34375" x2="23223" y2="34375"/>
                        <a14:foregroundMark x1="20379" y1="33984" x2="20379" y2="33984"/>
                        <a14:foregroundMark x1="67773" y1="15234" x2="67773" y2="15234"/>
                        <a14:foregroundMark x1="72986" y1="10938" x2="72986" y2="10938"/>
                        <a14:foregroundMark x1="40284" y1="16406" x2="40284" y2="16406"/>
                        <a14:foregroundMark x1="77725" y1="30859" x2="77725" y2="30859"/>
                        <a14:foregroundMark x1="77725" y1="30859" x2="77725" y2="30859"/>
                        <a14:foregroundMark x1="71564" y1="31641" x2="71564" y2="31641"/>
                        <a14:foregroundMark x1="55924" y1="62500" x2="55924" y2="62500"/>
                        <a14:foregroundMark x1="56872" y1="68359" x2="56872" y2="68359"/>
                        <a14:foregroundMark x1="59716" y1="73438" x2="59716" y2="73438"/>
                        <a14:foregroundMark x1="63507" y1="79688" x2="63507" y2="79688"/>
                        <a14:foregroundMark x1="63981" y1="81250" x2="63981" y2="81250"/>
                        <a14:foregroundMark x1="81517" y1="92969" x2="81517" y2="92969"/>
                        <a14:foregroundMark x1="18957" y1="91797" x2="18957" y2="91797"/>
                        <a14:foregroundMark x1="42654" y1="92188" x2="42654" y2="92188"/>
                        <a14:foregroundMark x1="60190" y1="26172" x2="60190" y2="26172"/>
                        <a14:foregroundMark x1="69668" y1="17188" x2="69668" y2="17188"/>
                        <a14:foregroundMark x1="64929" y1="17969" x2="64929" y2="17969"/>
                        <a14:foregroundMark x1="67299" y1="15625" x2="67299" y2="15625"/>
                        <a14:foregroundMark x1="64929" y1="15625" x2="64929" y2="15625"/>
                        <a14:foregroundMark x1="63981" y1="13672" x2="63981" y2="13672"/>
                        <a14:foregroundMark x1="71090" y1="9375" x2="71090" y2="9375"/>
                        <a14:foregroundMark x1="66825" y1="10547" x2="66825" y2="10547"/>
                        <a14:backgroundMark x1="63033" y1="13672" x2="63033" y2="13672"/>
                        <a14:backgroundMark x1="64455" y1="14453" x2="64455" y2="14453"/>
                        <a14:backgroundMark x1="64929" y1="12500" x2="64929" y2="12500"/>
                        <a14:backgroundMark x1="63981" y1="12891" x2="63981" y2="12891"/>
                      </a14:backgroundRemoval>
                    </a14:imgEffect>
                  </a14:imgLayer>
                </a14:imgProps>
              </a:ext>
            </a:extLst>
          </a:blip>
          <a:srcRect/>
          <a:stretch/>
        </p:blipFill>
        <p:spPr>
          <a:xfrm>
            <a:off x="6685521" y="4908323"/>
            <a:ext cx="1594470" cy="1559034"/>
          </a:xfrm>
          <a:prstGeom prst="rect">
            <a:avLst/>
          </a:prstGeom>
          <a:noFill/>
          <a:ln>
            <a:noFill/>
          </a:ln>
        </p:spPr>
      </p:pic>
      <p:pic>
        <p:nvPicPr>
          <p:cNvPr id="22" name="Google Shape;410;g2b5a26a3d5c_0_425">
            <a:extLst>
              <a:ext uri="{FF2B5EF4-FFF2-40B4-BE49-F238E27FC236}">
                <a16:creationId xmlns:a16="http://schemas.microsoft.com/office/drawing/2014/main" id="{92ADDB0D-1440-47D6-9B10-526EA8FF6375}"/>
              </a:ext>
            </a:extLst>
          </p:cNvPr>
          <p:cNvPicPr preferRelativeResize="0"/>
          <p:nvPr/>
        </p:nvPicPr>
        <p:blipFill rotWithShape="1">
          <a:blip r:embed="rId15">
            <a:alphaModFix/>
            <a:extLst>
              <a:ext uri="{BEBA8EAE-BF5A-486C-A8C5-ECC9F3942E4B}">
                <a14:imgProps xmlns:a14="http://schemas.microsoft.com/office/drawing/2010/main">
                  <a14:imgLayer r:embed="rId16">
                    <a14:imgEffect>
                      <a14:backgroundRemoval t="5240" b="96507" l="9901" r="89604">
                        <a14:foregroundMark x1="29208" y1="91703" x2="29208" y2="91703"/>
                        <a14:foregroundMark x1="26238" y1="47162" x2="26238" y2="47162"/>
                        <a14:foregroundMark x1="29208" y1="12664" x2="29208" y2="12664"/>
                        <a14:foregroundMark x1="24257" y1="96507" x2="24257" y2="96507"/>
                        <a14:foregroundMark x1="34653" y1="95633" x2="34653" y2="95633"/>
                        <a14:foregroundMark x1="63861" y1="8734" x2="63861" y2="8734"/>
                        <a14:foregroundMark x1="59901" y1="5240" x2="59901" y2="5240"/>
                        <a14:foregroundMark x1="59901" y1="91266" x2="59901" y2="91266"/>
                        <a14:foregroundMark x1="14356" y1="13100" x2="14356" y2="13100"/>
                      </a14:backgroundRemoval>
                    </a14:imgEffect>
                  </a14:imgLayer>
                </a14:imgProps>
              </a:ext>
            </a:extLst>
          </a:blip>
          <a:srcRect/>
          <a:stretch/>
        </p:blipFill>
        <p:spPr>
          <a:xfrm>
            <a:off x="6770240" y="3241413"/>
            <a:ext cx="1388750" cy="1394278"/>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4846" y="-140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
          <p:cNvSpPr txBox="1">
            <a:spLocks noGrp="1"/>
          </p:cNvSpPr>
          <p:nvPr>
            <p:ph type="title"/>
          </p:nvPr>
        </p:nvSpPr>
        <p:spPr>
          <a:xfrm>
            <a:off x="819785" y="0"/>
            <a:ext cx="10515600" cy="81530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Verdana"/>
              <a:buNone/>
            </a:pPr>
            <a:r>
              <a:rPr lang="en-US">
                <a:latin typeface="Verdana"/>
                <a:ea typeface="Verdana"/>
                <a:cs typeface="Verdana"/>
                <a:sym typeface="Verdana"/>
              </a:rPr>
              <a:t> </a:t>
            </a:r>
            <a:r>
              <a:rPr lang="en-US" sz="3200" b="1"/>
              <a:t>What do you see?</a:t>
            </a:r>
            <a:endParaRPr sz="3200" b="1"/>
          </a:p>
        </p:txBody>
      </p:sp>
      <p:sp>
        <p:nvSpPr>
          <p:cNvPr id="324" name="Google Shape;324;p3"/>
          <p:cNvSpPr txBox="1">
            <a:spLocks noGrp="1"/>
          </p:cNvSpPr>
          <p:nvPr>
            <p:ph type="ftr" idx="11"/>
          </p:nvPr>
        </p:nvSpPr>
        <p:spPr>
          <a:xfrm>
            <a:off x="-3175" y="6440156"/>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325" name="Google Shape;32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solidFill>
                  <a:schemeClr val="bg1">
                    <a:lumMod val="65000"/>
                  </a:schemeClr>
                </a:solidFill>
              </a:rPr>
              <a:t>3</a:t>
            </a:fld>
            <a:endParaRPr sz="1800" dirty="0">
              <a:solidFill>
                <a:schemeClr val="bg1">
                  <a:lumMod val="65000"/>
                </a:schemeClr>
              </a:solidFill>
            </a:endParaRPr>
          </a:p>
        </p:txBody>
      </p:sp>
      <p:grpSp>
        <p:nvGrpSpPr>
          <p:cNvPr id="326" name="Google Shape;326;p3"/>
          <p:cNvGrpSpPr/>
          <p:nvPr/>
        </p:nvGrpSpPr>
        <p:grpSpPr>
          <a:xfrm>
            <a:off x="213463" y="886027"/>
            <a:ext cx="11765074" cy="5652885"/>
            <a:chOff x="235375" y="703465"/>
            <a:chExt cx="11765074" cy="5652885"/>
          </a:xfrm>
        </p:grpSpPr>
        <p:pic>
          <p:nvPicPr>
            <p:cNvPr id="327" name="Google Shape;327;p3"/>
            <p:cNvPicPr preferRelativeResize="0"/>
            <p:nvPr/>
          </p:nvPicPr>
          <p:blipFill rotWithShape="1">
            <a:blip r:embed="rId5">
              <a:alphaModFix/>
              <a:extLst>
                <a:ext uri="{BEBA8EAE-BF5A-486C-A8C5-ECC9F3942E4B}">
                  <a14:imgProps xmlns:a14="http://schemas.microsoft.com/office/drawing/2010/main">
                    <a14:imgLayer r:embed="rId6">
                      <a14:imgEffect>
                        <a14:backgroundRemoval t="6402" b="96646" l="4783" r="94638">
                          <a14:foregroundMark x1="6387" y1="74849" x2="5942" y2="68293"/>
                          <a14:foregroundMark x1="6900" y1="82400" x2="6774" y2="80547"/>
                          <a14:foregroundMark x1="5942" y1="68293" x2="7536" y2="59451"/>
                          <a14:foregroundMark x1="7536" y1="59451" x2="15797" y2="52439"/>
                          <a14:foregroundMark x1="15797" y1="52439" x2="16522" y2="52439"/>
                          <a14:foregroundMark x1="89710" y1="68902" x2="92609" y2="74695"/>
                          <a14:foregroundMark x1="92609" y1="74695" x2="94638" y2="92988"/>
                          <a14:foregroundMark x1="94638" y1="92988" x2="94493" y2="95427"/>
                          <a14:foregroundMark x1="43478" y1="8232" x2="47681" y2="7317"/>
                          <a14:foregroundMark x1="47681" y1="7317" x2="56377" y2="7317"/>
                          <a14:foregroundMark x1="56377" y1="7317" x2="62174" y2="6402"/>
                          <a14:foregroundMark x1="6087" y1="83537" x2="5072" y2="80793"/>
                          <a14:foregroundMark x1="4928" y1="81098" x2="5652" y2="85366"/>
                          <a14:backgroundMark x1="3884" y1="81850" x2="5942" y2="30183"/>
                          <a14:backgroundMark x1="5942" y1="30183" x2="14203" y2="7927"/>
                          <a14:backgroundMark x1="14203" y1="7927" x2="21304" y2="1829"/>
                          <a14:backgroundMark x1="97826" y1="88720" x2="96667" y2="68902"/>
                          <a14:backgroundMark x1="96667" y1="68902" x2="92609" y2="50610"/>
                          <a14:backgroundMark x1="92609" y1="50610" x2="91594" y2="30183"/>
                          <a14:backgroundMark x1="91594" y1="30183" x2="87826" y2="11890"/>
                          <a14:backgroundMark x1="87826" y1="11890" x2="86957" y2="9451"/>
                          <a14:backgroundMark x1="4941" y1="85879" x2="6812" y2="98476"/>
                          <a14:backgroundMark x1="54348" y1="2134" x2="54348" y2="2134"/>
                        </a14:backgroundRemoval>
                      </a14:imgEffect>
                    </a14:imgLayer>
                  </a14:imgProps>
                </a:ext>
              </a:extLst>
            </a:blip>
            <a:srcRect/>
            <a:stretch/>
          </p:blipFill>
          <p:spPr>
            <a:xfrm>
              <a:off x="235375" y="763675"/>
              <a:ext cx="11765074" cy="5592675"/>
            </a:xfrm>
            <a:prstGeom prst="rect">
              <a:avLst/>
            </a:prstGeom>
            <a:noFill/>
            <a:ln>
              <a:noFill/>
            </a:ln>
          </p:spPr>
        </p:pic>
        <p:pic>
          <p:nvPicPr>
            <p:cNvPr id="328" name="Google Shape;328;p3"/>
            <p:cNvPicPr preferRelativeResize="0"/>
            <p:nvPr/>
          </p:nvPicPr>
          <p:blipFill rotWithShape="1">
            <a:blip r:embed="rId7">
              <a:alphaModFix/>
            </a:blip>
            <a:srcRect/>
            <a:stretch/>
          </p:blipFill>
          <p:spPr>
            <a:xfrm rot="-647749">
              <a:off x="6893046" y="3875775"/>
              <a:ext cx="386025" cy="543800"/>
            </a:xfrm>
            <a:prstGeom prst="rect">
              <a:avLst/>
            </a:prstGeom>
            <a:noFill/>
            <a:ln>
              <a:noFill/>
            </a:ln>
          </p:spPr>
        </p:pic>
        <p:pic>
          <p:nvPicPr>
            <p:cNvPr id="329" name="Google Shape;329;p3"/>
            <p:cNvPicPr preferRelativeResize="0"/>
            <p:nvPr/>
          </p:nvPicPr>
          <p:blipFill rotWithShape="1">
            <a:blip r:embed="rId8">
              <a:alphaModFix/>
            </a:blip>
            <a:srcRect b="50828"/>
            <a:stretch/>
          </p:blipFill>
          <p:spPr>
            <a:xfrm rot="3896213">
              <a:off x="3414538" y="4399494"/>
              <a:ext cx="731123" cy="359487"/>
            </a:xfrm>
            <a:prstGeom prst="rect">
              <a:avLst/>
            </a:prstGeom>
            <a:noFill/>
            <a:ln>
              <a:noFill/>
            </a:ln>
          </p:spPr>
        </p:pic>
        <p:pic>
          <p:nvPicPr>
            <p:cNvPr id="330" name="Google Shape;330;p3"/>
            <p:cNvPicPr preferRelativeResize="0"/>
            <p:nvPr/>
          </p:nvPicPr>
          <p:blipFill rotWithShape="1">
            <a:blip r:embed="rId8">
              <a:alphaModFix/>
            </a:blip>
            <a:srcRect t="50000"/>
            <a:stretch/>
          </p:blipFill>
          <p:spPr>
            <a:xfrm rot="2826903">
              <a:off x="3458217" y="5276988"/>
              <a:ext cx="638445" cy="319222"/>
            </a:xfrm>
            <a:prstGeom prst="rect">
              <a:avLst/>
            </a:prstGeom>
            <a:noFill/>
            <a:ln>
              <a:noFill/>
            </a:ln>
          </p:spPr>
        </p:pic>
        <p:sp>
          <p:nvSpPr>
            <p:cNvPr id="331" name="Google Shape;331;p3"/>
            <p:cNvSpPr/>
            <p:nvPr/>
          </p:nvSpPr>
          <p:spPr>
            <a:xfrm>
              <a:off x="6002234" y="703465"/>
              <a:ext cx="4493467" cy="1455750"/>
            </a:xfrm>
            <a:prstGeom prst="wedgeEllipseCallout">
              <a:avLst>
                <a:gd name="adj1" fmla="val -2006"/>
                <a:gd name="adj2" fmla="val 9195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400" b="0" i="0" u="none" strike="noStrike" cap="none" dirty="0">
                  <a:solidFill>
                    <a:srgbClr val="000000"/>
                  </a:solidFill>
                  <a:latin typeface="Verdana"/>
                  <a:ea typeface="Verdana"/>
                  <a:cs typeface="Verdana"/>
                  <a:sym typeface="Verdana"/>
                </a:rPr>
                <a:t>It’s no problem. Thanks for serving us!</a:t>
              </a:r>
              <a:endParaRPr sz="2400" b="0" i="0" u="none" strike="noStrike" cap="none" dirty="0">
                <a:solidFill>
                  <a:srgbClr val="000000"/>
                </a:solidFill>
                <a:latin typeface="Verdana"/>
                <a:ea typeface="Verdana"/>
                <a:cs typeface="Verdana"/>
                <a:sym typeface="Verdana"/>
              </a:endParaRPr>
            </a:p>
          </p:txBody>
        </p:sp>
        <p:pic>
          <p:nvPicPr>
            <p:cNvPr id="332" name="Google Shape;332;p3"/>
            <p:cNvPicPr preferRelativeResize="0"/>
            <p:nvPr/>
          </p:nvPicPr>
          <p:blipFill rotWithShape="1">
            <a:blip r:embed="rId9">
              <a:alphaModFix/>
            </a:blip>
            <a:srcRect/>
            <a:stretch/>
          </p:blipFill>
          <p:spPr>
            <a:xfrm>
              <a:off x="2804375" y="2219425"/>
              <a:ext cx="215050" cy="193125"/>
            </a:xfrm>
            <a:prstGeom prst="rect">
              <a:avLst/>
            </a:prstGeom>
            <a:noFill/>
            <a:ln>
              <a:noFill/>
            </a:ln>
          </p:spPr>
        </p:pic>
        <p:sp>
          <p:nvSpPr>
            <p:cNvPr id="333" name="Google Shape;333;p3"/>
            <p:cNvSpPr/>
            <p:nvPr/>
          </p:nvSpPr>
          <p:spPr>
            <a:xfrm>
              <a:off x="2575526" y="781546"/>
              <a:ext cx="3044501" cy="1283700"/>
            </a:xfrm>
            <a:prstGeom prst="wedgeEllipseCallout">
              <a:avLst>
                <a:gd name="adj1" fmla="val -23134"/>
                <a:gd name="adj2" fmla="val 77493"/>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400" b="0" i="0" u="none" strike="noStrike" cap="none">
                  <a:solidFill>
                    <a:srgbClr val="000000"/>
                  </a:solidFill>
                  <a:latin typeface="Verdana"/>
                  <a:ea typeface="Verdana"/>
                  <a:cs typeface="Verdana"/>
                  <a:sym typeface="Verdana"/>
                </a:rPr>
                <a:t>Oops, I’m sorry. </a:t>
              </a:r>
              <a:endParaRPr sz="2400" b="0" i="0" u="none" strike="noStrike" cap="none">
                <a:solidFill>
                  <a:srgbClr val="000000"/>
                </a:solidFill>
                <a:latin typeface="Verdana"/>
                <a:ea typeface="Verdana"/>
                <a:cs typeface="Verdana"/>
                <a:sym typeface="Verdana"/>
              </a:endParaRPr>
            </a:p>
          </p:txBody>
        </p:sp>
        <p:pic>
          <p:nvPicPr>
            <p:cNvPr id="334" name="Google Shape;334;p3"/>
            <p:cNvPicPr preferRelativeResize="0"/>
            <p:nvPr/>
          </p:nvPicPr>
          <p:blipFill rotWithShape="1">
            <a:blip r:embed="rId10">
              <a:alphaModFix/>
            </a:blip>
            <a:srcRect/>
            <a:stretch/>
          </p:blipFill>
          <p:spPr>
            <a:xfrm>
              <a:off x="7806025" y="3037722"/>
              <a:ext cx="215050" cy="391272"/>
            </a:xfrm>
            <a:prstGeom prst="rect">
              <a:avLst/>
            </a:prstGeom>
            <a:noFill/>
            <a:ln>
              <a:noFill/>
            </a:ln>
          </p:spPr>
        </p:pic>
        <p:pic>
          <p:nvPicPr>
            <p:cNvPr id="335" name="Google Shape;335;p3"/>
            <p:cNvPicPr preferRelativeResize="0"/>
            <p:nvPr/>
          </p:nvPicPr>
          <p:blipFill rotWithShape="1">
            <a:blip r:embed="rId10">
              <a:alphaModFix/>
            </a:blip>
            <a:srcRect/>
            <a:stretch/>
          </p:blipFill>
          <p:spPr>
            <a:xfrm>
              <a:off x="5081875" y="3037722"/>
              <a:ext cx="215050" cy="391272"/>
            </a:xfrm>
            <a:prstGeom prst="rect">
              <a:avLst/>
            </a:prstGeom>
            <a:noFill/>
            <a:ln>
              <a:noFill/>
            </a:ln>
          </p:spPr>
        </p:pic>
      </p:grpSp>
      <p:pic>
        <p:nvPicPr>
          <p:cNvPr id="336" name="Google Shape;336;p3"/>
          <p:cNvPicPr preferRelativeResize="0"/>
          <p:nvPr/>
        </p:nvPicPr>
        <p:blipFill rotWithShape="1">
          <a:blip r:embed="rId11">
            <a:alphaModFix/>
          </a:blip>
          <a:srcRect r="29946"/>
          <a:stretch/>
        </p:blipFill>
        <p:spPr>
          <a:xfrm rot="-1127281">
            <a:off x="3396824" y="3732053"/>
            <a:ext cx="362831" cy="517945"/>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034" y="173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9"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30"/>
          <p:cNvSpPr/>
          <p:nvPr/>
        </p:nvSpPr>
        <p:spPr>
          <a:xfrm>
            <a:off x="216131" y="1969724"/>
            <a:ext cx="11770822" cy="42981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50000"/>
              </a:lnSpc>
              <a:spcBef>
                <a:spcPts val="0"/>
              </a:spcBef>
              <a:spcAft>
                <a:spcPts val="0"/>
              </a:spcAft>
              <a:buClr>
                <a:srgbClr val="000000"/>
              </a:buClr>
              <a:buSzPts val="2800"/>
              <a:buFont typeface="Verdana"/>
              <a:buAutoNum type="alphaUcPeriod"/>
            </a:pPr>
            <a:r>
              <a:rPr lang="en-US" sz="2800" b="0" i="0" u="none" strike="noStrike" cap="none" dirty="0">
                <a:solidFill>
                  <a:srgbClr val="000000"/>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Did </a:t>
            </a:r>
            <a:r>
              <a:rPr lang="en-US" sz="2800" b="0" i="0" u="none" strike="noStrike" cap="none" dirty="0">
                <a:solidFill>
                  <a:srgbClr val="000000"/>
                </a:solidFill>
                <a:latin typeface="Verdana"/>
                <a:ea typeface="Verdana"/>
                <a:cs typeface="Verdana"/>
                <a:sym typeface="Verdana"/>
              </a:rPr>
              <a:t>the boss have to _____ you for the new job yet? </a:t>
            </a:r>
            <a:endParaRPr sz="2800" b="0" i="0" u="none" strike="noStrike" cap="none" dirty="0">
              <a:solidFill>
                <a:srgbClr val="000000"/>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lphaUcPeriod"/>
            </a:pPr>
            <a:r>
              <a:rPr lang="en-US" sz="2800" b="0" i="0" u="none" strike="noStrike" cap="none" dirty="0">
                <a:solidFill>
                  <a:srgbClr val="000000"/>
                </a:solidFill>
                <a:latin typeface="Verdana"/>
                <a:ea typeface="Verdana"/>
                <a:cs typeface="Verdana"/>
                <a:sym typeface="Verdana"/>
              </a:rPr>
              <a:t> My friend must _______ the papaya salad from the menu. </a:t>
            </a:r>
            <a:endParaRPr sz="2800" b="0" i="0" u="none" strike="noStrike" cap="none" dirty="0">
              <a:solidFill>
                <a:srgbClr val="000000"/>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lphaUcPeriod"/>
            </a:pPr>
            <a:r>
              <a:rPr lang="en-US" sz="2800" b="0" i="0" u="none" strike="noStrike" cap="none" dirty="0">
                <a:solidFill>
                  <a:srgbClr val="000000"/>
                </a:solidFill>
                <a:latin typeface="Verdana"/>
                <a:ea typeface="Verdana"/>
                <a:cs typeface="Verdana"/>
                <a:sym typeface="Verdana"/>
              </a:rPr>
              <a:t> My co-worker always ______ plates on the floor. </a:t>
            </a:r>
            <a:endParaRPr sz="2800" b="0" i="0" u="none" strike="noStrike" cap="none" dirty="0">
              <a:solidFill>
                <a:srgbClr val="000000"/>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lphaUcPeriod"/>
            </a:pPr>
            <a:r>
              <a:rPr lang="en-US" sz="2800" b="0" i="0" u="none" strike="noStrike" cap="none" dirty="0">
                <a:solidFill>
                  <a:srgbClr val="222222"/>
                </a:solidFill>
                <a:latin typeface="Verdana"/>
                <a:ea typeface="Verdana"/>
                <a:cs typeface="Verdana"/>
                <a:sym typeface="Verdana"/>
              </a:rPr>
              <a:t> Shouldn’t you ______ your homework before class? </a:t>
            </a:r>
            <a:endParaRPr sz="2800" b="0" i="0" u="none" strike="noStrike" cap="none" dirty="0">
              <a:solidFill>
                <a:srgbClr val="222222"/>
              </a:solidFill>
              <a:latin typeface="Verdana"/>
              <a:ea typeface="Verdana"/>
              <a:cs typeface="Verdana"/>
              <a:sym typeface="Verdana"/>
            </a:endParaRPr>
          </a:p>
          <a:p>
            <a:pPr marL="457200" marR="0" lvl="0" indent="-406400" algn="l" rtl="0">
              <a:lnSpc>
                <a:spcPct val="150000"/>
              </a:lnSpc>
              <a:spcBef>
                <a:spcPts val="0"/>
              </a:spcBef>
              <a:spcAft>
                <a:spcPts val="0"/>
              </a:spcAft>
              <a:buClr>
                <a:srgbClr val="222222"/>
              </a:buClr>
              <a:buSzPts val="2800"/>
              <a:buFont typeface="Verdana"/>
              <a:buAutoNum type="alphaUcPeriod"/>
            </a:pPr>
            <a:r>
              <a:rPr lang="en-US" sz="2800" b="0" i="0" u="none" strike="noStrike" cap="none" dirty="0">
                <a:solidFill>
                  <a:srgbClr val="222222"/>
                </a:solidFill>
                <a:latin typeface="Verdana"/>
                <a:ea typeface="Verdana"/>
                <a:cs typeface="Verdana"/>
                <a:sym typeface="Verdana"/>
              </a:rPr>
              <a:t> I think I have to _____ my job because it </a:t>
            </a:r>
            <a:r>
              <a:rPr lang="en-US" sz="2800" dirty="0">
                <a:solidFill>
                  <a:srgbClr val="222222"/>
                </a:solidFill>
                <a:latin typeface="Verdana"/>
                <a:ea typeface="Verdana"/>
                <a:cs typeface="Verdana"/>
                <a:sym typeface="Verdana"/>
              </a:rPr>
              <a:t>is</a:t>
            </a:r>
            <a:r>
              <a:rPr lang="en-US" sz="2800" b="0" i="0" u="none" strike="noStrike" cap="none" dirty="0">
                <a:solidFill>
                  <a:srgbClr val="222222"/>
                </a:solidFill>
                <a:latin typeface="Verdana"/>
                <a:ea typeface="Verdana"/>
                <a:cs typeface="Verdana"/>
                <a:sym typeface="Verdana"/>
              </a:rPr>
              <a:t> too hard.</a:t>
            </a:r>
            <a:endParaRPr sz="2800" b="0" i="0" u="none" strike="noStrike" cap="none" dirty="0">
              <a:solidFill>
                <a:srgbClr val="222222"/>
              </a:solidFill>
              <a:latin typeface="Verdana"/>
              <a:ea typeface="Verdana"/>
              <a:cs typeface="Verdana"/>
              <a:sym typeface="Verdana"/>
            </a:endParaRPr>
          </a:p>
          <a:p>
            <a:pPr marL="457200" marR="0" lvl="0" indent="-406400" algn="l" rtl="0">
              <a:lnSpc>
                <a:spcPct val="150000"/>
              </a:lnSpc>
              <a:spcBef>
                <a:spcPts val="0"/>
              </a:spcBef>
              <a:spcAft>
                <a:spcPts val="0"/>
              </a:spcAft>
              <a:buClr>
                <a:srgbClr val="222222"/>
              </a:buClr>
              <a:buSzPts val="2800"/>
              <a:buFont typeface="Verdana"/>
              <a:buAutoNum type="alphaUcPeriod"/>
            </a:pPr>
            <a:r>
              <a:rPr lang="en-US" sz="2800" b="0" i="0" u="none" strike="noStrike" cap="none" dirty="0">
                <a:solidFill>
                  <a:srgbClr val="222222"/>
                </a:solidFill>
                <a:latin typeface="Verdana"/>
                <a:ea typeface="Verdana"/>
                <a:cs typeface="Verdana"/>
                <a:sym typeface="Verdana"/>
              </a:rPr>
              <a:t> Please ____ me the </a:t>
            </a:r>
            <a:r>
              <a:rPr lang="en-US" sz="2800" dirty="0">
                <a:solidFill>
                  <a:srgbClr val="222222"/>
                </a:solidFill>
                <a:latin typeface="Verdana"/>
                <a:ea typeface="Verdana"/>
                <a:cs typeface="Verdana"/>
                <a:sym typeface="Verdana"/>
              </a:rPr>
              <a:t>salt. The potatoes are very bland. </a:t>
            </a:r>
            <a:endParaRPr lang="en-US" sz="2800" b="0" i="0" u="none" strike="noStrike" cap="none" dirty="0">
              <a:solidFill>
                <a:srgbClr val="222222"/>
              </a:solidFill>
              <a:latin typeface="Verdana"/>
              <a:ea typeface="Verdana"/>
              <a:cs typeface="Verdana"/>
              <a:sym typeface="Verdana"/>
            </a:endParaRPr>
          </a:p>
          <a:p>
            <a:pPr marL="457200" marR="0" lvl="0" indent="-406400" algn="l" rtl="0">
              <a:lnSpc>
                <a:spcPct val="150000"/>
              </a:lnSpc>
              <a:spcBef>
                <a:spcPts val="0"/>
              </a:spcBef>
              <a:spcAft>
                <a:spcPts val="0"/>
              </a:spcAft>
              <a:buClr>
                <a:srgbClr val="222222"/>
              </a:buClr>
              <a:buSzPts val="2800"/>
              <a:buFont typeface="Verdana"/>
              <a:buAutoNum type="alphaUcPeriod"/>
            </a:pPr>
            <a:r>
              <a:rPr lang="en-US" sz="2800" b="0" i="0" u="none" strike="noStrike" cap="none" dirty="0">
                <a:solidFill>
                  <a:srgbClr val="222222"/>
                </a:solidFill>
                <a:latin typeface="Verdana"/>
                <a:ea typeface="Verdana"/>
                <a:cs typeface="Verdana"/>
                <a:sym typeface="Verdana"/>
              </a:rPr>
              <a:t> Must she______ the food so quickly? </a:t>
            </a:r>
            <a:r>
              <a:rPr lang="en-US" sz="2800" dirty="0">
                <a:solidFill>
                  <a:srgbClr val="222222"/>
                </a:solidFill>
                <a:latin typeface="Verdana"/>
                <a:ea typeface="Verdana"/>
                <a:cs typeface="Verdana"/>
                <a:sym typeface="Verdana"/>
              </a:rPr>
              <a:t>She might spill it.</a:t>
            </a:r>
            <a:endParaRPr sz="2800" b="0" i="0" u="none" strike="noStrike" cap="none" dirty="0">
              <a:solidFill>
                <a:srgbClr val="222222"/>
              </a:solidFill>
              <a:latin typeface="Verdana"/>
              <a:ea typeface="Verdana"/>
              <a:cs typeface="Verdana"/>
              <a:sym typeface="Verdana"/>
            </a:endParaRPr>
          </a:p>
        </p:txBody>
      </p:sp>
      <p:sp>
        <p:nvSpPr>
          <p:cNvPr id="679" name="Google Shape;679;p30"/>
          <p:cNvSpPr txBox="1"/>
          <p:nvPr/>
        </p:nvSpPr>
        <p:spPr>
          <a:xfrm>
            <a:off x="216131" y="75973"/>
            <a:ext cx="125961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2. </a:t>
            </a:r>
            <a:r>
              <a:rPr lang="en-US" sz="3200" b="1" i="0" u="none" strike="noStrike" cap="none" dirty="0">
                <a:solidFill>
                  <a:schemeClr val="dk1"/>
                </a:solidFill>
                <a:latin typeface="Verdana"/>
                <a:ea typeface="Verdana"/>
                <a:cs typeface="Verdana"/>
                <a:sym typeface="Verdana"/>
              </a:rPr>
              <a:t>Fill in the blanks with the correct verb forms.</a:t>
            </a:r>
            <a:endParaRPr sz="3200" b="1" i="0" u="none" strike="noStrike" cap="none" dirty="0">
              <a:solidFill>
                <a:schemeClr val="dk1"/>
              </a:solidFill>
              <a:latin typeface="Verdana"/>
              <a:ea typeface="Verdana"/>
              <a:cs typeface="Verdana"/>
              <a:sym typeface="Verdana"/>
            </a:endParaRPr>
          </a:p>
        </p:txBody>
      </p:sp>
      <p:sp>
        <p:nvSpPr>
          <p:cNvPr id="680" name="Google Shape;680;p30"/>
          <p:cNvSpPr txBox="1">
            <a:spLocks noGrp="1"/>
          </p:cNvSpPr>
          <p:nvPr>
            <p:ph type="ftr" idx="11"/>
          </p:nvPr>
        </p:nvSpPr>
        <p:spPr>
          <a:xfrm>
            <a:off x="0" y="6473425"/>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681" name="Google Shape;681;p30"/>
          <p:cNvSpPr txBox="1"/>
          <p:nvPr/>
        </p:nvSpPr>
        <p:spPr>
          <a:xfrm>
            <a:off x="3750362" y="825031"/>
            <a:ext cx="18288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drop</a:t>
            </a:r>
            <a:endParaRPr sz="2800" b="1" i="0" u="none" strike="noStrike" cap="none">
              <a:solidFill>
                <a:schemeClr val="lt1"/>
              </a:solidFill>
              <a:latin typeface="Verdana"/>
              <a:ea typeface="Verdana"/>
              <a:cs typeface="Verdana"/>
              <a:sym typeface="Verdana"/>
            </a:endParaRPr>
          </a:p>
        </p:txBody>
      </p:sp>
      <p:sp>
        <p:nvSpPr>
          <p:cNvPr id="682" name="Google Shape;682;p30"/>
          <p:cNvSpPr txBox="1"/>
          <p:nvPr/>
        </p:nvSpPr>
        <p:spPr>
          <a:xfrm>
            <a:off x="1003420" y="1446606"/>
            <a:ext cx="25932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serve</a:t>
            </a:r>
            <a:endParaRPr sz="2800" b="1" i="0" u="none" strike="noStrike" cap="none">
              <a:solidFill>
                <a:schemeClr val="lt1"/>
              </a:solidFill>
              <a:latin typeface="Verdana"/>
              <a:ea typeface="Verdana"/>
              <a:cs typeface="Verdana"/>
              <a:sym typeface="Verdana"/>
            </a:endParaRPr>
          </a:p>
        </p:txBody>
      </p:sp>
      <p:sp>
        <p:nvSpPr>
          <p:cNvPr id="683" name="Google Shape;683;p30"/>
          <p:cNvSpPr txBox="1"/>
          <p:nvPr/>
        </p:nvSpPr>
        <p:spPr>
          <a:xfrm>
            <a:off x="1003420" y="850581"/>
            <a:ext cx="25932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interview</a:t>
            </a:r>
            <a:endParaRPr sz="2800" b="1" i="0" u="none" strike="noStrike" cap="none" dirty="0">
              <a:solidFill>
                <a:schemeClr val="lt1"/>
              </a:solidFill>
              <a:latin typeface="Verdana"/>
              <a:ea typeface="Verdana"/>
              <a:cs typeface="Verdana"/>
              <a:sym typeface="Verdana"/>
            </a:endParaRPr>
          </a:p>
        </p:txBody>
      </p:sp>
      <p:sp>
        <p:nvSpPr>
          <p:cNvPr id="684" name="Google Shape;684;p30"/>
          <p:cNvSpPr txBox="1"/>
          <p:nvPr/>
        </p:nvSpPr>
        <p:spPr>
          <a:xfrm>
            <a:off x="5730256" y="1454830"/>
            <a:ext cx="18288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finish</a:t>
            </a:r>
            <a:endParaRPr sz="2800" b="1" i="0" u="none" strike="noStrike" cap="none">
              <a:solidFill>
                <a:schemeClr val="lt1"/>
              </a:solidFill>
              <a:latin typeface="Verdana"/>
              <a:ea typeface="Verdana"/>
              <a:cs typeface="Verdana"/>
              <a:sym typeface="Verdana"/>
            </a:endParaRPr>
          </a:p>
        </p:txBody>
      </p:sp>
      <p:sp>
        <p:nvSpPr>
          <p:cNvPr id="685" name="Google Shape;685;p30"/>
          <p:cNvSpPr txBox="1"/>
          <p:nvPr/>
        </p:nvSpPr>
        <p:spPr>
          <a:xfrm>
            <a:off x="5732906" y="825040"/>
            <a:ext cx="18288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bite</a:t>
            </a:r>
            <a:endParaRPr sz="2800" b="1" i="0" u="none" strike="noStrike" cap="none" dirty="0">
              <a:solidFill>
                <a:schemeClr val="lt1"/>
              </a:solidFill>
              <a:latin typeface="Verdana"/>
              <a:ea typeface="Verdana"/>
              <a:cs typeface="Verdana"/>
              <a:sym typeface="Verdana"/>
            </a:endParaRPr>
          </a:p>
        </p:txBody>
      </p:sp>
      <p:sp>
        <p:nvSpPr>
          <p:cNvPr id="686" name="Google Shape;686;p30"/>
          <p:cNvSpPr txBox="1"/>
          <p:nvPr/>
        </p:nvSpPr>
        <p:spPr>
          <a:xfrm>
            <a:off x="3749038" y="1454831"/>
            <a:ext cx="18288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order</a:t>
            </a:r>
            <a:endParaRPr sz="2800" b="1" i="0" u="none" strike="noStrike" cap="none">
              <a:solidFill>
                <a:schemeClr val="lt1"/>
              </a:solidFill>
              <a:latin typeface="Verdana"/>
              <a:ea typeface="Verdana"/>
              <a:cs typeface="Verdana"/>
              <a:sym typeface="Verdana"/>
            </a:endParaRPr>
          </a:p>
        </p:txBody>
      </p:sp>
      <p:sp>
        <p:nvSpPr>
          <p:cNvPr id="687" name="Google Shape;687;p30"/>
          <p:cNvSpPr txBox="1"/>
          <p:nvPr/>
        </p:nvSpPr>
        <p:spPr>
          <a:xfrm>
            <a:off x="7711474" y="834317"/>
            <a:ext cx="1569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bring</a:t>
            </a:r>
            <a:endParaRPr sz="2800" b="1" i="0" u="none" strike="noStrike" cap="none" dirty="0">
              <a:solidFill>
                <a:schemeClr val="lt1"/>
              </a:solidFill>
              <a:latin typeface="Verdana"/>
              <a:ea typeface="Verdana"/>
              <a:cs typeface="Verdana"/>
              <a:sym typeface="Verdana"/>
            </a:endParaRPr>
          </a:p>
        </p:txBody>
      </p:sp>
      <p:sp>
        <p:nvSpPr>
          <p:cNvPr id="688" name="Google Shape;688;p30"/>
          <p:cNvSpPr txBox="1"/>
          <p:nvPr/>
        </p:nvSpPr>
        <p:spPr>
          <a:xfrm>
            <a:off x="7711474" y="1446524"/>
            <a:ext cx="1569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quit</a:t>
            </a:r>
            <a:endParaRPr sz="2800" b="1" i="0" u="none" strike="noStrike" cap="none">
              <a:solidFill>
                <a:schemeClr val="lt1"/>
              </a:solidFill>
              <a:latin typeface="Verdana"/>
              <a:ea typeface="Verdana"/>
              <a:cs typeface="Verdana"/>
              <a:sym typeface="Verdana"/>
            </a:endParaRPr>
          </a:p>
        </p:txBody>
      </p:sp>
      <p:sp>
        <p:nvSpPr>
          <p:cNvPr id="689" name="Google Shape;689;p30"/>
          <p:cNvSpPr txBox="1"/>
          <p:nvPr/>
        </p:nvSpPr>
        <p:spPr>
          <a:xfrm>
            <a:off x="9430842" y="1446524"/>
            <a:ext cx="1569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ask</a:t>
            </a:r>
            <a:endParaRPr sz="2800" b="1" i="0" u="none" strike="noStrike" cap="none">
              <a:solidFill>
                <a:schemeClr val="lt1"/>
              </a:solidFill>
              <a:latin typeface="Verdana"/>
              <a:ea typeface="Verdana"/>
              <a:cs typeface="Verdana"/>
              <a:sym typeface="Verdana"/>
            </a:endParaRPr>
          </a:p>
        </p:txBody>
      </p:sp>
      <p:sp>
        <p:nvSpPr>
          <p:cNvPr id="690" name="Google Shape;690;p30"/>
          <p:cNvSpPr txBox="1"/>
          <p:nvPr/>
        </p:nvSpPr>
        <p:spPr>
          <a:xfrm>
            <a:off x="9430843" y="825031"/>
            <a:ext cx="1569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pass</a:t>
            </a:r>
            <a:endParaRPr sz="2800" b="1" i="0" u="none" strike="noStrike" cap="none" dirty="0">
              <a:solidFill>
                <a:schemeClr val="lt1"/>
              </a:solidFill>
              <a:latin typeface="Verdana"/>
              <a:ea typeface="Verdana"/>
              <a:cs typeface="Verdana"/>
              <a:sym typeface="Verdana"/>
            </a:endParaRPr>
          </a:p>
        </p:txBody>
      </p:sp>
      <p:sp>
        <p:nvSpPr>
          <p:cNvPr id="691" name="Google Shape;691;p30"/>
          <p:cNvSpPr txBox="1">
            <a:spLocks noGrp="1"/>
          </p:cNvSpPr>
          <p:nvPr>
            <p:ph type="sldNum" idx="12"/>
          </p:nvPr>
        </p:nvSpPr>
        <p:spPr>
          <a:xfrm>
            <a:off x="8674812" y="647342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30</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3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31"/>
          <p:cNvSpPr txBox="1">
            <a:spLocks noGrp="1"/>
          </p:cNvSpPr>
          <p:nvPr>
            <p:ph type="ftr" idx="11"/>
          </p:nvPr>
        </p:nvSpPr>
        <p:spPr>
          <a:xfrm>
            <a:off x="0" y="649290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699" name="Google Shape;699;p31"/>
          <p:cNvSpPr txBox="1"/>
          <p:nvPr/>
        </p:nvSpPr>
        <p:spPr>
          <a:xfrm>
            <a:off x="93211" y="101793"/>
            <a:ext cx="116595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a:solidFill>
                  <a:schemeClr val="accent5"/>
                </a:solidFill>
                <a:latin typeface="Verdana"/>
                <a:ea typeface="Verdana"/>
                <a:cs typeface="Verdana"/>
                <a:sym typeface="Verdana"/>
              </a:rPr>
              <a:t>3. </a:t>
            </a:r>
            <a:r>
              <a:rPr lang="en-US" sz="3200" b="1" i="0" u="none" strike="noStrike" cap="none">
                <a:solidFill>
                  <a:srgbClr val="000000"/>
                </a:solidFill>
                <a:latin typeface="Verdana"/>
                <a:ea typeface="Verdana"/>
                <a:cs typeface="Verdana"/>
                <a:sym typeface="Verdana"/>
              </a:rPr>
              <a:t>Write questions and ask a partner.</a:t>
            </a:r>
            <a:endParaRPr sz="3200" b="1" i="0" u="none" strike="noStrike" cap="none">
              <a:solidFill>
                <a:srgbClr val="000000"/>
              </a:solidFill>
              <a:latin typeface="Verdana"/>
              <a:ea typeface="Verdana"/>
              <a:cs typeface="Verdana"/>
              <a:sym typeface="Verdana"/>
            </a:endParaRPr>
          </a:p>
        </p:txBody>
      </p:sp>
      <p:graphicFrame>
        <p:nvGraphicFramePr>
          <p:cNvPr id="700" name="Google Shape;700;p31"/>
          <p:cNvGraphicFramePr/>
          <p:nvPr>
            <p:extLst>
              <p:ext uri="{D42A27DB-BD31-4B8C-83A1-F6EECF244321}">
                <p14:modId xmlns:p14="http://schemas.microsoft.com/office/powerpoint/2010/main" val="1780144631"/>
              </p:ext>
            </p:extLst>
          </p:nvPr>
        </p:nvGraphicFramePr>
        <p:xfrm>
          <a:off x="266261" y="758667"/>
          <a:ext cx="11659500" cy="5340665"/>
        </p:xfrm>
        <a:graphic>
          <a:graphicData uri="http://schemas.openxmlformats.org/drawingml/2006/table">
            <a:tbl>
              <a:tblPr>
                <a:noFill/>
                <a:tableStyleId>{D9B41E28-2E6A-4F16-B480-A7F18F5938CB}</a:tableStyleId>
              </a:tblPr>
              <a:tblGrid>
                <a:gridCol w="6140602">
                  <a:extLst>
                    <a:ext uri="{9D8B030D-6E8A-4147-A177-3AD203B41FA5}">
                      <a16:colId xmlns:a16="http://schemas.microsoft.com/office/drawing/2014/main" val="20000"/>
                    </a:ext>
                  </a:extLst>
                </a:gridCol>
                <a:gridCol w="5518898">
                  <a:extLst>
                    <a:ext uri="{9D8B030D-6E8A-4147-A177-3AD203B41FA5}">
                      <a16:colId xmlns:a16="http://schemas.microsoft.com/office/drawing/2014/main" val="20001"/>
                    </a:ext>
                  </a:extLst>
                </a:gridCol>
              </a:tblGrid>
              <a:tr h="5795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Questions</a:t>
                      </a:r>
                      <a:endParaRPr sz="2800" u="none" strike="noStrike" cap="none">
                        <a:solidFill>
                          <a:schemeClr val="dk1"/>
                        </a:solidFill>
                        <a:latin typeface="Verdana"/>
                        <a:ea typeface="Verdana"/>
                        <a:cs typeface="Verdana"/>
                        <a:sym typeface="Verdana"/>
                      </a:endParaRPr>
                    </a:p>
                  </a:txBody>
                  <a:tcPr marL="91425" marR="91425" marT="91425" marB="91425">
                    <a:lnB w="9525" cap="flat" cmpd="sng">
                      <a:solidFill>
                        <a:srgbClr val="4A86E8"/>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Answers</a:t>
                      </a:r>
                      <a:endParaRPr sz="2800" u="none" strike="noStrike" cap="none">
                        <a:solidFill>
                          <a:schemeClr val="dk1"/>
                        </a:solidFill>
                        <a:latin typeface="Verdana"/>
                        <a:ea typeface="Verdana"/>
                        <a:cs typeface="Verdana"/>
                        <a:sym typeface="Verdana"/>
                      </a:endParaRPr>
                    </a:p>
                  </a:txBody>
                  <a:tcPr marL="91425" marR="91425" marT="91425" marB="91425">
                    <a:lnB w="9525" cap="flat" cmpd="sng">
                      <a:solidFill>
                        <a:srgbClr val="4A86E8"/>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107367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1.</a:t>
                      </a:r>
                      <a:r>
                        <a:rPr lang="en-US" sz="2800" dirty="0">
                          <a:solidFill>
                            <a:schemeClr val="dk1"/>
                          </a:solidFill>
                          <a:latin typeface="Verdana"/>
                          <a:ea typeface="Verdana"/>
                          <a:cs typeface="Verdana"/>
                          <a:sym typeface="Verdana"/>
                        </a:rPr>
                        <a:t> </a:t>
                      </a:r>
                      <a:r>
                        <a:rPr lang="en-US" sz="2800" u="none" strike="noStrike" cap="none" dirty="0">
                          <a:solidFill>
                            <a:schemeClr val="dk1"/>
                          </a:solidFill>
                          <a:latin typeface="Verdana"/>
                          <a:ea typeface="Verdana"/>
                          <a:cs typeface="Verdana"/>
                          <a:sym typeface="Verdana"/>
                        </a:rPr>
                        <a:t>Do I have to </a:t>
                      </a:r>
                      <a:r>
                        <a:rPr lang="en-US" sz="2800" b="0" i="0" u="none" strike="noStrike" cap="none" dirty="0">
                          <a:solidFill>
                            <a:schemeClr val="accent5"/>
                          </a:solidFill>
                          <a:latin typeface="Verdana"/>
                          <a:ea typeface="Verdana"/>
                          <a:cs typeface="Verdana"/>
                          <a:sym typeface="Verdana"/>
                        </a:rPr>
                        <a:t>wear nice clothes at </a:t>
                      </a:r>
                      <a:r>
                        <a:rPr lang="en-US" sz="2800" u="none" strike="noStrike" cap="none" dirty="0">
                          <a:solidFill>
                            <a:srgbClr val="4A86E8"/>
                          </a:solidFill>
                          <a:latin typeface="Verdana"/>
                          <a:ea typeface="Verdana"/>
                          <a:cs typeface="Verdana"/>
                          <a:sym typeface="Verdana"/>
                        </a:rPr>
                        <a:t>t</a:t>
                      </a:r>
                      <a:r>
                        <a:rPr lang="en-US" sz="2800" u="none" strike="noStrike" cap="none" dirty="0">
                          <a:solidFill>
                            <a:schemeClr val="accent5"/>
                          </a:solidFill>
                          <a:latin typeface="Verdana"/>
                          <a:ea typeface="Verdana"/>
                          <a:cs typeface="Verdana"/>
                          <a:sym typeface="Verdana"/>
                        </a:rPr>
                        <a:t>h</a:t>
                      </a:r>
                      <a:r>
                        <a:rPr lang="en-US" sz="2800" dirty="0">
                          <a:solidFill>
                            <a:schemeClr val="accent5"/>
                          </a:solidFill>
                          <a:latin typeface="Verdana"/>
                          <a:ea typeface="Verdana"/>
                          <a:cs typeface="Verdana"/>
                          <a:sym typeface="Verdana"/>
                        </a:rPr>
                        <a:t>at</a:t>
                      </a:r>
                      <a:r>
                        <a:rPr lang="en-US" sz="2800" u="none" strike="noStrike" cap="none" dirty="0">
                          <a:solidFill>
                            <a:schemeClr val="accent5"/>
                          </a:solidFill>
                          <a:latin typeface="Verdana"/>
                          <a:ea typeface="Verdana"/>
                          <a:cs typeface="Verdana"/>
                          <a:sym typeface="Verdana"/>
                        </a:rPr>
                        <a:t> restaurant?</a:t>
                      </a:r>
                      <a:endParaRPr sz="2800" u="none" strike="noStrike" cap="none" dirty="0">
                        <a:solidFill>
                          <a:schemeClr val="accent5"/>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Yes, you should dress up. It is a fancy place.</a:t>
                      </a:r>
                      <a:endParaRPr sz="2800" u="none" strike="noStrike" cap="none" dirty="0">
                        <a:solidFill>
                          <a:schemeClr val="accent5"/>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5795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2. Should I bring _____</a:t>
                      </a:r>
                      <a:endParaRPr sz="2800" u="none" strike="noStrike" cap="none" dirty="0">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5795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3. _____ pass _____</a:t>
                      </a:r>
                      <a:endParaRPr sz="2800" u="none" strike="noStrike" cap="none" dirty="0">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5795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4. _____ server ______</a:t>
                      </a:r>
                      <a:endParaRPr sz="2800" u="none" strike="noStrike" cap="none">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4"/>
                  </a:ext>
                </a:extLst>
              </a:tr>
              <a:tr h="5795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5. _____ have to  _____</a:t>
                      </a:r>
                      <a:endParaRPr sz="2800" u="none" strike="noStrike" cap="none">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5"/>
                  </a:ext>
                </a:extLst>
              </a:tr>
              <a:tr h="5795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6. _____ reviews ______</a:t>
                      </a:r>
                      <a:endParaRPr sz="2800" u="none" strike="noStrike" cap="none">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6"/>
                  </a:ext>
                </a:extLst>
              </a:tr>
              <a:tr h="5795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7. _____ menu ______</a:t>
                      </a:r>
                      <a:endParaRPr sz="2800" u="none" strike="noStrike" cap="none" dirty="0">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701" name="Google Shape;701;p31"/>
          <p:cNvSpPr txBox="1">
            <a:spLocks noGrp="1"/>
          </p:cNvSpPr>
          <p:nvPr>
            <p:ph type="sldNum" idx="12"/>
          </p:nvPr>
        </p:nvSpPr>
        <p:spPr>
          <a:xfrm>
            <a:off x="8627225"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31</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39" y="-4771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04"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graphicFrame>
        <p:nvGraphicFramePr>
          <p:cNvPr id="572" name="Google Shape;572;g216e8ee845e_1_80"/>
          <p:cNvGraphicFramePr/>
          <p:nvPr>
            <p:extLst>
              <p:ext uri="{D42A27DB-BD31-4B8C-83A1-F6EECF244321}">
                <p14:modId xmlns:p14="http://schemas.microsoft.com/office/powerpoint/2010/main" val="1815386385"/>
              </p:ext>
            </p:extLst>
          </p:nvPr>
        </p:nvGraphicFramePr>
        <p:xfrm>
          <a:off x="345869" y="1646825"/>
          <a:ext cx="11213056" cy="4658880"/>
        </p:xfrm>
        <a:graphic>
          <a:graphicData uri="http://schemas.openxmlformats.org/drawingml/2006/table">
            <a:tbl>
              <a:tblPr>
                <a:noFill/>
              </a:tblPr>
              <a:tblGrid>
                <a:gridCol w="11213056">
                  <a:extLst>
                    <a:ext uri="{9D8B030D-6E8A-4147-A177-3AD203B41FA5}">
                      <a16:colId xmlns:a16="http://schemas.microsoft.com/office/drawing/2014/main" val="20000"/>
                    </a:ext>
                  </a:extLst>
                </a:gridCol>
              </a:tblGrid>
              <a:tr h="551780">
                <a:tc>
                  <a:txBody>
                    <a:bodyPr/>
                    <a:lstStyle/>
                    <a:p>
                      <a:pPr marL="0" marR="0" lvl="0" indent="0" algn="l" rtl="0">
                        <a:lnSpc>
                          <a:spcPct val="100000"/>
                        </a:lnSpc>
                        <a:spcBef>
                          <a:spcPts val="0"/>
                        </a:spcBef>
                        <a:spcAft>
                          <a:spcPts val="0"/>
                        </a:spcAft>
                        <a:buClr>
                          <a:srgbClr val="000000"/>
                        </a:buClr>
                        <a:buSzPts val="2800"/>
                        <a:buFont typeface="Arial"/>
                        <a:buNone/>
                      </a:pPr>
                      <a:r>
                        <a:rPr lang="en" sz="2800" b="0" u="none" strike="noStrike" cap="none" dirty="0">
                          <a:solidFill>
                            <a:schemeClr val="accent5"/>
                          </a:solidFill>
                          <a:latin typeface="Verdana"/>
                          <a:ea typeface="Verdana"/>
                          <a:cs typeface="Verdana"/>
                          <a:sym typeface="Verdana"/>
                        </a:rPr>
                        <a:t>A. </a:t>
                      </a:r>
                      <a:r>
                        <a:rPr lang="en" sz="2800" dirty="0">
                          <a:latin typeface="Verdana"/>
                          <a:ea typeface="Verdana"/>
                          <a:cs typeface="Verdana"/>
                          <a:sym typeface="Verdana"/>
                        </a:rPr>
                        <a:t>Can you </a:t>
                      </a:r>
                      <a:r>
                        <a:rPr lang="en" sz="2800" b="1" dirty="0">
                          <a:solidFill>
                            <a:schemeClr val="accent1">
                              <a:lumMod val="75000"/>
                            </a:schemeClr>
                          </a:solidFill>
                          <a:latin typeface="Verdana"/>
                          <a:ea typeface="Verdana"/>
                          <a:cs typeface="Verdana"/>
                          <a:sym typeface="Verdana"/>
                        </a:rPr>
                        <a:t>repeat</a:t>
                      </a:r>
                      <a:r>
                        <a:rPr lang="en" sz="2800" b="1" dirty="0">
                          <a:latin typeface="Verdana"/>
                          <a:ea typeface="Verdana"/>
                          <a:cs typeface="Verdana"/>
                          <a:sym typeface="Verdana"/>
                        </a:rPr>
                        <a:t> </a:t>
                      </a:r>
                      <a:r>
                        <a:rPr lang="en" sz="2800" b="0" dirty="0">
                          <a:latin typeface="Verdana"/>
                          <a:ea typeface="Verdana"/>
                          <a:cs typeface="Verdana"/>
                          <a:sym typeface="Verdana"/>
                        </a:rPr>
                        <a:t>that please</a:t>
                      </a:r>
                      <a:r>
                        <a:rPr lang="en" sz="2800" dirty="0">
                          <a:latin typeface="Verdana"/>
                          <a:ea typeface="Verdana"/>
                          <a:cs typeface="Verdana"/>
                          <a:sym typeface="Verdana"/>
                        </a:rPr>
                        <a:t>? I am confused.</a:t>
                      </a:r>
                      <a:endParaRPr sz="2800" b="1" i="0" u="none" strike="noStrike" cap="none" dirty="0">
                        <a:solidFill>
                          <a:schemeClr val="accent5"/>
                        </a:solidFill>
                        <a:latin typeface="Verdana"/>
                        <a:ea typeface="Verdana"/>
                        <a:cs typeface="Verdana"/>
                        <a:sym typeface="Verdana"/>
                      </a:endParaRPr>
                    </a:p>
                  </a:txBody>
                  <a:tcPr marL="68550" marR="68550" marT="45725" marB="45725" anchor="ctr"/>
                </a:tc>
                <a:extLst>
                  <a:ext uri="{0D108BD9-81ED-4DB2-BD59-A6C34878D82A}">
                    <a16:rowId xmlns:a16="http://schemas.microsoft.com/office/drawing/2014/main" val="10000"/>
                  </a:ext>
                </a:extLst>
              </a:tr>
              <a:tr h="687275">
                <a:tc>
                  <a:txBody>
                    <a:bodyPr/>
                    <a:lstStyle/>
                    <a:p>
                      <a:pPr marL="0" marR="0" lvl="0" indent="0" algn="l" rtl="0">
                        <a:lnSpc>
                          <a:spcPct val="100000"/>
                        </a:lnSpc>
                        <a:spcBef>
                          <a:spcPts val="0"/>
                        </a:spcBef>
                        <a:spcAft>
                          <a:spcPts val="0"/>
                        </a:spcAft>
                        <a:buClr>
                          <a:schemeClr val="accent5"/>
                        </a:buClr>
                        <a:buSzPts val="2800"/>
                        <a:buFont typeface="Verdana"/>
                        <a:buNone/>
                      </a:pPr>
                      <a:r>
                        <a:rPr lang="en" sz="2800" b="0" i="0" u="none" strike="noStrike" cap="none" dirty="0">
                          <a:solidFill>
                            <a:schemeClr val="accent5"/>
                          </a:solidFill>
                          <a:latin typeface="Verdana"/>
                          <a:ea typeface="Verdana"/>
                          <a:cs typeface="Verdana"/>
                          <a:sym typeface="Verdana"/>
                        </a:rPr>
                        <a:t>B. </a:t>
                      </a:r>
                      <a:endParaRPr sz="2800" b="0" i="0" u="none" strike="noStrike" cap="none" dirty="0">
                        <a:solidFill>
                          <a:srgbClr val="000000"/>
                        </a:solidFill>
                        <a:latin typeface="Verdana"/>
                        <a:ea typeface="Verdana"/>
                        <a:cs typeface="Verdana"/>
                        <a:sym typeface="Verdana"/>
                      </a:endParaRPr>
                    </a:p>
                  </a:txBody>
                  <a:tcPr marL="68550" marR="68550" marT="45725" marB="45725" anchor="ctr"/>
                </a:tc>
                <a:extLst>
                  <a:ext uri="{0D108BD9-81ED-4DB2-BD59-A6C34878D82A}">
                    <a16:rowId xmlns:a16="http://schemas.microsoft.com/office/drawing/2014/main" val="10001"/>
                  </a:ext>
                </a:extLst>
              </a:tr>
              <a:tr h="687275">
                <a:tc>
                  <a:txBody>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dirty="0">
                          <a:solidFill>
                            <a:schemeClr val="accent5"/>
                          </a:solidFill>
                          <a:latin typeface="Verdana"/>
                          <a:ea typeface="Verdana"/>
                          <a:cs typeface="Verdana"/>
                          <a:sym typeface="Verdana"/>
                        </a:rPr>
                        <a:t>C. </a:t>
                      </a:r>
                      <a:endParaRPr sz="2800" b="0" i="0" u="none" strike="noStrike" cap="none" dirty="0">
                        <a:solidFill>
                          <a:srgbClr val="000000"/>
                        </a:solidFill>
                        <a:latin typeface="Verdana"/>
                        <a:ea typeface="Verdana"/>
                        <a:cs typeface="Verdana"/>
                        <a:sym typeface="Verdana"/>
                      </a:endParaRPr>
                    </a:p>
                  </a:txBody>
                  <a:tcPr marL="68550" marR="68550" marT="45725" marB="45725" anchor="ctr"/>
                </a:tc>
                <a:extLst>
                  <a:ext uri="{0D108BD9-81ED-4DB2-BD59-A6C34878D82A}">
                    <a16:rowId xmlns:a16="http://schemas.microsoft.com/office/drawing/2014/main" val="10002"/>
                  </a:ext>
                </a:extLst>
              </a:tr>
              <a:tr h="687275">
                <a:tc>
                  <a:txBody>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dirty="0">
                          <a:solidFill>
                            <a:schemeClr val="accent5"/>
                          </a:solidFill>
                          <a:latin typeface="Verdana"/>
                          <a:ea typeface="Verdana"/>
                          <a:cs typeface="Verdana"/>
                          <a:sym typeface="Verdana"/>
                        </a:rPr>
                        <a:t>D. </a:t>
                      </a:r>
                      <a:endParaRPr sz="2800" b="0" i="0" u="none" strike="noStrike" cap="none" dirty="0">
                        <a:solidFill>
                          <a:srgbClr val="000000"/>
                        </a:solidFill>
                        <a:latin typeface="Verdana"/>
                        <a:ea typeface="Verdana"/>
                        <a:cs typeface="Verdana"/>
                        <a:sym typeface="Verdana"/>
                      </a:endParaRPr>
                    </a:p>
                  </a:txBody>
                  <a:tcPr marL="68550" marR="68550" marT="45725" marB="45725" anchor="ctr"/>
                </a:tc>
                <a:extLst>
                  <a:ext uri="{0D108BD9-81ED-4DB2-BD59-A6C34878D82A}">
                    <a16:rowId xmlns:a16="http://schemas.microsoft.com/office/drawing/2014/main" val="10003"/>
                  </a:ext>
                </a:extLst>
              </a:tr>
              <a:tr h="687275">
                <a:tc>
                  <a:txBody>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dirty="0">
                          <a:solidFill>
                            <a:schemeClr val="accent5"/>
                          </a:solidFill>
                          <a:latin typeface="Verdana"/>
                          <a:ea typeface="Verdana"/>
                          <a:cs typeface="Verdana"/>
                          <a:sym typeface="Verdana"/>
                        </a:rPr>
                        <a:t>E. </a:t>
                      </a:r>
                      <a:endParaRPr sz="2800" b="0" i="0" u="none" strike="noStrike" cap="none" dirty="0">
                        <a:solidFill>
                          <a:schemeClr val="dk1"/>
                        </a:solidFill>
                        <a:latin typeface="Verdana"/>
                        <a:ea typeface="Verdana"/>
                        <a:cs typeface="Verdana"/>
                        <a:sym typeface="Verdana"/>
                      </a:endParaRPr>
                    </a:p>
                  </a:txBody>
                  <a:tcPr marL="68550" marR="68550" marT="45725" marB="45725" anchor="ctr"/>
                </a:tc>
                <a:extLst>
                  <a:ext uri="{0D108BD9-81ED-4DB2-BD59-A6C34878D82A}">
                    <a16:rowId xmlns:a16="http://schemas.microsoft.com/office/drawing/2014/main" val="10004"/>
                  </a:ext>
                </a:extLst>
              </a:tr>
              <a:tr h="687275">
                <a:tc>
                  <a:txBody>
                    <a:bodyPr/>
                    <a:lstStyle/>
                    <a:p>
                      <a:pPr marL="0" marR="0" lvl="0" indent="0" algn="l" rtl="0">
                        <a:lnSpc>
                          <a:spcPct val="100000"/>
                        </a:lnSpc>
                        <a:spcBef>
                          <a:spcPts val="0"/>
                        </a:spcBef>
                        <a:spcAft>
                          <a:spcPts val="0"/>
                        </a:spcAft>
                        <a:buClr>
                          <a:schemeClr val="accent5"/>
                        </a:buClr>
                        <a:buSzPts val="2800"/>
                        <a:buFont typeface="Verdana"/>
                        <a:buNone/>
                      </a:pPr>
                      <a:r>
                        <a:rPr lang="en" sz="2800" b="0" i="0" u="none" strike="noStrike" cap="none" dirty="0">
                          <a:solidFill>
                            <a:schemeClr val="accent5"/>
                          </a:solidFill>
                          <a:latin typeface="Verdana"/>
                          <a:ea typeface="Verdana"/>
                          <a:cs typeface="Verdana"/>
                          <a:sym typeface="Verdana"/>
                        </a:rPr>
                        <a:t>F.</a:t>
                      </a:r>
                      <a:r>
                        <a:rPr lang="en" sz="2800" b="0" i="0" u="none" strike="noStrike" cap="none" dirty="0">
                          <a:solidFill>
                            <a:srgbClr val="000000"/>
                          </a:solidFill>
                          <a:latin typeface="Verdana"/>
                          <a:ea typeface="Verdana"/>
                          <a:cs typeface="Verdana"/>
                          <a:sym typeface="Verdana"/>
                        </a:rPr>
                        <a:t> </a:t>
                      </a:r>
                      <a:endParaRPr sz="2800" b="0" i="0" u="none" strike="noStrike" cap="none" dirty="0">
                        <a:solidFill>
                          <a:srgbClr val="000000"/>
                        </a:solidFill>
                        <a:latin typeface="Verdana"/>
                        <a:ea typeface="Verdana"/>
                        <a:cs typeface="Verdana"/>
                        <a:sym typeface="Verdana"/>
                      </a:endParaRPr>
                    </a:p>
                  </a:txBody>
                  <a:tcPr marL="68550" marR="68550" marT="45725" marB="45725" anchor="ctr"/>
                </a:tc>
                <a:extLst>
                  <a:ext uri="{0D108BD9-81ED-4DB2-BD59-A6C34878D82A}">
                    <a16:rowId xmlns:a16="http://schemas.microsoft.com/office/drawing/2014/main" val="10005"/>
                  </a:ext>
                </a:extLst>
              </a:tr>
              <a:tr h="670725">
                <a:tc>
                  <a:txBody>
                    <a:bodyPr/>
                    <a:lstStyle/>
                    <a:p>
                      <a:pPr marL="0" marR="0" lvl="0" indent="0" algn="l" rtl="0">
                        <a:lnSpc>
                          <a:spcPct val="100000"/>
                        </a:lnSpc>
                        <a:spcBef>
                          <a:spcPts val="0"/>
                        </a:spcBef>
                        <a:spcAft>
                          <a:spcPts val="0"/>
                        </a:spcAft>
                        <a:buClr>
                          <a:schemeClr val="accent5"/>
                        </a:buClr>
                        <a:buSzPts val="2800"/>
                        <a:buFont typeface="Verdana"/>
                        <a:buNone/>
                      </a:pPr>
                      <a:r>
                        <a:rPr lang="en" sz="2800" b="0" i="0" u="none" strike="noStrike" cap="none" dirty="0">
                          <a:solidFill>
                            <a:schemeClr val="accent5"/>
                          </a:solidFill>
                          <a:latin typeface="Verdana"/>
                          <a:ea typeface="Verdana"/>
                          <a:cs typeface="Verdana"/>
                          <a:sym typeface="Verdana"/>
                        </a:rPr>
                        <a:t>G. </a:t>
                      </a:r>
                      <a:endParaRPr sz="2800" b="0" i="0" u="none" strike="noStrike" cap="none" dirty="0">
                        <a:solidFill>
                          <a:srgbClr val="000000"/>
                        </a:solidFill>
                        <a:latin typeface="Verdana"/>
                        <a:ea typeface="Verdana"/>
                        <a:cs typeface="Verdana"/>
                        <a:sym typeface="Verdana"/>
                      </a:endParaRPr>
                    </a:p>
                  </a:txBody>
                  <a:tcPr marL="68550" marR="68550" marT="45725" marB="45725" anchor="ctr"/>
                </a:tc>
                <a:extLst>
                  <a:ext uri="{0D108BD9-81ED-4DB2-BD59-A6C34878D82A}">
                    <a16:rowId xmlns:a16="http://schemas.microsoft.com/office/drawing/2014/main" val="10006"/>
                  </a:ext>
                </a:extLst>
              </a:tr>
            </a:tbl>
          </a:graphicData>
        </a:graphic>
      </p:graphicFrame>
      <p:sp>
        <p:nvSpPr>
          <p:cNvPr id="573" name="Google Shape;573;g216e8ee845e_1_80"/>
          <p:cNvSpPr txBox="1"/>
          <p:nvPr/>
        </p:nvSpPr>
        <p:spPr>
          <a:xfrm>
            <a:off x="208447" y="0"/>
            <a:ext cx="11487900" cy="1476000"/>
          </a:xfrm>
          <a:prstGeom prst="rect">
            <a:avLst/>
          </a:prstGeom>
          <a:noFill/>
          <a:ln>
            <a:noFill/>
          </a:ln>
        </p:spPr>
        <p:txBody>
          <a:bodyPr spcFirstLastPara="1" wrap="square" lIns="91425" tIns="45700" rIns="91425" bIns="45700" anchor="t" anchorCtr="0">
            <a:noAutofit/>
          </a:bodyPr>
          <a:lstStyle/>
          <a:p>
            <a:pPr>
              <a:buSzPts val="4400"/>
            </a:pPr>
            <a:r>
              <a:rPr lang="en" sz="3600" b="1" dirty="0">
                <a:solidFill>
                  <a:schemeClr val="accent5"/>
                </a:solidFill>
                <a:latin typeface="Verdana"/>
                <a:ea typeface="Verdana"/>
                <a:cs typeface="Verdana"/>
                <a:sym typeface="Verdana"/>
              </a:rPr>
              <a:t>4. </a:t>
            </a:r>
            <a:r>
              <a:rPr lang="en" sz="3200" b="1" dirty="0">
                <a:latin typeface="Verdana"/>
                <a:ea typeface="Verdana"/>
                <a:cs typeface="Verdana"/>
                <a:sym typeface="Verdana"/>
              </a:rPr>
              <a:t>Write and say sentences using the words in the box. </a:t>
            </a:r>
            <a:endParaRPr sz="4000" dirty="0">
              <a:solidFill>
                <a:schemeClr val="dk1"/>
              </a:solidFill>
              <a:latin typeface="Verdana"/>
              <a:ea typeface="Verdana"/>
              <a:cs typeface="Verdana"/>
              <a:sym typeface="Verdana"/>
            </a:endParaRPr>
          </a:p>
        </p:txBody>
      </p:sp>
      <p:sp>
        <p:nvSpPr>
          <p:cNvPr id="574" name="Google Shape;574;g216e8ee845e_1_80"/>
          <p:cNvSpPr txBox="1">
            <a:spLocks noGrp="1"/>
          </p:cNvSpPr>
          <p:nvPr>
            <p:ph type="ftr" idx="11"/>
          </p:nvPr>
        </p:nvSpPr>
        <p:spPr>
          <a:xfrm>
            <a:off x="345869" y="6437993"/>
            <a:ext cx="4113900" cy="365100"/>
          </a:xfrm>
          <a:prstGeom prst="rect">
            <a:avLst/>
          </a:prstGeom>
          <a:noFill/>
          <a:ln>
            <a:noFill/>
          </a:ln>
        </p:spPr>
        <p:txBody>
          <a:bodyPr spcFirstLastPara="1" wrap="square" lIns="91425" tIns="45700" rIns="91425" bIns="45700" anchor="ctr" anchorCtr="0">
            <a:noAutofit/>
          </a:bodyPr>
          <a:lstStyle/>
          <a:p>
            <a:pPr algn="l">
              <a:buSzPts val="1500"/>
            </a:pPr>
            <a:r>
              <a:rPr lang="en" dirty="0">
                <a:solidFill>
                  <a:schemeClr val="bg1">
                    <a:lumMod val="65000"/>
                  </a:schemeClr>
                </a:solidFill>
              </a:rPr>
              <a:t>©2020-2025 </a:t>
            </a:r>
            <a:r>
              <a:rPr lang="en-US" dirty="0">
                <a:solidFill>
                  <a:schemeClr val="bg1">
                    <a:lumMod val="65000"/>
                  </a:schemeClr>
                </a:solidFill>
              </a:rPr>
              <a:t>Light of the World Learning</a:t>
            </a:r>
            <a:endParaRPr dirty="0">
              <a:solidFill>
                <a:schemeClr val="bg1">
                  <a:lumMod val="65000"/>
                </a:schemeClr>
              </a:solidFill>
            </a:endParaRPr>
          </a:p>
        </p:txBody>
      </p:sp>
      <p:sp>
        <p:nvSpPr>
          <p:cNvPr id="577" name="Google Shape;577;g216e8ee845e_1_80"/>
          <p:cNvSpPr txBox="1">
            <a:spLocks noGrp="1"/>
          </p:cNvSpPr>
          <p:nvPr>
            <p:ph type="sldNum" idx="12"/>
          </p:nvPr>
        </p:nvSpPr>
        <p:spPr>
          <a:xfrm>
            <a:off x="8610034" y="6356350"/>
            <a:ext cx="2742600" cy="365100"/>
          </a:xfrm>
          <a:prstGeom prst="rect">
            <a:avLst/>
          </a:prstGeom>
          <a:noFill/>
          <a:ln>
            <a:noFill/>
          </a:ln>
        </p:spPr>
        <p:txBody>
          <a:bodyPr spcFirstLastPara="1" wrap="square" lIns="91425" tIns="45700" rIns="91425" bIns="45700" anchor="ctr" anchorCtr="0">
            <a:noAutofit/>
          </a:bodyPr>
          <a:lstStyle/>
          <a:p>
            <a:fld id="{00000000-1234-1234-1234-123412341234}" type="slidenum">
              <a:rPr lang="en" sz="1800">
                <a:solidFill>
                  <a:schemeClr val="bg1">
                    <a:lumMod val="65000"/>
                  </a:schemeClr>
                </a:solidFill>
              </a:rPr>
              <a:pPr/>
              <a:t>32</a:t>
            </a:fld>
            <a:endParaRPr sz="1800" dirty="0">
              <a:solidFill>
                <a:schemeClr val="bg1">
                  <a:lumMod val="65000"/>
                </a:schemeClr>
              </a:solidFill>
            </a:endParaRPr>
          </a:p>
        </p:txBody>
      </p:sp>
      <p:sp>
        <p:nvSpPr>
          <p:cNvPr id="2" name="TextBox 1">
            <a:extLst>
              <a:ext uri="{FF2B5EF4-FFF2-40B4-BE49-F238E27FC236}">
                <a16:creationId xmlns:a16="http://schemas.microsoft.com/office/drawing/2014/main" id="{FB2DCB75-F1B9-1337-E4A7-BBB84E235FF6}"/>
              </a:ext>
            </a:extLst>
          </p:cNvPr>
          <p:cNvSpPr txBox="1"/>
          <p:nvPr/>
        </p:nvSpPr>
        <p:spPr>
          <a:xfrm>
            <a:off x="5141626" y="626575"/>
            <a:ext cx="6417300" cy="954107"/>
          </a:xfrm>
          <a:prstGeom prst="rect">
            <a:avLst/>
          </a:prstGeom>
          <a:solidFill>
            <a:schemeClr val="bg1"/>
          </a:solidFill>
          <a:ln>
            <a:solidFill>
              <a:schemeClr val="accent1"/>
            </a:solidFill>
          </a:ln>
        </p:spPr>
        <p:txBody>
          <a:bodyPr wrap="square" rtlCol="0">
            <a:spAutoFit/>
          </a:bodyPr>
          <a:lstStyle/>
          <a:p>
            <a:r>
              <a:rPr lang="en-US" sz="2800" dirty="0">
                <a:solidFill>
                  <a:srgbClr val="0070C0"/>
                </a:solidFill>
                <a:latin typeface="Verdana" panose="020B0604030504040204" pitchFamily="34" charset="0"/>
                <a:ea typeface="Verdana" panose="020B0604030504040204" pitchFamily="34" charset="0"/>
                <a:cs typeface="Verdana" panose="020B0604030504040204" pitchFamily="34" charset="0"/>
              </a:rPr>
              <a:t>repeat   dislike    review   redo  disappear   dishonest    recite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5064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45"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33"/>
          <p:cNvSpPr txBox="1">
            <a:spLocks noGrp="1"/>
          </p:cNvSpPr>
          <p:nvPr>
            <p:ph type="ftr" idx="11"/>
          </p:nvPr>
        </p:nvSpPr>
        <p:spPr>
          <a:xfrm>
            <a:off x="0" y="649290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722" name="Google Shape;722;p33"/>
          <p:cNvSpPr txBox="1">
            <a:spLocks noGrp="1"/>
          </p:cNvSpPr>
          <p:nvPr>
            <p:ph type="sldNum" idx="12"/>
          </p:nvPr>
        </p:nvSpPr>
        <p:spPr>
          <a:xfrm>
            <a:off x="8623664" y="646441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33</a:t>
            </a:fld>
            <a:endParaRPr sz="1800" dirty="0"/>
          </a:p>
        </p:txBody>
      </p:sp>
      <p:sp>
        <p:nvSpPr>
          <p:cNvPr id="723" name="Google Shape;723;p33"/>
          <p:cNvSpPr txBox="1"/>
          <p:nvPr/>
        </p:nvSpPr>
        <p:spPr>
          <a:xfrm>
            <a:off x="116378" y="211087"/>
            <a:ext cx="127101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rgbClr val="0070C0"/>
                </a:solidFill>
                <a:latin typeface="Verdana"/>
                <a:ea typeface="Verdana"/>
                <a:cs typeface="Verdana"/>
                <a:sym typeface="Verdana"/>
              </a:rPr>
              <a:t>5A.</a:t>
            </a:r>
            <a:r>
              <a:rPr lang="en-US" sz="3200" b="1" i="0" u="none" strike="noStrike" cap="none" dirty="0">
                <a:solidFill>
                  <a:schemeClr val="dk1"/>
                </a:solidFill>
                <a:latin typeface="Verdana"/>
                <a:ea typeface="Verdana"/>
                <a:cs typeface="Verdana"/>
                <a:sym typeface="Verdana"/>
              </a:rPr>
              <a:t> Discuss the Bible story with your partner.</a:t>
            </a:r>
            <a:endParaRPr sz="3200" b="1" i="0" u="none" strike="noStrike" cap="none" dirty="0">
              <a:solidFill>
                <a:schemeClr val="dk1"/>
              </a:solidFill>
              <a:latin typeface="Verdana"/>
              <a:ea typeface="Verdana"/>
              <a:cs typeface="Verdana"/>
              <a:sym typeface="Verdana"/>
            </a:endParaRPr>
          </a:p>
        </p:txBody>
      </p:sp>
      <p:sp>
        <p:nvSpPr>
          <p:cNvPr id="724" name="Google Shape;724;p33"/>
          <p:cNvSpPr txBox="1"/>
          <p:nvPr/>
        </p:nvSpPr>
        <p:spPr>
          <a:xfrm>
            <a:off x="584250" y="889277"/>
            <a:ext cx="11278800" cy="24627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2800"/>
              <a:buFont typeface="Arial"/>
              <a:buAutoNum type="arabicPeriod"/>
            </a:pPr>
            <a:r>
              <a:rPr lang="en-US" sz="2800" b="0" i="0" u="none" strike="noStrike" cap="none" dirty="0">
                <a:solidFill>
                  <a:srgbClr val="000000"/>
                </a:solidFill>
                <a:latin typeface="Verdana"/>
                <a:ea typeface="Verdana"/>
                <a:cs typeface="Verdana"/>
                <a:sym typeface="Verdana"/>
              </a:rPr>
              <a:t> What was your favorite part of the Bible story?</a:t>
            </a:r>
            <a:endParaRPr sz="2800" b="0" i="0" u="none" strike="noStrike" cap="none" dirty="0">
              <a:solidFill>
                <a:srgbClr val="000000"/>
              </a:solidFill>
              <a:latin typeface="Verdana"/>
              <a:ea typeface="Verdana"/>
              <a:cs typeface="Verdana"/>
              <a:sym typeface="Verdana"/>
            </a:endParaRPr>
          </a:p>
          <a:p>
            <a:pPr marL="342900" marR="0" lvl="0" indent="-342900" algn="l" rtl="0">
              <a:lnSpc>
                <a:spcPct val="150000"/>
              </a:lnSpc>
              <a:spcBef>
                <a:spcPts val="0"/>
              </a:spcBef>
              <a:spcAft>
                <a:spcPts val="0"/>
              </a:spcAft>
              <a:buClr>
                <a:srgbClr val="000000"/>
              </a:buClr>
              <a:buSzPts val="2800"/>
              <a:buFont typeface="Arial"/>
              <a:buAutoNum type="arabicPeriod"/>
            </a:pPr>
            <a:r>
              <a:rPr lang="en-US" sz="2800" b="0" i="0" u="none" strike="noStrike" cap="none" dirty="0">
                <a:solidFill>
                  <a:srgbClr val="000000"/>
                </a:solidFill>
                <a:latin typeface="Verdana"/>
                <a:ea typeface="Verdana"/>
                <a:cs typeface="Verdana"/>
                <a:sym typeface="Verdana"/>
              </a:rPr>
              <a:t> Which person did you relate to in the story and why?</a:t>
            </a:r>
            <a:endParaRPr sz="1400" b="0" i="0" u="none" strike="noStrike" cap="none" dirty="0">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2800"/>
              <a:buFont typeface="Arial"/>
              <a:buAutoNum type="arabicPeriod"/>
            </a:pPr>
            <a:r>
              <a:rPr lang="en-US" sz="2800" b="0" i="0" u="none" strike="noStrike" cap="none" dirty="0">
                <a:solidFill>
                  <a:srgbClr val="000000"/>
                </a:solidFill>
                <a:latin typeface="Verdana"/>
                <a:ea typeface="Verdana"/>
                <a:cs typeface="Verdana"/>
                <a:sym typeface="Verdana"/>
              </a:rPr>
              <a:t> What was confusing about the story?</a:t>
            </a:r>
            <a:endParaRPr sz="1400" b="0" i="0" u="none" strike="noStrike" cap="none" dirty="0">
              <a:solidFill>
                <a:srgbClr val="000000"/>
              </a:solidFill>
              <a:latin typeface="Arial"/>
              <a:ea typeface="Arial"/>
              <a:cs typeface="Arial"/>
              <a:sym typeface="Arial"/>
            </a:endParaRPr>
          </a:p>
          <a:p>
            <a:pPr marL="342900" marR="0" lvl="0" indent="-16510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p:txBody>
      </p:sp>
      <p:sp>
        <p:nvSpPr>
          <p:cNvPr id="725" name="Google Shape;725;p33"/>
          <p:cNvSpPr txBox="1"/>
          <p:nvPr/>
        </p:nvSpPr>
        <p:spPr>
          <a:xfrm>
            <a:off x="584250" y="2859523"/>
            <a:ext cx="10415400" cy="3323946"/>
          </a:xfrm>
          <a:prstGeom prst="rect">
            <a:avLst/>
          </a:prstGeom>
          <a:noFill/>
          <a:ln>
            <a:noFill/>
          </a:ln>
        </p:spPr>
        <p:txBody>
          <a:bodyPr spcFirstLastPara="1" wrap="square" lIns="91425" tIns="45700" rIns="91425" bIns="45700" anchor="t" anchorCtr="0">
            <a:spAutoFit/>
          </a:bodyPr>
          <a:lstStyle/>
          <a:p>
            <a:pPr marL="514350" marR="0" lvl="0" indent="-514350" algn="l" rtl="0">
              <a:lnSpc>
                <a:spcPct val="150000"/>
              </a:lnSpc>
              <a:spcBef>
                <a:spcPts val="0"/>
              </a:spcBef>
              <a:spcAft>
                <a:spcPts val="0"/>
              </a:spcAft>
              <a:buClr>
                <a:srgbClr val="000000"/>
              </a:buClr>
              <a:buSzPts val="2800"/>
              <a:buFont typeface="Arial"/>
              <a:buAutoNum type="arabicPeriod" startAt="4"/>
            </a:pPr>
            <a:r>
              <a:rPr lang="en-US" sz="2800" b="0" i="0" u="none" strike="noStrike" cap="none" dirty="0">
                <a:solidFill>
                  <a:srgbClr val="000000"/>
                </a:solidFill>
                <a:latin typeface="Verdana"/>
                <a:ea typeface="Verdana"/>
                <a:cs typeface="Verdana"/>
                <a:sym typeface="Verdana"/>
              </a:rPr>
              <a:t>What did you learn from the story?</a:t>
            </a:r>
            <a:endParaRPr sz="2800" b="0" i="0" u="none" strike="noStrike" cap="none" dirty="0">
              <a:solidFill>
                <a:srgbClr val="000000"/>
              </a:solidFill>
              <a:latin typeface="Verdana"/>
              <a:ea typeface="Verdana"/>
              <a:cs typeface="Verdana"/>
              <a:sym typeface="Verdana"/>
            </a:endParaRPr>
          </a:p>
          <a:p>
            <a:pPr marL="514350" marR="0" lvl="0" indent="-514350" algn="l" rtl="0">
              <a:lnSpc>
                <a:spcPct val="150000"/>
              </a:lnSpc>
              <a:spcBef>
                <a:spcPts val="0"/>
              </a:spcBef>
              <a:spcAft>
                <a:spcPts val="0"/>
              </a:spcAft>
              <a:buClr>
                <a:srgbClr val="000000"/>
              </a:buClr>
              <a:buSzPts val="2800"/>
              <a:buFont typeface="Arial"/>
              <a:buAutoNum type="arabicPeriod" startAt="4"/>
            </a:pPr>
            <a:r>
              <a:rPr lang="en-US" sz="2800" b="0" i="0" u="none" strike="noStrike" cap="none" dirty="0">
                <a:solidFill>
                  <a:srgbClr val="000000"/>
                </a:solidFill>
                <a:latin typeface="Verdana"/>
                <a:ea typeface="Verdana"/>
                <a:cs typeface="Verdana"/>
                <a:sym typeface="Verdana"/>
              </a:rPr>
              <a:t>How do you think it applies to your life?</a:t>
            </a:r>
            <a:endParaRPr sz="2800" b="0" i="0" u="none" strike="noStrike" cap="none" dirty="0">
              <a:solidFill>
                <a:srgbClr val="000000"/>
              </a:solidFill>
              <a:latin typeface="Verdana"/>
              <a:ea typeface="Verdana"/>
              <a:cs typeface="Verdana"/>
              <a:sym typeface="Verdana"/>
            </a:endParaRPr>
          </a:p>
          <a:p>
            <a:pPr marL="514350" marR="0" lvl="0" indent="-514350" algn="l" rtl="0">
              <a:lnSpc>
                <a:spcPct val="150000"/>
              </a:lnSpc>
              <a:spcBef>
                <a:spcPts val="0"/>
              </a:spcBef>
              <a:spcAft>
                <a:spcPts val="0"/>
              </a:spcAft>
              <a:buClr>
                <a:srgbClr val="000000"/>
              </a:buClr>
              <a:buSzPts val="2800"/>
              <a:buFont typeface="Arial"/>
              <a:buAutoNum type="arabicPeriod" startAt="4"/>
            </a:pPr>
            <a:r>
              <a:rPr lang="en-US" sz="2800" b="0" i="0" u="none" strike="noStrike" cap="none" dirty="0">
                <a:solidFill>
                  <a:srgbClr val="000000"/>
                </a:solidFill>
                <a:latin typeface="Verdana"/>
                <a:ea typeface="Verdana"/>
                <a:cs typeface="Verdana"/>
                <a:sym typeface="Verdana"/>
              </a:rPr>
              <a:t>What are two questions you have about the story?</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            A.</a:t>
            </a:r>
            <a:endParaRPr lang="en-US" dirty="0">
              <a:ea typeface="Verdana"/>
            </a:endParaRPr>
          </a:p>
          <a:p>
            <a:pPr marL="0" marR="0" lvl="0" indent="0" algn="l" rtl="0">
              <a:lnSpc>
                <a:spcPct val="150000"/>
              </a:lnSpc>
              <a:spcBef>
                <a:spcPts val="0"/>
              </a:spcBef>
              <a:spcAft>
                <a:spcPts val="0"/>
              </a:spcAft>
              <a:buClr>
                <a:srgbClr val="000000"/>
              </a:buClr>
              <a:buSzPts val="2800"/>
              <a:buFont typeface="Arial"/>
              <a:buNone/>
            </a:pPr>
            <a:r>
              <a:rPr lang="en-US" sz="2800" dirty="0">
                <a:latin typeface="Verdana"/>
                <a:ea typeface="Verdana"/>
                <a:cs typeface="Verdana"/>
                <a:sym typeface="Verdana"/>
              </a:rPr>
              <a:t>            B.</a:t>
            </a:r>
            <a:endParaRPr sz="2800" b="0" i="0" u="none" strike="noStrike" cap="none" dirty="0">
              <a:solidFill>
                <a:srgbClr val="000000"/>
              </a:solidFill>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2975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9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34"/>
          <p:cNvSpPr txBox="1">
            <a:spLocks noGrp="1"/>
          </p:cNvSpPr>
          <p:nvPr>
            <p:ph type="sldNum" idx="12"/>
          </p:nvPr>
        </p:nvSpPr>
        <p:spPr>
          <a:xfrm>
            <a:off x="8593974" y="6373649"/>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34</a:t>
            </a:fld>
            <a:endParaRPr sz="1800" dirty="0"/>
          </a:p>
        </p:txBody>
      </p:sp>
      <p:sp>
        <p:nvSpPr>
          <p:cNvPr id="732" name="Google Shape;732;p34"/>
          <p:cNvSpPr txBox="1"/>
          <p:nvPr/>
        </p:nvSpPr>
        <p:spPr>
          <a:xfrm>
            <a:off x="279400" y="146175"/>
            <a:ext cx="11548500" cy="95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5B. </a:t>
            </a:r>
            <a:r>
              <a:rPr lang="en-US" sz="2900" b="1" i="0" u="none" strike="noStrike" cap="none" dirty="0">
                <a:solidFill>
                  <a:schemeClr val="dk1"/>
                </a:solidFill>
                <a:latin typeface="Verdana"/>
                <a:ea typeface="Verdana"/>
                <a:cs typeface="Verdana"/>
                <a:sym typeface="Verdana"/>
              </a:rPr>
              <a:t>Summarize the Bible lesson using your own words</a:t>
            </a:r>
            <a:r>
              <a:rPr lang="en-US" sz="2900" b="1" i="0" u="none" strike="noStrike" cap="none" dirty="0">
                <a:solidFill>
                  <a:srgbClr val="000000"/>
                </a:solidFill>
                <a:latin typeface="Verdana"/>
                <a:ea typeface="Verdana"/>
                <a:cs typeface="Verdana"/>
                <a:sym typeface="Verdana"/>
              </a:rPr>
              <a:t>.</a:t>
            </a:r>
            <a:endParaRPr sz="1100" b="1" i="0" u="none" strike="noStrike" cap="none" dirty="0">
              <a:solidFill>
                <a:srgbClr val="000000"/>
              </a:solidFill>
            </a:endParaRPr>
          </a:p>
          <a:p>
            <a:pPr marL="0" marR="0" lvl="0" indent="0" algn="l" rtl="0">
              <a:lnSpc>
                <a:spcPct val="100000"/>
              </a:lnSpc>
              <a:spcBef>
                <a:spcPts val="0"/>
              </a:spcBef>
              <a:spcAft>
                <a:spcPts val="0"/>
              </a:spcAft>
              <a:buClr>
                <a:srgbClr val="000000"/>
              </a:buClr>
              <a:buSzPts val="4400"/>
              <a:buFont typeface="Arial"/>
              <a:buNone/>
            </a:pPr>
            <a:r>
              <a:rPr lang="en-US" sz="4100" b="1" i="0" u="none" strike="noStrike" cap="none" dirty="0">
                <a:solidFill>
                  <a:srgbClr val="000000"/>
                </a:solidFill>
                <a:latin typeface="Verdana"/>
                <a:ea typeface="Verdana"/>
                <a:cs typeface="Verdana"/>
                <a:sym typeface="Verdana"/>
              </a:rPr>
              <a:t> </a:t>
            </a:r>
            <a:endParaRPr sz="4100" b="1" i="0" u="none" strike="noStrike" cap="none" dirty="0">
              <a:solidFill>
                <a:srgbClr val="000000"/>
              </a:solidFill>
              <a:latin typeface="Verdana"/>
              <a:ea typeface="Verdana"/>
              <a:cs typeface="Verdana"/>
              <a:sym typeface="Verdana"/>
            </a:endParaRPr>
          </a:p>
        </p:txBody>
      </p:sp>
      <p:sp>
        <p:nvSpPr>
          <p:cNvPr id="733" name="Google Shape;733;p34"/>
          <p:cNvSpPr/>
          <p:nvPr/>
        </p:nvSpPr>
        <p:spPr>
          <a:xfrm>
            <a:off x="279400" y="728471"/>
            <a:ext cx="11368200" cy="5599500"/>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Jesus’ disciples </a:t>
            </a:r>
            <a:r>
              <a:rPr lang="en-US" sz="2800" dirty="0">
                <a:solidFill>
                  <a:schemeClr val="accent5"/>
                </a:solidFill>
                <a:latin typeface="Verdana"/>
                <a:ea typeface="Verdana"/>
                <a:cs typeface="Verdana"/>
                <a:sym typeface="Verdana"/>
              </a:rPr>
              <a:t>ate </a:t>
            </a:r>
            <a:r>
              <a:rPr lang="en-US" sz="2800" b="0" i="0" u="none" strike="noStrike" cap="none" dirty="0">
                <a:solidFill>
                  <a:schemeClr val="accent5"/>
                </a:solidFill>
                <a:latin typeface="Verdana"/>
                <a:ea typeface="Verdana"/>
                <a:cs typeface="Verdana"/>
                <a:sym typeface="Verdana"/>
              </a:rPr>
              <a:t>a Passover meal with him.</a:t>
            </a:r>
            <a:endParaRPr sz="1400" b="0" i="0" u="none" strike="noStrike" cap="none" dirty="0">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But Jesus__________________________________________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So Judas   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But Peter _________________________________________</a:t>
            </a:r>
            <a:endParaRPr sz="1400" b="0" i="0" u="none" strike="noStrike" cap="none" dirty="0">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Then Jesus ________________________________________ Then_____________________________________________</a:t>
            </a:r>
          </a:p>
          <a:p>
            <a:pPr marL="0" marR="0" lvl="0" indent="0" algn="l" rtl="0">
              <a:lnSpc>
                <a:spcPct val="200000"/>
              </a:lnSpc>
              <a:spcBef>
                <a:spcPts val="0"/>
              </a:spcBef>
              <a:spcAft>
                <a:spcPts val="0"/>
              </a:spcAft>
              <a:buClr>
                <a:srgbClr val="000000"/>
              </a:buClr>
              <a:buSzPts val="2800"/>
              <a:buFont typeface="Arial"/>
              <a:buNone/>
            </a:pPr>
            <a:r>
              <a:rPr lang="en-US" sz="2800" dirty="0">
                <a:solidFill>
                  <a:schemeClr val="dk1"/>
                </a:solidFill>
                <a:latin typeface="Verdana"/>
                <a:ea typeface="Verdana"/>
                <a:cs typeface="Verdana"/>
                <a:sym typeface="Verdana"/>
              </a:rPr>
              <a:t>_________________________________________________</a:t>
            </a:r>
            <a:endParaRPr sz="2800" b="0" i="0" u="none" strike="noStrike" cap="none" dirty="0">
              <a:solidFill>
                <a:srgbClr val="000000"/>
              </a:solidFill>
              <a:latin typeface="Verdana"/>
              <a:ea typeface="Verdana"/>
              <a:cs typeface="Verdana"/>
              <a:sym typeface="Verdana"/>
            </a:endParaRPr>
          </a:p>
        </p:txBody>
      </p:sp>
      <p:sp>
        <p:nvSpPr>
          <p:cNvPr id="734" name="Google Shape;734;p34"/>
          <p:cNvSpPr txBox="1">
            <a:spLocks noGrp="1"/>
          </p:cNvSpPr>
          <p:nvPr>
            <p:ph type="ftr" idx="11"/>
          </p:nvPr>
        </p:nvSpPr>
        <p:spPr>
          <a:xfrm>
            <a:off x="0" y="649290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 y="-4605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4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35"/>
          <p:cNvSpPr txBox="1"/>
          <p:nvPr/>
        </p:nvSpPr>
        <p:spPr>
          <a:xfrm>
            <a:off x="252152" y="240050"/>
            <a:ext cx="11687695"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6A. </a:t>
            </a:r>
            <a:r>
              <a:rPr lang="en-US" sz="3200" b="1" i="0" u="none" strike="noStrike" cap="none" dirty="0">
                <a:solidFill>
                  <a:schemeClr val="dk1"/>
                </a:solidFill>
                <a:latin typeface="Verdana"/>
                <a:ea typeface="Verdana"/>
                <a:cs typeface="Verdana"/>
                <a:sym typeface="Verdana"/>
              </a:rPr>
              <a:t>Homework – Choose </a:t>
            </a:r>
            <a:r>
              <a:rPr lang="en-US" sz="3200" b="1" dirty="0">
                <a:solidFill>
                  <a:schemeClr val="dk1"/>
                </a:solidFill>
                <a:latin typeface="Verdana"/>
                <a:ea typeface="Verdana"/>
                <a:cs typeface="Verdana"/>
                <a:sym typeface="Verdana"/>
              </a:rPr>
              <a:t>one</a:t>
            </a:r>
            <a:r>
              <a:rPr lang="en-US" sz="3200" b="1" i="0" u="none" strike="noStrike" cap="none" dirty="0">
                <a:solidFill>
                  <a:schemeClr val="dk1"/>
                </a:solidFill>
                <a:latin typeface="Verdana"/>
                <a:ea typeface="Verdana"/>
                <a:cs typeface="Verdana"/>
                <a:sym typeface="Verdana"/>
              </a:rPr>
              <a:t> Verse to Memorize. </a:t>
            </a:r>
            <a:endParaRPr sz="3200" b="1" i="0" u="none" strike="noStrike" cap="none" dirty="0">
              <a:solidFill>
                <a:schemeClr val="dk1"/>
              </a:solidFill>
              <a:latin typeface="Verdana"/>
              <a:ea typeface="Verdana"/>
              <a:cs typeface="Verdana"/>
              <a:sym typeface="Verdana"/>
            </a:endParaRPr>
          </a:p>
        </p:txBody>
      </p:sp>
      <p:sp>
        <p:nvSpPr>
          <p:cNvPr id="742" name="Google Shape;742;p35"/>
          <p:cNvSpPr txBox="1">
            <a:spLocks noGrp="1"/>
          </p:cNvSpPr>
          <p:nvPr>
            <p:ph type="ftr" idx="11"/>
          </p:nvPr>
        </p:nvSpPr>
        <p:spPr>
          <a:xfrm>
            <a:off x="720805" y="635635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©2020-2025 Light of the World Learning</a:t>
            </a:r>
            <a:endParaRPr dirty="0"/>
          </a:p>
        </p:txBody>
      </p:sp>
      <p:sp>
        <p:nvSpPr>
          <p:cNvPr id="743" name="Google Shape;743;p35"/>
          <p:cNvSpPr txBox="1"/>
          <p:nvPr/>
        </p:nvSpPr>
        <p:spPr>
          <a:xfrm>
            <a:off x="366179" y="3810272"/>
            <a:ext cx="522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B</a:t>
            </a:r>
            <a:endParaRPr sz="2800" b="1" i="0" u="none" strike="noStrike" cap="none" dirty="0">
              <a:solidFill>
                <a:schemeClr val="lt1"/>
              </a:solidFill>
              <a:latin typeface="Verdana"/>
              <a:ea typeface="Verdana"/>
              <a:cs typeface="Verdana"/>
              <a:sym typeface="Verdana"/>
            </a:endParaRPr>
          </a:p>
        </p:txBody>
      </p:sp>
      <p:sp>
        <p:nvSpPr>
          <p:cNvPr id="744" name="Google Shape;744;p35"/>
          <p:cNvSpPr txBox="1"/>
          <p:nvPr/>
        </p:nvSpPr>
        <p:spPr>
          <a:xfrm>
            <a:off x="366179" y="1227900"/>
            <a:ext cx="522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A</a:t>
            </a:r>
            <a:endParaRPr sz="2800" b="1" i="0" u="none" strike="noStrike" cap="none">
              <a:solidFill>
                <a:schemeClr val="lt1"/>
              </a:solidFill>
              <a:latin typeface="Verdana"/>
              <a:ea typeface="Verdana"/>
              <a:cs typeface="Verdana"/>
              <a:sym typeface="Verdana"/>
            </a:endParaRPr>
          </a:p>
        </p:txBody>
      </p:sp>
      <p:sp>
        <p:nvSpPr>
          <p:cNvPr id="745" name="Google Shape;745;p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35</a:t>
            </a:fld>
            <a:endParaRPr/>
          </a:p>
        </p:txBody>
      </p:sp>
      <p:sp>
        <p:nvSpPr>
          <p:cNvPr id="746" name="Google Shape;746;p35"/>
          <p:cNvSpPr txBox="1"/>
          <p:nvPr/>
        </p:nvSpPr>
        <p:spPr>
          <a:xfrm>
            <a:off x="1022202" y="1227900"/>
            <a:ext cx="10108800" cy="4402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I want you to know, I will not drink this wine again until that day when we are together in my Father’s kingdom and the wine is new. Then I will drink it again with you. </a:t>
            </a:r>
            <a:r>
              <a:rPr lang="en-US" sz="2800" b="0" i="0" u="sng" strike="noStrike" cap="none" dirty="0">
                <a:solidFill>
                  <a:schemeClr val="hlink"/>
                </a:solidFill>
                <a:latin typeface="Verdana"/>
                <a:ea typeface="Verdana"/>
                <a:cs typeface="Verdana"/>
                <a:sym typeface="Verdana"/>
                <a:hlinkClick r:id="rId5"/>
              </a:rPr>
              <a:t>Matthew 26:29</a:t>
            </a:r>
            <a:r>
              <a:rPr lang="en-US" sz="2800" b="0" i="0" u="none" strike="noStrike" cap="none" dirty="0">
                <a:solidFill>
                  <a:srgbClr val="0563C1"/>
                </a:solidFill>
                <a:latin typeface="Verdana"/>
                <a:ea typeface="Verdana"/>
                <a:cs typeface="Verdana"/>
                <a:sym typeface="Verdana"/>
              </a:rPr>
              <a:t> </a:t>
            </a:r>
            <a:r>
              <a:rPr lang="en-US" sz="2800" b="0" i="0" u="none" strike="noStrike" cap="none" dirty="0" smtClean="0">
                <a:solidFill>
                  <a:srgbClr val="0563C1"/>
                </a:solidFill>
                <a:latin typeface="Verdana"/>
                <a:ea typeface="Verdana"/>
                <a:cs typeface="Verdana"/>
                <a:sym typeface="Verdana"/>
              </a:rPr>
              <a:t>ERV</a:t>
            </a:r>
            <a:endParaRPr sz="2800" b="0" i="0" u="sng" strike="noStrike" cap="none" dirty="0">
              <a:solidFill>
                <a:srgbClr val="0563C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sng" strike="noStrike" cap="none" dirty="0">
              <a:solidFill>
                <a:srgbClr val="0563C1"/>
              </a:solidFill>
              <a:highlight>
                <a:srgbClr val="FFFFFF"/>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sng" strike="noStrike" cap="none" dirty="0">
              <a:solidFill>
                <a:srgbClr val="0563C1"/>
              </a:solidFill>
              <a:highlight>
                <a:srgbClr val="FFFFFF"/>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Don’t worry—I am with you. Don’t be afraid—I am your God. I will make you strong and help you. I will support you with my right hand that brings victory. </a:t>
            </a:r>
            <a:r>
              <a:rPr lang="en-US" sz="2800" b="0" i="0" u="sng" strike="noStrike" cap="none" dirty="0">
                <a:solidFill>
                  <a:schemeClr val="hlink"/>
                </a:solidFill>
                <a:latin typeface="Verdana"/>
                <a:ea typeface="Verdana"/>
                <a:cs typeface="Verdana"/>
                <a:sym typeface="Verdana"/>
                <a:hlinkClick r:id="rId6"/>
              </a:rPr>
              <a:t>Isaiah 41:10</a:t>
            </a:r>
            <a:r>
              <a:rPr lang="en-US" sz="2800" b="0" i="0" u="none" strike="noStrike" cap="none" dirty="0">
                <a:solidFill>
                  <a:schemeClr val="hlink"/>
                </a:solidFill>
                <a:latin typeface="Verdana"/>
                <a:ea typeface="Verdana"/>
                <a:cs typeface="Verdana"/>
                <a:sym typeface="Verdana"/>
              </a:rPr>
              <a:t> </a:t>
            </a:r>
            <a:r>
              <a:rPr lang="en-US" sz="2800" dirty="0" smtClean="0">
                <a:solidFill>
                  <a:schemeClr val="hlink"/>
                </a:solidFill>
                <a:latin typeface="Verdana"/>
                <a:ea typeface="Verdana"/>
                <a:cs typeface="Verdana"/>
                <a:sym typeface="Verdana"/>
              </a:rPr>
              <a:t>ERV</a:t>
            </a:r>
            <a:endParaRPr sz="2800" b="0" i="0" u="none" strike="noStrike" cap="none" dirty="0">
              <a:solidFill>
                <a:srgbClr val="000000"/>
              </a:solidFill>
              <a:latin typeface="Arial"/>
              <a:ea typeface="Arial"/>
              <a:cs typeface="Arial"/>
              <a:sym typeface="Aria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47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92"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36"/>
          <p:cNvSpPr/>
          <p:nvPr/>
        </p:nvSpPr>
        <p:spPr>
          <a:xfrm>
            <a:off x="989453" y="798663"/>
            <a:ext cx="9840470" cy="477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514350" marR="0" lvl="0" indent="-33655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highlight>
                  <a:srgbClr val="FFFFFF"/>
                </a:highlight>
                <a:latin typeface="Verdana"/>
                <a:ea typeface="Verdana"/>
                <a:cs typeface="Verdana"/>
                <a:sym typeface="Verdana"/>
              </a:rPr>
              <a:t> </a:t>
            </a:r>
            <a:r>
              <a:rPr lang="en-US" sz="2800" b="0" i="0" u="none" strike="noStrike" cap="none" dirty="0">
                <a:solidFill>
                  <a:srgbClr val="000000"/>
                </a:solidFill>
                <a:latin typeface="Verdana"/>
                <a:ea typeface="Verdana"/>
                <a:cs typeface="Verdana"/>
                <a:sym typeface="Verdana"/>
              </a:rPr>
              <a:t>  So they grow strong, like a tree planted by a stream—a tree that produces fruit when it should and has leaves that never fall. Everything they do is successful. </a:t>
            </a:r>
            <a:r>
              <a:rPr lang="en-US" sz="2800" b="0" i="0" u="sng" strike="noStrike" cap="none" dirty="0">
                <a:solidFill>
                  <a:schemeClr val="hlink"/>
                </a:solidFill>
                <a:latin typeface="Verdana"/>
                <a:ea typeface="Verdana"/>
                <a:cs typeface="Verdana"/>
                <a:sym typeface="Verdana"/>
                <a:hlinkClick r:id="rId5"/>
              </a:rPr>
              <a:t>Psalm 1:3</a:t>
            </a:r>
            <a:r>
              <a:rPr lang="en-US" sz="2800" b="0" i="0" u="none" strike="noStrike" cap="none" dirty="0">
                <a:solidFill>
                  <a:schemeClr val="hlink"/>
                </a:solidFill>
                <a:latin typeface="Verdana"/>
                <a:ea typeface="Verdana"/>
                <a:cs typeface="Verdana"/>
                <a:sym typeface="Verdana"/>
              </a:rPr>
              <a:t> </a:t>
            </a:r>
            <a:r>
              <a:rPr lang="en-US" sz="2800" b="0" i="0" u="none" strike="noStrike" cap="none" dirty="0" smtClean="0">
                <a:solidFill>
                  <a:schemeClr val="hlink"/>
                </a:solidFill>
                <a:latin typeface="Verdana"/>
                <a:ea typeface="Verdana"/>
                <a:cs typeface="Verdana"/>
                <a:sym typeface="Verdana"/>
              </a:rPr>
              <a:t>ERV</a:t>
            </a:r>
            <a:endParaRPr sz="2800" b="0" i="0" u="sng" strike="noStrike" cap="none" dirty="0">
              <a:solidFill>
                <a:srgbClr val="0563C1"/>
              </a:solidFill>
              <a:latin typeface="Verdana"/>
              <a:ea typeface="Verdana"/>
              <a:cs typeface="Verdana"/>
              <a:sym typeface="Verdana"/>
            </a:endParaRPr>
          </a:p>
          <a:p>
            <a:pPr marL="514350" marR="0" lvl="0" indent="-33655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514350" marR="0" lvl="0" indent="-336550" algn="l" rtl="0">
              <a:lnSpc>
                <a:spcPct val="100000"/>
              </a:lnSpc>
              <a:spcBef>
                <a:spcPts val="0"/>
              </a:spcBef>
              <a:spcAft>
                <a:spcPts val="0"/>
              </a:spcAft>
              <a:buClr>
                <a:schemeClr val="dk1"/>
              </a:buClr>
              <a:buSzPts val="2800"/>
              <a:buFont typeface="Calibri"/>
              <a:buNone/>
            </a:pPr>
            <a:endParaRPr sz="2800" b="0" i="0" u="none" strike="noStrike" cap="none" dirty="0">
              <a:solidFill>
                <a:srgbClr val="0070C0"/>
              </a:solidFill>
              <a:highlight>
                <a:srgbClr val="FFFFFF"/>
              </a:highlight>
              <a:latin typeface="Verdana"/>
              <a:ea typeface="Verdana"/>
              <a:cs typeface="Verdana"/>
              <a:sym typeface="Verdana"/>
            </a:endParaRPr>
          </a:p>
          <a:p>
            <a:pPr marL="635000" marR="0" lvl="5" indent="-457200" algn="l" rtl="0">
              <a:lnSpc>
                <a:spcPct val="100000"/>
              </a:lnSpc>
              <a:spcBef>
                <a:spcPts val="0"/>
              </a:spcBef>
              <a:spcAft>
                <a:spcPts val="0"/>
              </a:spcAft>
              <a:buClr>
                <a:schemeClr val="dk1"/>
              </a:buClr>
              <a:buSzPts val="2800"/>
              <a:buFont typeface="Noto Sans Symbols"/>
              <a:buChar char="❑"/>
            </a:pPr>
            <a:r>
              <a:rPr lang="en-US" sz="2800" b="0" i="0" u="none" strike="noStrike" cap="none" dirty="0">
                <a:solidFill>
                  <a:srgbClr val="000000"/>
                </a:solidFill>
                <a:latin typeface="Verdana"/>
                <a:ea typeface="Verdana"/>
                <a:cs typeface="Verdana"/>
                <a:sym typeface="Verdana"/>
              </a:rPr>
              <a:t>Read the next lesson’s Bible verses: </a:t>
            </a:r>
            <a:r>
              <a:rPr lang="en-US" sz="2800" u="sng" dirty="0">
                <a:solidFill>
                  <a:schemeClr val="hlink"/>
                </a:solidFill>
                <a:latin typeface="Verdana"/>
                <a:ea typeface="Verdana"/>
                <a:cs typeface="Verdana"/>
                <a:sym typeface="Verdana"/>
                <a:hlinkClick r:id="rId6"/>
              </a:rPr>
              <a:t>Matthew 26:57-27:26</a:t>
            </a:r>
            <a:r>
              <a:rPr lang="en-US" sz="2800" u="sng" dirty="0">
                <a:solidFill>
                  <a:schemeClr val="hlink"/>
                </a:solidFill>
                <a:latin typeface="Verdana"/>
                <a:ea typeface="Verdana"/>
                <a:cs typeface="Verdana"/>
                <a:sym typeface="Verdana"/>
              </a:rPr>
              <a:t>;  </a:t>
            </a:r>
            <a:r>
              <a:rPr lang="en-US" sz="2800" u="sng" dirty="0">
                <a:solidFill>
                  <a:schemeClr val="hlink"/>
                </a:solidFill>
                <a:latin typeface="Verdana"/>
                <a:ea typeface="Verdana"/>
                <a:cs typeface="Verdana"/>
                <a:sym typeface="Verdana"/>
                <a:hlinkClick r:id="rId7"/>
              </a:rPr>
              <a:t>Matthew 27:27-61</a:t>
            </a:r>
            <a:endParaRPr sz="2800" dirty="0">
              <a:solidFill>
                <a:srgbClr val="0070C0"/>
              </a:solidFill>
              <a:latin typeface="Verdana"/>
              <a:ea typeface="Verdana"/>
              <a:cs typeface="Verdana"/>
              <a:sym typeface="Verdana"/>
            </a:endParaRPr>
          </a:p>
          <a:p>
            <a:pPr marL="635000" marR="0" lvl="5" indent="-457200" algn="l" rtl="0">
              <a:lnSpc>
                <a:spcPct val="100000"/>
              </a:lnSpc>
              <a:spcBef>
                <a:spcPts val="0"/>
              </a:spcBef>
              <a:spcAft>
                <a:spcPts val="0"/>
              </a:spcAft>
              <a:buClr>
                <a:srgbClr val="0070C0"/>
              </a:buClr>
              <a:buSzPts val="2800"/>
              <a:buFont typeface="Verdana"/>
              <a:buChar char="❑"/>
            </a:pPr>
            <a:endParaRPr sz="2800" dirty="0">
              <a:solidFill>
                <a:srgbClr val="0070C0"/>
              </a:solidFill>
              <a:highlight>
                <a:srgbClr val="FFFFFF"/>
              </a:highlight>
              <a:latin typeface="Verdana"/>
              <a:ea typeface="Verdana"/>
              <a:cs typeface="Verdana"/>
              <a:sym typeface="Verdana"/>
            </a:endParaRPr>
          </a:p>
        </p:txBody>
      </p:sp>
      <p:sp>
        <p:nvSpPr>
          <p:cNvPr id="754" name="Google Shape;754;p36"/>
          <p:cNvSpPr txBox="1"/>
          <p:nvPr/>
        </p:nvSpPr>
        <p:spPr>
          <a:xfrm>
            <a:off x="185651" y="89058"/>
            <a:ext cx="11820698" cy="155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6B. </a:t>
            </a:r>
            <a:r>
              <a:rPr lang="en-US" sz="3200" b="1" i="0" u="none" strike="noStrike" cap="none" dirty="0">
                <a:solidFill>
                  <a:schemeClr val="dk1"/>
                </a:solidFill>
                <a:latin typeface="Verdana"/>
                <a:ea typeface="Verdana"/>
                <a:cs typeface="Verdana"/>
                <a:sym typeface="Verdana"/>
              </a:rPr>
              <a:t>Homework – Choose </a:t>
            </a:r>
            <a:r>
              <a:rPr lang="en-US" sz="3200" b="1" dirty="0">
                <a:solidFill>
                  <a:schemeClr val="dk1"/>
                </a:solidFill>
                <a:latin typeface="Verdana"/>
                <a:ea typeface="Verdana"/>
                <a:cs typeface="Verdana"/>
                <a:sym typeface="Verdana"/>
              </a:rPr>
              <a:t>one</a:t>
            </a:r>
            <a:r>
              <a:rPr lang="en-US" sz="3200" b="1" i="0" u="none" strike="noStrike" cap="none" dirty="0">
                <a:solidFill>
                  <a:schemeClr val="dk1"/>
                </a:solidFill>
                <a:latin typeface="Verdana"/>
                <a:ea typeface="Verdana"/>
                <a:cs typeface="Verdana"/>
                <a:sym typeface="Verdana"/>
              </a:rPr>
              <a:t> verse to memorize and read the next verses.</a:t>
            </a:r>
            <a:endParaRPr sz="3200" b="1" i="0" u="none" strike="noStrike" cap="none" dirty="0">
              <a:solidFill>
                <a:schemeClr val="dk1"/>
              </a:solidFill>
              <a:latin typeface="Verdana"/>
              <a:ea typeface="Verdana"/>
              <a:cs typeface="Verdana"/>
              <a:sym typeface="Verdana"/>
            </a:endParaRPr>
          </a:p>
        </p:txBody>
      </p:sp>
      <p:sp>
        <p:nvSpPr>
          <p:cNvPr id="755" name="Google Shape;755;p36"/>
          <p:cNvSpPr txBox="1">
            <a:spLocks noGrp="1"/>
          </p:cNvSpPr>
          <p:nvPr>
            <p:ph type="ftr" idx="11"/>
          </p:nvPr>
        </p:nvSpPr>
        <p:spPr>
          <a:xfrm>
            <a:off x="451018" y="6472173"/>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756" name="Google Shape;756;p36"/>
          <p:cNvSpPr txBox="1"/>
          <p:nvPr/>
        </p:nvSpPr>
        <p:spPr>
          <a:xfrm>
            <a:off x="728153" y="1764318"/>
            <a:ext cx="522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C</a:t>
            </a:r>
            <a:endParaRPr sz="2800" b="1" i="0" u="none" strike="noStrike" cap="none">
              <a:solidFill>
                <a:schemeClr val="lt1"/>
              </a:solidFill>
              <a:latin typeface="Verdana"/>
              <a:ea typeface="Verdana"/>
              <a:cs typeface="Verdana"/>
              <a:sym typeface="Verdana"/>
            </a:endParaRPr>
          </a:p>
        </p:txBody>
      </p:sp>
      <p:sp>
        <p:nvSpPr>
          <p:cNvPr id="757" name="Google Shape;757;p36"/>
          <p:cNvSpPr txBox="1">
            <a:spLocks noGrp="1"/>
          </p:cNvSpPr>
          <p:nvPr>
            <p:ph type="sldNum" idx="12"/>
          </p:nvPr>
        </p:nvSpPr>
        <p:spPr>
          <a:xfrm>
            <a:off x="8610600" y="647217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36</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2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37"/>
          <p:cNvSpPr txBox="1"/>
          <p:nvPr/>
        </p:nvSpPr>
        <p:spPr>
          <a:xfrm>
            <a:off x="261825" y="296548"/>
            <a:ext cx="120471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7A.</a:t>
            </a:r>
            <a:r>
              <a:rPr lang="en-US" sz="3200" b="1" i="0" u="none" strike="noStrike" cap="none" dirty="0">
                <a:solidFill>
                  <a:schemeClr val="dk1"/>
                </a:solidFill>
                <a:latin typeface="Verdana"/>
                <a:ea typeface="Verdana"/>
                <a:cs typeface="Verdana"/>
                <a:sym typeface="Verdana"/>
              </a:rPr>
              <a:t> Read and answer the questions</a:t>
            </a:r>
            <a:endParaRPr sz="3200" b="1" i="0" u="none" strike="noStrike" cap="none" dirty="0">
              <a:solidFill>
                <a:schemeClr val="dk1"/>
              </a:solidFill>
              <a:latin typeface="Verdana"/>
              <a:ea typeface="Verdana"/>
              <a:cs typeface="Verdana"/>
              <a:sym typeface="Verdana"/>
            </a:endParaRPr>
          </a:p>
        </p:txBody>
      </p:sp>
      <p:sp>
        <p:nvSpPr>
          <p:cNvPr id="765" name="Google Shape;765;p37"/>
          <p:cNvSpPr txBox="1">
            <a:spLocks noGrp="1"/>
          </p:cNvSpPr>
          <p:nvPr>
            <p:ph type="ftr" idx="11"/>
          </p:nvPr>
        </p:nvSpPr>
        <p:spPr>
          <a:xfrm>
            <a:off x="0" y="6462302"/>
            <a:ext cx="3782400" cy="34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dirty="0"/>
          </a:p>
        </p:txBody>
      </p:sp>
      <p:sp>
        <p:nvSpPr>
          <p:cNvPr id="766" name="Google Shape;766;p37"/>
          <p:cNvSpPr txBox="1"/>
          <p:nvPr/>
        </p:nvSpPr>
        <p:spPr>
          <a:xfrm>
            <a:off x="261825" y="769500"/>
            <a:ext cx="11668350" cy="5952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600"/>
              </a:spcBef>
              <a:spcAft>
                <a:spcPts val="0"/>
              </a:spcAft>
              <a:buClr>
                <a:srgbClr val="000000"/>
              </a:buClr>
              <a:buSzPts val="2300"/>
              <a:buFont typeface="Arial"/>
              <a:buNone/>
            </a:pPr>
            <a:r>
              <a:rPr lang="en-US" sz="2300" b="0" i="0" u="none" strike="noStrike" cap="none" dirty="0">
                <a:solidFill>
                  <a:schemeClr val="dk1"/>
                </a:solidFill>
                <a:latin typeface="Verdana"/>
                <a:ea typeface="Verdana"/>
                <a:cs typeface="Verdana"/>
                <a:sym typeface="Verdana"/>
              </a:rPr>
              <a:t>Welcome to the Pac’s Kitchen restaurant! We are so happy that you are working with us today. There are some things we want to teach you before you start. First, you must wear a uniform at all times during your shift. Our restaurant dress code is a white dress shirt and black pants. Since you will be a waiter, you must memorize all the menu items, so that you know how to take orders from customers. You should ask for advice from your manager whenever you need help or are not sure about anything in the kitchen. We cannot tolerate people who assume things without consulting us first. </a:t>
            </a:r>
            <a:endParaRPr sz="2300" b="0" i="0" u="none" strike="noStrike" cap="none" dirty="0">
              <a:solidFill>
                <a:schemeClr val="dk1"/>
              </a:solidFill>
              <a:latin typeface="Verdana"/>
              <a:ea typeface="Verdana"/>
              <a:cs typeface="Verdana"/>
              <a:sym typeface="Verdana"/>
            </a:endParaRPr>
          </a:p>
          <a:p>
            <a:pPr marL="0" marR="0" lvl="0" indent="0" algn="l" rtl="0">
              <a:lnSpc>
                <a:spcPct val="115000"/>
              </a:lnSpc>
              <a:spcBef>
                <a:spcPts val="1600"/>
              </a:spcBef>
              <a:spcAft>
                <a:spcPts val="800"/>
              </a:spcAft>
              <a:buClr>
                <a:srgbClr val="000000"/>
              </a:buClr>
              <a:buSzPts val="2300"/>
              <a:buFont typeface="Arial"/>
              <a:buNone/>
            </a:pPr>
            <a:r>
              <a:rPr lang="en-US" sz="2300" b="0" i="0" u="none" strike="noStrike" cap="none" dirty="0">
                <a:solidFill>
                  <a:schemeClr val="dk1"/>
                </a:solidFill>
                <a:latin typeface="Verdana"/>
                <a:ea typeface="Verdana"/>
                <a:cs typeface="Verdana"/>
                <a:sym typeface="Verdana"/>
              </a:rPr>
              <a:t>Some of the basic things you should know without asking us are: Wash your hands before you work, do not yell during your shift. One last thing: you must follow the rules at all times, unless there is an emergency.</a:t>
            </a:r>
            <a:endParaRPr sz="2300" b="0" i="0" u="none" strike="noStrike" cap="none" dirty="0">
              <a:solidFill>
                <a:schemeClr val="dk1"/>
              </a:solidFill>
              <a:latin typeface="Verdana"/>
              <a:ea typeface="Verdana"/>
              <a:cs typeface="Verdana"/>
              <a:sym typeface="Verdana"/>
            </a:endParaRPr>
          </a:p>
        </p:txBody>
      </p:sp>
      <p:sp>
        <p:nvSpPr>
          <p:cNvPr id="767" name="Google Shape;767;p37"/>
          <p:cNvSpPr txBox="1">
            <a:spLocks noGrp="1"/>
          </p:cNvSpPr>
          <p:nvPr>
            <p:ph type="sldNum" idx="12"/>
          </p:nvPr>
        </p:nvSpPr>
        <p:spPr>
          <a:xfrm>
            <a:off x="8532423" y="646230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37</a:t>
            </a:fld>
            <a:endParaRPr sz="1800" dirty="0"/>
          </a:p>
        </p:txBody>
      </p:sp>
      <p:pic>
        <p:nvPicPr>
          <p:cNvPr id="768" name="Google Shape;768;p37"/>
          <p:cNvPicPr preferRelativeResize="0"/>
          <p:nvPr/>
        </p:nvPicPr>
        <p:blipFill rotWithShape="1">
          <a:blip r:embed="rId5">
            <a:alphaModFix/>
          </a:blip>
          <a:srcRect/>
          <a:stretch/>
        </p:blipFill>
        <p:spPr>
          <a:xfrm>
            <a:off x="10621072" y="86501"/>
            <a:ext cx="1309103" cy="1365997"/>
          </a:xfrm>
          <a:prstGeom prst="rect">
            <a:avLst/>
          </a:prstGeom>
          <a:noFill/>
          <a:ln w="9525" cap="flat" cmpd="sng">
            <a:solidFill>
              <a:schemeClr val="accent5"/>
            </a:solidFill>
            <a:prstDash val="solid"/>
            <a:round/>
            <a:headEnd type="none" w="sm" len="sm"/>
            <a:tailEnd type="none" w="sm" len="sm"/>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825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7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38"/>
          <p:cNvSpPr txBox="1"/>
          <p:nvPr/>
        </p:nvSpPr>
        <p:spPr>
          <a:xfrm>
            <a:off x="353190" y="104347"/>
            <a:ext cx="115341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7B.</a:t>
            </a:r>
            <a:r>
              <a:rPr lang="en-US" sz="3200" b="1" i="0" u="none" strike="noStrike" cap="none" dirty="0">
                <a:solidFill>
                  <a:schemeClr val="dk1"/>
                </a:solidFill>
                <a:latin typeface="Verdana"/>
                <a:ea typeface="Verdana"/>
                <a:cs typeface="Verdana"/>
                <a:sym typeface="Verdana"/>
              </a:rPr>
              <a:t> Answer the questions</a:t>
            </a:r>
            <a:endParaRPr sz="3200" b="1"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endParaRPr sz="900" b="1" i="0" u="none" strike="noStrike" cap="none" dirty="0">
              <a:solidFill>
                <a:schemeClr val="dk1"/>
              </a:solidFill>
              <a:latin typeface="Verdana"/>
              <a:ea typeface="Verdana"/>
              <a:cs typeface="Verdana"/>
              <a:sym typeface="Verdana"/>
            </a:endParaRPr>
          </a:p>
        </p:txBody>
      </p:sp>
      <p:sp>
        <p:nvSpPr>
          <p:cNvPr id="776" name="Google Shape;776;p38"/>
          <p:cNvSpPr txBox="1">
            <a:spLocks noGrp="1"/>
          </p:cNvSpPr>
          <p:nvPr>
            <p:ph type="ftr" idx="11"/>
          </p:nvPr>
        </p:nvSpPr>
        <p:spPr>
          <a:xfrm>
            <a:off x="216131" y="6477851"/>
            <a:ext cx="3782400" cy="34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777" name="Google Shape;777;p38"/>
          <p:cNvSpPr txBox="1"/>
          <p:nvPr/>
        </p:nvSpPr>
        <p:spPr>
          <a:xfrm>
            <a:off x="510600" y="708955"/>
            <a:ext cx="10843200" cy="502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A. What is the restaurant’s name?</a:t>
            </a: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240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B. What does the worker have to wear during shifts?</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240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C. What is the restaurant’s dress code?</a:t>
            </a: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240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D. What should the worker do when unsure about something?</a:t>
            </a: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240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E. What are the basic things to do?</a:t>
            </a: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2400"/>
              </a:spcBef>
              <a:spcAft>
                <a:spcPts val="240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F. What rules do you find difficult to follow at work or school? Why?</a:t>
            </a:r>
          </a:p>
          <a:p>
            <a:pPr marL="0" marR="0" lvl="0" indent="0" algn="l" rtl="0">
              <a:lnSpc>
                <a:spcPct val="100000"/>
              </a:lnSpc>
              <a:spcBef>
                <a:spcPts val="2400"/>
              </a:spcBef>
              <a:spcAft>
                <a:spcPts val="240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p:txBody>
      </p:sp>
      <p:sp>
        <p:nvSpPr>
          <p:cNvPr id="778" name="Google Shape;778;p38"/>
          <p:cNvSpPr txBox="1">
            <a:spLocks noGrp="1"/>
          </p:cNvSpPr>
          <p:nvPr>
            <p:ph type="sldNum" idx="12"/>
          </p:nvPr>
        </p:nvSpPr>
        <p:spPr>
          <a:xfrm>
            <a:off x="8610600" y="6408897"/>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38</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095" y="9935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0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39"/>
          <p:cNvSpPr/>
          <p:nvPr/>
        </p:nvSpPr>
        <p:spPr>
          <a:xfrm>
            <a:off x="253576" y="766800"/>
            <a:ext cx="11477700" cy="53244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2100"/>
              <a:buFont typeface="Arial"/>
              <a:buNone/>
            </a:pPr>
            <a:r>
              <a:rPr lang="en-US" sz="2800" b="0" i="0" u="none" strike="noStrike" cap="none" dirty="0">
                <a:solidFill>
                  <a:schemeClr val="dk1"/>
                </a:solidFill>
                <a:latin typeface="Verdana"/>
                <a:ea typeface="Verdana"/>
                <a:cs typeface="Verdana"/>
                <a:sym typeface="Verdana"/>
              </a:rPr>
              <a:t>Write a letter asking a friend advice about what you should do and where you should go when you visit a city. </a:t>
            </a:r>
            <a:endParaRPr sz="2800" b="0" i="0" u="none" strike="noStrike" cap="none" dirty="0">
              <a:solidFill>
                <a:schemeClr val="dk1"/>
              </a:solidFill>
              <a:latin typeface="Verdana"/>
              <a:ea typeface="Verdana"/>
              <a:cs typeface="Verdana"/>
              <a:sym typeface="Verdana"/>
            </a:endParaRPr>
          </a:p>
          <a:p>
            <a:pPr marL="514350" marR="0" lvl="0" indent="-336550" algn="l" rtl="0">
              <a:lnSpc>
                <a:spcPct val="150000"/>
              </a:lnSpc>
              <a:spcBef>
                <a:spcPts val="0"/>
              </a:spcBef>
              <a:spcAft>
                <a:spcPts val="0"/>
              </a:spcAft>
              <a:buClr>
                <a:srgbClr val="000000"/>
              </a:buClr>
              <a:buSzPts val="2800"/>
              <a:buFont typeface="Calibri"/>
              <a:buNone/>
            </a:pP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2800" b="0" i="0" u="none" strike="noStrike" cap="none" dirty="0">
              <a:solidFill>
                <a:srgbClr val="000000"/>
              </a:solidFill>
              <a:latin typeface="Verdana"/>
              <a:ea typeface="Verdana"/>
              <a:cs typeface="Verdana"/>
              <a:sym typeface="Verdana"/>
            </a:endParaRPr>
          </a:p>
        </p:txBody>
      </p:sp>
      <p:sp>
        <p:nvSpPr>
          <p:cNvPr id="786" name="Google Shape;786;p39"/>
          <p:cNvSpPr txBox="1"/>
          <p:nvPr/>
        </p:nvSpPr>
        <p:spPr>
          <a:xfrm>
            <a:off x="233100" y="99082"/>
            <a:ext cx="33870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a:solidFill>
                  <a:schemeClr val="accent5"/>
                </a:solidFill>
                <a:latin typeface="Verdana"/>
                <a:ea typeface="Verdana"/>
                <a:cs typeface="Verdana"/>
                <a:sym typeface="Verdana"/>
              </a:rPr>
              <a:t>8.</a:t>
            </a:r>
            <a:r>
              <a:rPr lang="en-US" sz="3200" b="1" i="0" u="none" strike="noStrike" cap="none">
                <a:solidFill>
                  <a:schemeClr val="dk1"/>
                </a:solidFill>
                <a:latin typeface="Verdana"/>
                <a:ea typeface="Verdana"/>
                <a:cs typeface="Verdana"/>
                <a:sym typeface="Verdana"/>
              </a:rPr>
              <a:t> </a:t>
            </a:r>
            <a:r>
              <a:rPr lang="en-US" sz="3200" b="1" i="0" u="none" strike="noStrike" cap="none">
                <a:solidFill>
                  <a:srgbClr val="000000"/>
                </a:solidFill>
                <a:latin typeface="Verdana"/>
                <a:ea typeface="Verdana"/>
                <a:cs typeface="Verdana"/>
                <a:sym typeface="Verdana"/>
              </a:rPr>
              <a:t>Writing</a:t>
            </a:r>
            <a:endParaRPr sz="3200" b="1" i="0" u="none" strike="noStrike" cap="none">
              <a:solidFill>
                <a:schemeClr val="accent5"/>
              </a:solidFill>
              <a:latin typeface="Verdana"/>
              <a:ea typeface="Verdana"/>
              <a:cs typeface="Verdana"/>
              <a:sym typeface="Verdana"/>
            </a:endParaRPr>
          </a:p>
        </p:txBody>
      </p:sp>
      <p:sp>
        <p:nvSpPr>
          <p:cNvPr id="787" name="Google Shape;787;p39"/>
          <p:cNvSpPr txBox="1">
            <a:spLocks noGrp="1"/>
          </p:cNvSpPr>
          <p:nvPr>
            <p:ph type="ftr" idx="11"/>
          </p:nvPr>
        </p:nvSpPr>
        <p:spPr>
          <a:xfrm>
            <a:off x="116378" y="6492900"/>
            <a:ext cx="385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dirty="0"/>
          </a:p>
        </p:txBody>
      </p:sp>
      <p:sp>
        <p:nvSpPr>
          <p:cNvPr id="788" name="Google Shape;788;p39"/>
          <p:cNvSpPr txBox="1">
            <a:spLocks noGrp="1"/>
          </p:cNvSpPr>
          <p:nvPr>
            <p:ph type="sldNum" idx="12"/>
          </p:nvPr>
        </p:nvSpPr>
        <p:spPr>
          <a:xfrm>
            <a:off x="8411679"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39</a:t>
            </a:fld>
            <a:endParaRPr sz="1800" dirty="0"/>
          </a:p>
        </p:txBody>
      </p:sp>
      <p:graphicFrame>
        <p:nvGraphicFramePr>
          <p:cNvPr id="789" name="Google Shape;789;p39"/>
          <p:cNvGraphicFramePr/>
          <p:nvPr>
            <p:extLst>
              <p:ext uri="{D42A27DB-BD31-4B8C-83A1-F6EECF244321}">
                <p14:modId xmlns:p14="http://schemas.microsoft.com/office/powerpoint/2010/main" val="641420587"/>
              </p:ext>
            </p:extLst>
          </p:nvPr>
        </p:nvGraphicFramePr>
        <p:xfrm>
          <a:off x="322626" y="1914615"/>
          <a:ext cx="11615798" cy="4517400"/>
        </p:xfrm>
        <a:graphic>
          <a:graphicData uri="http://schemas.openxmlformats.org/drawingml/2006/table">
            <a:tbl>
              <a:tblPr firstRow="1" bandRow="1">
                <a:noFill/>
                <a:tableStyleId>{3F214D24-9DF9-4708-9479-326458E1904E}</a:tableStyleId>
              </a:tblPr>
              <a:tblGrid>
                <a:gridCol w="11615798">
                  <a:extLst>
                    <a:ext uri="{9D8B030D-6E8A-4147-A177-3AD203B41FA5}">
                      <a16:colId xmlns:a16="http://schemas.microsoft.com/office/drawing/2014/main" val="20000"/>
                    </a:ext>
                  </a:extLst>
                </a:gridCol>
              </a:tblGrid>
              <a:tr h="400825">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00825">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400825">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400825">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09150">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400825">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400825">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r h="400825">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7"/>
                  </a:ext>
                </a:extLst>
              </a:tr>
              <a:tr h="400825">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8"/>
                  </a:ext>
                </a:extLst>
              </a:tr>
              <a:tr h="400825">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9"/>
                  </a:ext>
                </a:extLst>
              </a:tr>
              <a:tr h="400825">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pic>
        <p:nvPicPr>
          <p:cNvPr id="790" name="Google Shape;790;p39"/>
          <p:cNvPicPr preferRelativeResize="0"/>
          <p:nvPr/>
        </p:nvPicPr>
        <p:blipFill rotWithShape="1">
          <a:blip r:embed="rId5">
            <a:alphaModFix/>
          </a:blip>
          <a:srcRect/>
          <a:stretch/>
        </p:blipFill>
        <p:spPr>
          <a:xfrm>
            <a:off x="9580574" y="1914615"/>
            <a:ext cx="2357850" cy="2357850"/>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826" y="-153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9"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25b6419bb05_0_0"/>
          <p:cNvSpPr txBox="1">
            <a:spLocks noGrp="1"/>
          </p:cNvSpPr>
          <p:nvPr>
            <p:ph type="sldNum" idx="12"/>
          </p:nvPr>
        </p:nvSpPr>
        <p:spPr>
          <a:xfrm>
            <a:off x="8791942" y="6459954"/>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sz="1800"/>
              <a:t>4</a:t>
            </a:fld>
            <a:endParaRPr sz="1800" dirty="0"/>
          </a:p>
        </p:txBody>
      </p:sp>
      <p:sp>
        <p:nvSpPr>
          <p:cNvPr id="343" name="Google Shape;343;g25b6419bb05_0_0"/>
          <p:cNvSpPr txBox="1"/>
          <p:nvPr/>
        </p:nvSpPr>
        <p:spPr>
          <a:xfrm>
            <a:off x="185516" y="0"/>
            <a:ext cx="7980289" cy="2461424"/>
          </a:xfrm>
          <a:prstGeom prst="rect">
            <a:avLst/>
          </a:prstGeom>
          <a:noFill/>
          <a:ln>
            <a:noFill/>
          </a:ln>
        </p:spPr>
        <p:txBody>
          <a:bodyPr spcFirstLastPara="1" wrap="square" lIns="91425" tIns="91425" rIns="91425" bIns="91425" anchor="t" anchorCtr="0">
            <a:noAutofit/>
          </a:bodyPr>
          <a:lstStyle/>
          <a:p>
            <a:pPr>
              <a:spcBef>
                <a:spcPts val="1200"/>
              </a:spcBef>
              <a:buClr>
                <a:schemeClr val="dk1"/>
              </a:buClr>
              <a:buSzPts val="1100"/>
            </a:pPr>
            <a:r>
              <a:rPr lang="en-US" sz="2800" dirty="0">
                <a:solidFill>
                  <a:schemeClr val="dk1"/>
                </a:solidFill>
                <a:latin typeface="Verdana"/>
                <a:ea typeface="Verdana"/>
                <a:cs typeface="Verdana"/>
                <a:sym typeface="Verdana"/>
              </a:rPr>
              <a:t>At the restaurant today, Mary and I chose the most popular item on the </a:t>
            </a:r>
            <a:r>
              <a:rPr lang="en-US" sz="2800" b="1" dirty="0">
                <a:solidFill>
                  <a:schemeClr val="dk1"/>
                </a:solidFill>
                <a:latin typeface="Verdana"/>
                <a:ea typeface="Verdana"/>
                <a:cs typeface="Verdana"/>
                <a:sym typeface="Verdana"/>
              </a:rPr>
              <a:t>menu</a:t>
            </a:r>
            <a:r>
              <a:rPr lang="en-US" sz="2800" dirty="0">
                <a:solidFill>
                  <a:schemeClr val="dk1"/>
                </a:solidFill>
                <a:latin typeface="Verdana"/>
                <a:ea typeface="Verdana"/>
                <a:cs typeface="Verdana"/>
                <a:sym typeface="Verdana"/>
              </a:rPr>
              <a:t>, cheeseburgers. The waitress repeated our order and returned quickly with our food. In her haste she </a:t>
            </a:r>
            <a:r>
              <a:rPr lang="en-US" sz="2800" b="1" dirty="0">
                <a:solidFill>
                  <a:schemeClr val="dk1"/>
                </a:solidFill>
                <a:latin typeface="Verdana"/>
                <a:ea typeface="Verdana"/>
                <a:cs typeface="Verdana"/>
                <a:sym typeface="Verdana"/>
              </a:rPr>
              <a:t>dropped </a:t>
            </a:r>
            <a:r>
              <a:rPr lang="en-US" sz="2800" dirty="0">
                <a:solidFill>
                  <a:schemeClr val="dk1"/>
                </a:solidFill>
                <a:latin typeface="Verdana"/>
                <a:ea typeface="Verdana"/>
                <a:cs typeface="Verdana"/>
                <a:sym typeface="Verdana"/>
              </a:rPr>
              <a:t>the </a:t>
            </a:r>
            <a:r>
              <a:rPr lang="en-US" sz="2800" b="1" dirty="0">
                <a:solidFill>
                  <a:schemeClr val="dk1"/>
                </a:solidFill>
                <a:latin typeface="Verdana"/>
                <a:ea typeface="Verdana"/>
                <a:cs typeface="Verdana"/>
                <a:sym typeface="Verdana"/>
              </a:rPr>
              <a:t>silverware</a:t>
            </a:r>
            <a:r>
              <a:rPr lang="en-US" sz="2800" dirty="0">
                <a:solidFill>
                  <a:schemeClr val="dk1"/>
                </a:solidFill>
                <a:latin typeface="Verdana"/>
                <a:ea typeface="Verdana"/>
                <a:cs typeface="Verdana"/>
                <a:sym typeface="Verdana"/>
              </a:rPr>
              <a:t>.</a:t>
            </a:r>
          </a:p>
          <a:p>
            <a:pPr marL="0" lvl="0" indent="0" algn="l" rtl="0">
              <a:spcBef>
                <a:spcPts val="1200"/>
              </a:spcBef>
              <a:spcAft>
                <a:spcPts val="0"/>
              </a:spcAft>
              <a:buClr>
                <a:schemeClr val="dk1"/>
              </a:buClr>
              <a:buSzPts val="1100"/>
              <a:buFont typeface="Arial"/>
              <a:buNone/>
            </a:pPr>
            <a:endParaRPr sz="2800" dirty="0">
              <a:solidFill>
                <a:schemeClr val="dk1"/>
              </a:solidFill>
              <a:latin typeface="Verdana"/>
              <a:ea typeface="Verdana"/>
              <a:cs typeface="Verdana"/>
              <a:sym typeface="Verdana"/>
            </a:endParaRPr>
          </a:p>
          <a:p>
            <a:pPr marL="0" lvl="0" indent="0" algn="l" rtl="0">
              <a:spcBef>
                <a:spcPts val="1200"/>
              </a:spcBef>
              <a:spcAft>
                <a:spcPts val="0"/>
              </a:spcAft>
              <a:buNone/>
            </a:pPr>
            <a:endParaRPr dirty="0">
              <a:latin typeface="Verdana"/>
              <a:ea typeface="Verdana"/>
              <a:cs typeface="Verdana"/>
              <a:sym typeface="Verdana"/>
            </a:endParaRPr>
          </a:p>
        </p:txBody>
      </p:sp>
      <p:sp>
        <p:nvSpPr>
          <p:cNvPr id="344" name="Google Shape;344;g25b6419bb05_0_0"/>
          <p:cNvSpPr txBox="1"/>
          <p:nvPr/>
        </p:nvSpPr>
        <p:spPr>
          <a:xfrm>
            <a:off x="9190100" y="186650"/>
            <a:ext cx="2743200" cy="158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Verdana"/>
              <a:ea typeface="Verdana"/>
              <a:cs typeface="Verdana"/>
              <a:sym typeface="Verdana"/>
            </a:endParaRPr>
          </a:p>
        </p:txBody>
      </p:sp>
      <p:sp>
        <p:nvSpPr>
          <p:cNvPr id="2" name="Footer Placeholder 1">
            <a:extLst>
              <a:ext uri="{FF2B5EF4-FFF2-40B4-BE49-F238E27FC236}">
                <a16:creationId xmlns:a16="http://schemas.microsoft.com/office/drawing/2014/main" id="{B8C6EE63-0AB0-4F33-B2F3-50679322BAC9}"/>
              </a:ext>
            </a:extLst>
          </p:cNvPr>
          <p:cNvSpPr>
            <a:spLocks noGrp="1"/>
          </p:cNvSpPr>
          <p:nvPr>
            <p:ph type="ftr" idx="11"/>
          </p:nvPr>
        </p:nvSpPr>
        <p:spPr>
          <a:xfrm>
            <a:off x="0" y="6485745"/>
            <a:ext cx="4114800" cy="365125"/>
          </a:xfrm>
        </p:spPr>
        <p:txBody>
          <a:bodyPr/>
          <a:lstStyle/>
          <a:p>
            <a:r>
              <a:rPr lang="en-US" dirty="0"/>
              <a:t>©2020-2025 Light of the World Learning</a:t>
            </a:r>
          </a:p>
        </p:txBody>
      </p:sp>
      <p:pic>
        <p:nvPicPr>
          <p:cNvPr id="1026" name="Picture 2" descr="Horizontal menu template with burger ...">
            <a:extLst>
              <a:ext uri="{FF2B5EF4-FFF2-40B4-BE49-F238E27FC236}">
                <a16:creationId xmlns:a16="http://schemas.microsoft.com/office/drawing/2014/main" id="{A6BCBE93-315E-4023-B10D-BCA1229B8E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0601" y="136550"/>
            <a:ext cx="3685883" cy="24527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0DC90A-F6AA-480F-B405-93E48BF5914D}"/>
              </a:ext>
            </a:extLst>
          </p:cNvPr>
          <p:cNvSpPr txBox="1"/>
          <p:nvPr/>
        </p:nvSpPr>
        <p:spPr>
          <a:xfrm>
            <a:off x="185516" y="2714391"/>
            <a:ext cx="11574093" cy="3416320"/>
          </a:xfrm>
          <a:prstGeom prst="rect">
            <a:avLst/>
          </a:prstGeom>
          <a:noFill/>
        </p:spPr>
        <p:txBody>
          <a:bodyPr wrap="square" rtlCol="0">
            <a:spAutoFit/>
          </a:bodyPr>
          <a:lstStyle/>
          <a:p>
            <a:pPr lvl="0">
              <a:spcBef>
                <a:spcPts val="1200"/>
              </a:spcBef>
              <a:buClr>
                <a:schemeClr val="dk1"/>
              </a:buClr>
              <a:buSzPts val="1100"/>
            </a:pPr>
            <a:r>
              <a:rPr lang="en-US" sz="2800" dirty="0">
                <a:solidFill>
                  <a:schemeClr val="dk1"/>
                </a:solidFill>
                <a:latin typeface="Verdana"/>
                <a:ea typeface="Verdana"/>
                <a:cs typeface="Verdana"/>
                <a:sym typeface="Verdana"/>
              </a:rPr>
              <a:t>“Oops, I’m sorry,” the server apologized. She went off to </a:t>
            </a:r>
            <a:r>
              <a:rPr lang="en-US" sz="2800" b="1" dirty="0">
                <a:solidFill>
                  <a:schemeClr val="dk1"/>
                </a:solidFill>
                <a:latin typeface="Verdana"/>
                <a:ea typeface="Verdana"/>
                <a:cs typeface="Verdana"/>
                <a:sym typeface="Verdana"/>
              </a:rPr>
              <a:t>bring</a:t>
            </a:r>
            <a:r>
              <a:rPr lang="en-US" sz="2800" dirty="0">
                <a:solidFill>
                  <a:schemeClr val="dk1"/>
                </a:solidFill>
                <a:latin typeface="Verdana"/>
                <a:ea typeface="Verdana"/>
                <a:cs typeface="Verdana"/>
                <a:sym typeface="Verdana"/>
              </a:rPr>
              <a:t> a </a:t>
            </a:r>
            <a:r>
              <a:rPr lang="en-US" sz="2800" b="1" dirty="0">
                <a:solidFill>
                  <a:schemeClr val="dk1"/>
                </a:solidFill>
                <a:latin typeface="Verdana"/>
                <a:ea typeface="Verdana"/>
                <a:cs typeface="Verdana"/>
                <a:sym typeface="Verdana"/>
              </a:rPr>
              <a:t>second </a:t>
            </a:r>
            <a:r>
              <a:rPr lang="en-US" sz="2800" dirty="0">
                <a:solidFill>
                  <a:schemeClr val="dk1"/>
                </a:solidFill>
                <a:latin typeface="Verdana"/>
                <a:ea typeface="Verdana"/>
                <a:cs typeface="Verdana"/>
                <a:sym typeface="Verdana"/>
              </a:rPr>
              <a:t>set while I </a:t>
            </a:r>
            <a:r>
              <a:rPr lang="en-US" sz="2800" b="1" dirty="0">
                <a:solidFill>
                  <a:schemeClr val="dk1"/>
                </a:solidFill>
                <a:latin typeface="Verdana"/>
                <a:ea typeface="Verdana"/>
                <a:cs typeface="Verdana"/>
                <a:sym typeface="Verdana"/>
              </a:rPr>
              <a:t>passed </a:t>
            </a:r>
            <a:r>
              <a:rPr lang="en-US" sz="2800" dirty="0">
                <a:solidFill>
                  <a:schemeClr val="dk1"/>
                </a:solidFill>
                <a:latin typeface="Verdana"/>
                <a:ea typeface="Verdana"/>
                <a:cs typeface="Verdana"/>
                <a:sym typeface="Verdana"/>
              </a:rPr>
              <a:t>the food to Mary. </a:t>
            </a:r>
          </a:p>
          <a:p>
            <a:pPr lvl="0">
              <a:spcBef>
                <a:spcPts val="1200"/>
              </a:spcBef>
              <a:buClr>
                <a:schemeClr val="dk1"/>
              </a:buClr>
              <a:buSzPts val="1100"/>
            </a:pPr>
            <a:r>
              <a:rPr lang="en-US" sz="2800" dirty="0">
                <a:solidFill>
                  <a:schemeClr val="dk1"/>
                </a:solidFill>
                <a:latin typeface="Verdana"/>
                <a:ea typeface="Verdana"/>
                <a:cs typeface="Verdana"/>
                <a:sym typeface="Verdana"/>
              </a:rPr>
              <a:t>The </a:t>
            </a:r>
            <a:r>
              <a:rPr lang="en-US" sz="2800" b="1" dirty="0">
                <a:solidFill>
                  <a:schemeClr val="dk1"/>
                </a:solidFill>
                <a:latin typeface="Verdana"/>
                <a:ea typeface="Verdana"/>
                <a:cs typeface="Verdana"/>
                <a:sym typeface="Verdana"/>
              </a:rPr>
              <a:t>manager </a:t>
            </a:r>
            <a:r>
              <a:rPr lang="en-US" sz="2800" dirty="0">
                <a:solidFill>
                  <a:schemeClr val="dk1"/>
                </a:solidFill>
                <a:latin typeface="Verdana"/>
                <a:ea typeface="Verdana"/>
                <a:cs typeface="Verdana"/>
                <a:sym typeface="Verdana"/>
              </a:rPr>
              <a:t>came by and asked how our meal was.</a:t>
            </a:r>
          </a:p>
          <a:p>
            <a:pPr lvl="0">
              <a:spcBef>
                <a:spcPts val="1200"/>
              </a:spcBef>
              <a:buClr>
                <a:schemeClr val="dk1"/>
              </a:buClr>
              <a:buSzPts val="1100"/>
            </a:pPr>
            <a:r>
              <a:rPr lang="en-US" sz="2800" dirty="0">
                <a:solidFill>
                  <a:schemeClr val="dk1"/>
                </a:solidFill>
                <a:latin typeface="Verdana"/>
                <a:ea typeface="Verdana"/>
                <a:cs typeface="Verdana"/>
                <a:sym typeface="Verdana"/>
              </a:rPr>
              <a:t>“The waitress was distracted and dropped our silverware, but she was </a:t>
            </a:r>
            <a:r>
              <a:rPr lang="en-US" sz="2800" b="1" dirty="0">
                <a:solidFill>
                  <a:schemeClr val="dk1"/>
                </a:solidFill>
                <a:latin typeface="Verdana"/>
                <a:ea typeface="Verdana"/>
                <a:cs typeface="Verdana"/>
                <a:sym typeface="Verdana"/>
              </a:rPr>
              <a:t>polite</a:t>
            </a:r>
            <a:r>
              <a:rPr lang="en-US" sz="2800" dirty="0">
                <a:solidFill>
                  <a:schemeClr val="dk1"/>
                </a:solidFill>
                <a:latin typeface="Verdana"/>
                <a:ea typeface="Verdana"/>
                <a:cs typeface="Verdana"/>
                <a:sym typeface="Verdana"/>
              </a:rPr>
              <a:t>. The food is delicious, so we are not disappointed,” I said. After eating, I wrote a good score on the </a:t>
            </a:r>
            <a:r>
              <a:rPr lang="en-US" sz="2800" b="1" dirty="0">
                <a:solidFill>
                  <a:schemeClr val="dk1"/>
                </a:solidFill>
                <a:latin typeface="Verdana"/>
                <a:ea typeface="Verdana"/>
                <a:cs typeface="Verdana"/>
                <a:sym typeface="Verdana"/>
              </a:rPr>
              <a:t>review</a:t>
            </a:r>
            <a:r>
              <a:rPr lang="en-US" sz="2800" dirty="0">
                <a:solidFill>
                  <a:schemeClr val="dk1"/>
                </a:solidFill>
                <a:latin typeface="Verdana"/>
                <a:ea typeface="Verdana"/>
                <a:cs typeface="Verdana"/>
                <a:sym typeface="Verdana"/>
              </a:rPr>
              <a:t> card and </a:t>
            </a:r>
            <a:r>
              <a:rPr lang="en-US" sz="2800" dirty="0" smtClean="0">
                <a:solidFill>
                  <a:schemeClr val="dk1"/>
                </a:solidFill>
                <a:latin typeface="Verdana"/>
                <a:ea typeface="Verdana"/>
                <a:cs typeface="Verdana"/>
                <a:sym typeface="Verdana"/>
              </a:rPr>
              <a:t>I </a:t>
            </a:r>
            <a:r>
              <a:rPr lang="en-US" sz="2800" dirty="0">
                <a:solidFill>
                  <a:schemeClr val="dk1"/>
                </a:solidFill>
                <a:latin typeface="Verdana"/>
                <a:ea typeface="Verdana"/>
                <a:cs typeface="Verdana"/>
                <a:sym typeface="Verdana"/>
              </a:rPr>
              <a:t>left a good </a:t>
            </a:r>
            <a:r>
              <a:rPr lang="en-US" sz="2800" b="1" dirty="0">
                <a:solidFill>
                  <a:schemeClr val="dk1"/>
                </a:solidFill>
                <a:latin typeface="Verdana"/>
                <a:ea typeface="Verdana"/>
                <a:cs typeface="Verdana"/>
                <a:sym typeface="Verdana"/>
              </a:rPr>
              <a:t>tip </a:t>
            </a:r>
            <a:r>
              <a:rPr lang="en-US" sz="2800" dirty="0">
                <a:solidFill>
                  <a:schemeClr val="dk1"/>
                </a:solidFill>
                <a:latin typeface="Verdana"/>
                <a:ea typeface="Verdana"/>
                <a:cs typeface="Verdana"/>
                <a:sym typeface="Verdana"/>
              </a:rPr>
              <a:t>for the waitress, too.</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72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46"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41"/>
          <p:cNvSpPr/>
          <p:nvPr/>
        </p:nvSpPr>
        <p:spPr>
          <a:xfrm>
            <a:off x="730348" y="953649"/>
            <a:ext cx="10907470" cy="3792000"/>
          </a:xfrm>
          <a:prstGeom prst="rect">
            <a:avLst/>
          </a:prstGeom>
          <a:noFill/>
          <a:ln>
            <a:noFill/>
          </a:ln>
        </p:spPr>
        <p:txBody>
          <a:bodyPr spcFirstLastPara="1" wrap="square" lIns="91425" tIns="45700" rIns="91425" bIns="45700" anchor="t" anchorCtr="0">
            <a:noAutofit/>
          </a:bodyPr>
          <a:lstStyle/>
          <a:p>
            <a:pPr marL="514350" marR="0" lvl="0" indent="-514350" algn="l" rtl="0">
              <a:lnSpc>
                <a:spcPct val="150000"/>
              </a:lnSpc>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talk about restaurants and </a:t>
            </a:r>
            <a:r>
              <a:rPr lang="en-US" sz="2800" dirty="0">
                <a:solidFill>
                  <a:schemeClr val="dk1"/>
                </a:solidFill>
                <a:latin typeface="Verdana"/>
                <a:ea typeface="Verdana"/>
                <a:cs typeface="Verdana"/>
                <a:sym typeface="Verdana"/>
              </a:rPr>
              <a:t>serving food and have a polite conversation.</a:t>
            </a:r>
            <a:endParaRPr sz="2800" b="0" i="0" u="none" strike="noStrike" cap="none" dirty="0">
              <a:solidFill>
                <a:schemeClr val="dk1"/>
              </a:solidFill>
              <a:latin typeface="Verdana"/>
              <a:ea typeface="Verdana"/>
              <a:cs typeface="Verdana"/>
              <a:sym typeface="Verdana"/>
            </a:endParaRPr>
          </a:p>
          <a:p>
            <a:pPr marL="514350" indent="-514350">
              <a:lnSpc>
                <a:spcPct val="150000"/>
              </a:lnSpc>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use the new words,</a:t>
            </a:r>
            <a:r>
              <a:rPr lang="en-US" sz="2800" dirty="0">
                <a:solidFill>
                  <a:schemeClr val="dk1"/>
                </a:solidFill>
                <a:latin typeface="Verdana"/>
                <a:ea typeface="Verdana"/>
                <a:cs typeface="Verdana"/>
                <a:sym typeface="Verdana"/>
              </a:rPr>
              <a:t> including _____, _____, _____, _____, _____, _____, _____, _____, _____, _____, _____, and _____.</a:t>
            </a:r>
            <a:endParaRPr sz="2800" b="0" i="0" u="none" strike="noStrike" cap="none" dirty="0">
              <a:solidFill>
                <a:schemeClr val="dk1"/>
              </a:solidFill>
              <a:latin typeface="Verdana"/>
              <a:ea typeface="Verdana"/>
              <a:cs typeface="Verdana"/>
              <a:sym typeface="Verdana"/>
            </a:endParaRPr>
          </a:p>
          <a:p>
            <a:pPr marL="514350" marR="0" lvl="0" indent="-514350" algn="l" rtl="0">
              <a:lnSpc>
                <a:spcPct val="150000"/>
              </a:lnSpc>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use the obligation verbs </a:t>
            </a:r>
            <a:r>
              <a:rPr lang="en-US" sz="2800" b="1" i="0" u="none" strike="noStrike" cap="none" dirty="0">
                <a:solidFill>
                  <a:schemeClr val="dk1"/>
                </a:solidFill>
                <a:latin typeface="Verdana"/>
                <a:ea typeface="Verdana"/>
                <a:cs typeface="Verdana"/>
                <a:sym typeface="Verdana"/>
              </a:rPr>
              <a:t>have to</a:t>
            </a:r>
            <a:r>
              <a:rPr lang="en-US" sz="2800" b="0" i="0" u="none" strike="noStrike" cap="none" dirty="0">
                <a:solidFill>
                  <a:schemeClr val="dk1"/>
                </a:solidFill>
                <a:latin typeface="Verdana"/>
                <a:ea typeface="Verdana"/>
                <a:cs typeface="Verdana"/>
                <a:sym typeface="Verdana"/>
              </a:rPr>
              <a:t>, </a:t>
            </a:r>
            <a:r>
              <a:rPr lang="en-US" sz="2800" b="1" i="0" u="none" strike="noStrike" cap="none" dirty="0">
                <a:solidFill>
                  <a:schemeClr val="dk1"/>
                </a:solidFill>
                <a:latin typeface="Verdana"/>
                <a:ea typeface="Verdana"/>
                <a:cs typeface="Verdana"/>
                <a:sym typeface="Verdana"/>
              </a:rPr>
              <a:t>should</a:t>
            </a:r>
            <a:r>
              <a:rPr lang="en-US" sz="2800" b="0" i="0" u="none" strike="noStrike" cap="none" dirty="0">
                <a:solidFill>
                  <a:schemeClr val="dk1"/>
                </a:solidFill>
                <a:latin typeface="Verdana"/>
                <a:ea typeface="Verdana"/>
                <a:cs typeface="Verdana"/>
                <a:sym typeface="Verdana"/>
              </a:rPr>
              <a:t> and </a:t>
            </a:r>
            <a:r>
              <a:rPr lang="en-US" sz="2800" b="1" i="0" u="none" strike="noStrike" cap="none" dirty="0">
                <a:solidFill>
                  <a:schemeClr val="dk1"/>
                </a:solidFill>
                <a:latin typeface="Verdana"/>
                <a:ea typeface="Verdana"/>
                <a:cs typeface="Verdana"/>
                <a:sym typeface="Verdana"/>
              </a:rPr>
              <a:t>must</a:t>
            </a:r>
            <a:r>
              <a:rPr lang="en-US" sz="2800" b="0" i="0" u="none" strike="noStrike" cap="none" dirty="0">
                <a:solidFill>
                  <a:schemeClr val="dk1"/>
                </a:solidFill>
                <a:latin typeface="Verdana"/>
                <a:ea typeface="Verdana"/>
                <a:cs typeface="Verdana"/>
                <a:sym typeface="Verdana"/>
              </a:rPr>
              <a:t>.</a:t>
            </a:r>
            <a:endParaRPr sz="2800" b="0" i="0" u="none" strike="noStrike" cap="none" dirty="0">
              <a:solidFill>
                <a:schemeClr val="dk1"/>
              </a:solidFill>
              <a:latin typeface="Verdana"/>
              <a:ea typeface="Verdana"/>
              <a:cs typeface="Verdana"/>
              <a:sym typeface="Verdana"/>
            </a:endParaRPr>
          </a:p>
          <a:p>
            <a:pPr marL="514350" marR="0" lvl="0" indent="-514350" algn="l" rtl="0">
              <a:lnSpc>
                <a:spcPct val="150000"/>
              </a:lnSpc>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understand </a:t>
            </a:r>
            <a:r>
              <a:rPr lang="en-US" sz="2800" dirty="0">
                <a:solidFill>
                  <a:schemeClr val="dk1"/>
                </a:solidFill>
                <a:latin typeface="Verdana"/>
                <a:ea typeface="Verdana"/>
                <a:cs typeface="Verdana"/>
                <a:sym typeface="Verdana"/>
              </a:rPr>
              <a:t>how Jesus was betrayed.</a:t>
            </a:r>
            <a:endParaRPr sz="1400" b="0" i="0" u="none" strike="noStrike" cap="none" dirty="0">
              <a:solidFill>
                <a:srgbClr val="000000"/>
              </a:solidFill>
              <a:latin typeface="Arial"/>
              <a:ea typeface="Arial"/>
              <a:cs typeface="Arial"/>
              <a:sym typeface="Arial"/>
            </a:endParaRPr>
          </a:p>
        </p:txBody>
      </p:sp>
      <p:sp>
        <p:nvSpPr>
          <p:cNvPr id="798" name="Google Shape;798;p41"/>
          <p:cNvSpPr txBox="1"/>
          <p:nvPr/>
        </p:nvSpPr>
        <p:spPr>
          <a:xfrm>
            <a:off x="248211" y="184149"/>
            <a:ext cx="87660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a:solidFill>
                  <a:schemeClr val="accent5"/>
                </a:solidFill>
                <a:latin typeface="Verdana"/>
                <a:ea typeface="Verdana"/>
                <a:cs typeface="Verdana"/>
                <a:sym typeface="Verdana"/>
              </a:rPr>
              <a:t>9. </a:t>
            </a:r>
            <a:r>
              <a:rPr lang="en-US" sz="3200" b="1" i="0" u="none" strike="noStrike" cap="none">
                <a:solidFill>
                  <a:schemeClr val="dk1"/>
                </a:solidFill>
                <a:latin typeface="Verdana"/>
                <a:ea typeface="Verdana"/>
                <a:cs typeface="Verdana"/>
                <a:sym typeface="Verdana"/>
              </a:rPr>
              <a:t>Homework – Now I Can…. </a:t>
            </a:r>
            <a:endParaRPr sz="600" b="1" i="0" u="none" strike="noStrike" cap="none">
              <a:solidFill>
                <a:schemeClr val="dk1"/>
              </a:solidFill>
              <a:latin typeface="Verdana"/>
              <a:ea typeface="Verdana"/>
              <a:cs typeface="Verdana"/>
              <a:sym typeface="Verdana"/>
            </a:endParaRPr>
          </a:p>
        </p:txBody>
      </p:sp>
      <p:sp>
        <p:nvSpPr>
          <p:cNvPr id="799" name="Google Shape;799;p41"/>
          <p:cNvSpPr txBox="1">
            <a:spLocks noGrp="1"/>
          </p:cNvSpPr>
          <p:nvPr>
            <p:ph type="ftr" idx="11"/>
          </p:nvPr>
        </p:nvSpPr>
        <p:spPr>
          <a:xfrm>
            <a:off x="0" y="649130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800" name="Google Shape;800;p41"/>
          <p:cNvSpPr txBox="1">
            <a:spLocks noGrp="1"/>
          </p:cNvSpPr>
          <p:nvPr>
            <p:ph type="sldNum" idx="12"/>
          </p:nvPr>
        </p:nvSpPr>
        <p:spPr>
          <a:xfrm>
            <a:off x="8643851"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40</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4070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5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g2c23285a4f7_0_196"/>
          <p:cNvSpPr txBox="1">
            <a:spLocks noGrp="1"/>
          </p:cNvSpPr>
          <p:nvPr>
            <p:ph type="title"/>
          </p:nvPr>
        </p:nvSpPr>
        <p:spPr>
          <a:xfrm>
            <a:off x="258265" y="-160016"/>
            <a:ext cx="10515600" cy="1020300"/>
          </a:xfrm>
          <a:prstGeom prst="rect">
            <a:avLst/>
          </a:prstGeom>
          <a:noFill/>
          <a:ln>
            <a:noFill/>
          </a:ln>
        </p:spPr>
        <p:txBody>
          <a:bodyPr spcFirstLastPara="1" wrap="square" lIns="91425" tIns="45700" rIns="91425" bIns="45700" anchor="b" anchorCtr="0">
            <a:noAutofit/>
          </a:bodyPr>
          <a:lstStyle/>
          <a:p>
            <a:pPr marL="0" lvl="0" indent="0" rtl="0">
              <a:lnSpc>
                <a:spcPct val="90000"/>
              </a:lnSpc>
              <a:spcBef>
                <a:spcPts val="0"/>
              </a:spcBef>
              <a:spcAft>
                <a:spcPts val="0"/>
              </a:spcAft>
              <a:buClr>
                <a:schemeClr val="dk1"/>
              </a:buClr>
              <a:buSzPts val="4400"/>
              <a:buFont typeface="Verdana"/>
              <a:buNone/>
            </a:pPr>
            <a:r>
              <a:rPr lang="en-US" sz="3200" b="1" dirty="0">
                <a:solidFill>
                  <a:srgbClr val="000000"/>
                </a:solidFill>
              </a:rPr>
              <a:t>Reflections and Closing Prayer</a:t>
            </a:r>
            <a:endParaRPr sz="3200" b="1" dirty="0">
              <a:solidFill>
                <a:srgbClr val="000000"/>
              </a:solidFill>
            </a:endParaRPr>
          </a:p>
        </p:txBody>
      </p:sp>
      <p:sp>
        <p:nvSpPr>
          <p:cNvPr id="810" name="Google Shape;810;g2c23285a4f7_0_196"/>
          <p:cNvSpPr/>
          <p:nvPr/>
        </p:nvSpPr>
        <p:spPr>
          <a:xfrm>
            <a:off x="1924050" y="2062163"/>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aphicFrame>
        <p:nvGraphicFramePr>
          <p:cNvPr id="811" name="Google Shape;811;g2c23285a4f7_0_196"/>
          <p:cNvGraphicFramePr/>
          <p:nvPr>
            <p:extLst>
              <p:ext uri="{D42A27DB-BD31-4B8C-83A1-F6EECF244321}">
                <p14:modId xmlns:p14="http://schemas.microsoft.com/office/powerpoint/2010/main" val="3694975436"/>
              </p:ext>
            </p:extLst>
          </p:nvPr>
        </p:nvGraphicFramePr>
        <p:xfrm>
          <a:off x="553399" y="1246362"/>
          <a:ext cx="11051167" cy="4905059"/>
        </p:xfrm>
        <a:graphic>
          <a:graphicData uri="http://schemas.openxmlformats.org/drawingml/2006/table">
            <a:tbl>
              <a:tblPr firstRow="1" bandRow="1">
                <a:noFill/>
                <a:tableStyleId>{A81B2B35-488B-467E-8B24-8F824C83ED66}</a:tableStyleId>
              </a:tblPr>
              <a:tblGrid>
                <a:gridCol w="11051167">
                  <a:extLst>
                    <a:ext uri="{9D8B030D-6E8A-4147-A177-3AD203B41FA5}">
                      <a16:colId xmlns:a16="http://schemas.microsoft.com/office/drawing/2014/main" val="20000"/>
                    </a:ext>
                  </a:extLst>
                </a:gridCol>
              </a:tblGrid>
              <a:tr h="67467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674670">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67467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67467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857039">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67467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674670">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7" name="Google Shape;799;p41">
            <a:extLst>
              <a:ext uri="{FF2B5EF4-FFF2-40B4-BE49-F238E27FC236}">
                <a16:creationId xmlns:a16="http://schemas.microsoft.com/office/drawing/2014/main" id="{9746528F-4A29-428A-8A02-DD9F10D77B77}"/>
              </a:ext>
            </a:extLst>
          </p:cNvPr>
          <p:cNvSpPr txBox="1">
            <a:spLocks noGrp="1"/>
          </p:cNvSpPr>
          <p:nvPr>
            <p:ph type="ftr" idx="11"/>
          </p:nvPr>
        </p:nvSpPr>
        <p:spPr>
          <a:xfrm>
            <a:off x="0" y="649130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8" name="Google Shape;800;p41">
            <a:extLst>
              <a:ext uri="{FF2B5EF4-FFF2-40B4-BE49-F238E27FC236}">
                <a16:creationId xmlns:a16="http://schemas.microsoft.com/office/drawing/2014/main" id="{7F88E35A-CB24-40A8-82B4-E9C97409AC0B}"/>
              </a:ext>
            </a:extLst>
          </p:cNvPr>
          <p:cNvSpPr txBox="1">
            <a:spLocks noGrp="1"/>
          </p:cNvSpPr>
          <p:nvPr>
            <p:ph type="sldNum" idx="12"/>
          </p:nvPr>
        </p:nvSpPr>
        <p:spPr>
          <a:xfrm>
            <a:off x="8643851"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41</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8"/>
          <p:cNvSpPr/>
          <p:nvPr/>
        </p:nvSpPr>
        <p:spPr>
          <a:xfrm>
            <a:off x="1123949" y="1595438"/>
            <a:ext cx="10387013" cy="403066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sym typeface="Verdana"/>
              </a:rPr>
              <a:t>Thank you for using our materials. If these lessons are a blessing to you, please give or volunteer to help others learn English through the Bible.</a:t>
            </a:r>
            <a:endParaRPr kumimoji="0"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a:p>
            <a:pPr marL="50800" marR="0" lvl="0" indent="0" algn="l" defTabSz="914400" rtl="0" eaLnBrk="1" fontAlgn="auto" latinLnBrk="0" hangingPunct="1">
              <a:lnSpc>
                <a:spcPct val="150000"/>
              </a:lnSpc>
              <a:spcBef>
                <a:spcPts val="0"/>
              </a:spcBef>
              <a:spcAft>
                <a:spcPts val="0"/>
              </a:spcAft>
              <a:buClr>
                <a:srgbClr val="000000"/>
              </a:buClr>
              <a:buSzPts val="2800"/>
              <a:buFontTx/>
              <a:buNone/>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sym typeface="Verdana"/>
              </a:rPr>
              <a:t>For more information, visit </a:t>
            </a:r>
            <a:r>
              <a:rPr kumimoji="0" lang="en-US" sz="2800" b="0" i="0" u="none" strike="noStrike" kern="0" cap="none" spc="0" normalizeH="0" baseline="0" noProof="0" dirty="0">
                <a:ln>
                  <a:noFill/>
                </a:ln>
                <a:solidFill>
                  <a:srgbClr val="809EC2">
                    <a:lumMod val="75000"/>
                  </a:srgbClr>
                </a:solidFill>
                <a:effectLst/>
                <a:uLnTx/>
                <a:uFillTx/>
                <a:latin typeface="Verdana"/>
                <a:ea typeface="Verdana"/>
                <a:cs typeface="Verdana"/>
                <a:sym typeface="Arial"/>
                <a:hlinkClick r:id="rId3">
                  <a:extLst>
                    <a:ext uri="{A12FA001-AC4F-418D-AE19-62706E023703}">
                      <ahyp:hlinkClr xmlns:ahyp="http://schemas.microsoft.com/office/drawing/2018/hyperlinkcolor" xmlns="" val="tx"/>
                    </a:ext>
                  </a:extLst>
                </a:hlinkClick>
              </a:rPr>
              <a:t>LightOfTheWorldLearning.org</a:t>
            </a:r>
            <a:endParaRPr kumimoji="0" lang="en-US" sz="2800" b="0" i="0" u="none" strike="noStrike" kern="0" cap="none" spc="0" normalizeH="0" baseline="0" noProof="0" dirty="0">
              <a:ln>
                <a:noFill/>
              </a:ln>
              <a:solidFill>
                <a:srgbClr val="809EC2">
                  <a:lumMod val="75000"/>
                </a:srgbClr>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p:txBody>
      </p:sp>
      <p:sp>
        <p:nvSpPr>
          <p:cNvPr id="501" name="Google Shape;501;p38"/>
          <p:cNvSpPr txBox="1"/>
          <p:nvPr/>
        </p:nvSpPr>
        <p:spPr>
          <a:xfrm>
            <a:off x="681038" y="481013"/>
            <a:ext cx="10829925" cy="76835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1200" cap="none" spc="0" normalizeH="0" baseline="0" noProof="0" dirty="0">
                <a:ln>
                  <a:noFill/>
                </a:ln>
                <a:solidFill>
                  <a:srgbClr val="000000"/>
                </a:solidFill>
                <a:effectLst/>
                <a:uLnTx/>
                <a:uFillTx/>
                <a:latin typeface="Verdana"/>
                <a:ea typeface="Verdana"/>
                <a:cs typeface="Verdana"/>
                <a:sym typeface="Verdana"/>
              </a:rPr>
              <a:t>Help us share the Light of the World!</a:t>
            </a:r>
            <a:endParaRPr kumimoji="0" sz="3200" b="1" i="0" u="none" strike="noStrike" kern="1200" cap="none" spc="0" normalizeH="0" baseline="0" noProof="0" dirty="0">
              <a:ln>
                <a:noFill/>
              </a:ln>
              <a:solidFill>
                <a:srgbClr val="000000"/>
              </a:solidFill>
              <a:effectLst/>
              <a:uLnTx/>
              <a:uFillTx/>
              <a:latin typeface="Verdana"/>
              <a:ea typeface="Verdana"/>
              <a:cs typeface="Verdana"/>
              <a:sym typeface="Verdana"/>
            </a:endParaRPr>
          </a:p>
        </p:txBody>
      </p:sp>
      <p:sp>
        <p:nvSpPr>
          <p:cNvPr id="504" name="Google Shape;504;p38"/>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©2020-2025 Light of the World Learning</a:t>
            </a:r>
            <a:endParaRPr kumimoji="0"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pic>
        <p:nvPicPr>
          <p:cNvPr id="3" name="Picture 2">
            <a:extLst>
              <a:ext uri="{FF2B5EF4-FFF2-40B4-BE49-F238E27FC236}">
                <a16:creationId xmlns:a16="http://schemas.microsoft.com/office/drawing/2014/main" id="{63974E7C-DBC1-1882-BD75-231217929FC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60429" y="4467770"/>
            <a:ext cx="2071141" cy="2071141"/>
          </a:xfrm>
          <a:prstGeom prst="rect">
            <a:avLst/>
          </a:prstGeom>
        </p:spPr>
      </p:pic>
      <p:sp>
        <p:nvSpPr>
          <p:cNvPr id="4" name="Slide Number Placeholder 3">
            <a:extLst>
              <a:ext uri="{FF2B5EF4-FFF2-40B4-BE49-F238E27FC236}">
                <a16:creationId xmlns:a16="http://schemas.microsoft.com/office/drawing/2014/main" id="{C21D6C9A-4550-7A2D-6D90-5ABA60A08C3A}"/>
              </a:ext>
            </a:extLst>
          </p:cNvPr>
          <p:cNvSpPr>
            <a:spLocks noGrp="1"/>
          </p:cNvSpPr>
          <p:nvPr>
            <p:ph type="sldNum" sz="quarter" idx="12"/>
          </p:nvPr>
        </p:nvSpPr>
        <p:spPr>
          <a:xfrm>
            <a:off x="8627225" y="6464731"/>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schemeClr val="bg1">
                    <a:lumMod val="6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lang="en-US" sz="1800" b="0" i="0" u="none" strike="noStrike" kern="0" cap="none" spc="0" normalizeH="0" baseline="0" noProof="0" dirty="0">
              <a:ln>
                <a:noFill/>
              </a:ln>
              <a:solidFill>
                <a:schemeClr val="bg1">
                  <a:lumMod val="6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4" name="Google Shape;534;p49"/>
          <p:cNvSpPr txBox="1"/>
          <p:nvPr/>
        </p:nvSpPr>
        <p:spPr>
          <a:xfrm>
            <a:off x="999506" y="80399"/>
            <a:ext cx="9899100" cy="769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Appendix</a:t>
            </a:r>
            <a:endParaRPr kumimoji="0" sz="3200" b="1"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4" name="Footer Placeholder 3">
            <a:extLst>
              <a:ext uri="{FF2B5EF4-FFF2-40B4-BE49-F238E27FC236}">
                <a16:creationId xmlns:a16="http://schemas.microsoft.com/office/drawing/2014/main" id="{8479BF1C-B6A6-650C-46D4-5A6CAAE14A84}"/>
              </a:ext>
            </a:extLst>
          </p:cNvPr>
          <p:cNvSpPr>
            <a:spLocks noGrp="1"/>
          </p:cNvSpPr>
          <p:nvPr>
            <p:ph type="ftr" sz="quarter" idx="11"/>
          </p:nvPr>
        </p:nvSpPr>
        <p:spPr>
          <a:xfrm>
            <a:off x="339896" y="649287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©2020-2025 Light of the World Learning</a:t>
            </a:r>
          </a:p>
        </p:txBody>
      </p:sp>
      <p:pic>
        <p:nvPicPr>
          <p:cNvPr id="2" name="Picture 1">
            <a:extLst>
              <a:ext uri="{FF2B5EF4-FFF2-40B4-BE49-F238E27FC236}">
                <a16:creationId xmlns:a16="http://schemas.microsoft.com/office/drawing/2014/main" id="{83F7628A-9E6E-950E-76B0-CEED6D444A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29092" y="80399"/>
            <a:ext cx="2057400" cy="2057400"/>
          </a:xfrm>
          <a:prstGeom prst="rect">
            <a:avLst/>
          </a:prstGeom>
        </p:spPr>
      </p:pic>
      <p:sp>
        <p:nvSpPr>
          <p:cNvPr id="6" name="Google Shape;533;p49">
            <a:extLst>
              <a:ext uri="{FF2B5EF4-FFF2-40B4-BE49-F238E27FC236}">
                <a16:creationId xmlns:a16="http://schemas.microsoft.com/office/drawing/2014/main" id="{F4E95134-B543-9833-7648-96F5F6417C4E}"/>
              </a:ext>
            </a:extLst>
          </p:cNvPr>
          <p:cNvSpPr/>
          <p:nvPr/>
        </p:nvSpPr>
        <p:spPr>
          <a:xfrm>
            <a:off x="1075861" y="806634"/>
            <a:ext cx="10416688" cy="5686241"/>
          </a:xfrm>
          <a:prstGeom prst="rect">
            <a:avLst/>
          </a:prstGeom>
          <a:noFill/>
          <a:ln>
            <a:noFill/>
          </a:ln>
        </p:spPr>
        <p:txBody>
          <a:bodyPr spcFirstLastPara="1" wrap="square" lIns="91425" tIns="45700" rIns="91425" bIns="45700" anchor="t" anchorCtr="0">
            <a:noAutofit/>
          </a:bodyPr>
          <a:lstStyle/>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How to Use Lessons: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4">
                  <a:extLst>
                    <a:ext uri="{A12FA001-AC4F-418D-AE19-62706E023703}">
                      <ahyp:hlinkClr xmlns:ahyp="http://schemas.microsoft.com/office/drawing/2018/hyperlinkcolor" xmlns="" val="tx"/>
                    </a:ext>
                  </a:extLst>
                </a:hlinkClick>
              </a:rPr>
              <a:t>bit.ly/UseLOTW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Irregular Verb List: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5">
                  <a:extLst>
                    <a:ext uri="{A12FA001-AC4F-418D-AE19-62706E023703}">
                      <ahyp:hlinkClr xmlns:ahyp="http://schemas.microsoft.com/office/drawing/2018/hyperlinkcolor" xmlns="" val="tx"/>
                    </a:ext>
                  </a:extLst>
                </a:hlinkClick>
              </a:rPr>
              <a:t>bit.ly/ListVerbs</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6">
                <a:extLst>
                  <a:ext uri="{A12FA001-AC4F-418D-AE19-62706E023703}">
                    <ahyp:hlinkClr xmlns:ahyp="http://schemas.microsoft.com/office/drawing/2018/hyperlinkcolor" xmlns="" val="tx"/>
                  </a:ext>
                </a:extLst>
              </a:hlinkClick>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Lesson Downloads: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Arial"/>
                <a:hlinkClick r:id="rId7">
                  <a:extLst>
                    <a:ext uri="{A12FA001-AC4F-418D-AE19-62706E023703}">
                      <ahyp:hlinkClr xmlns:ahyp="http://schemas.microsoft.com/office/drawing/2018/hyperlinkcolor" xmlns="" val="tx"/>
                    </a:ext>
                  </a:extLst>
                </a:hlinkClick>
              </a:rPr>
              <a:t>LightOfTheWorldLearning.org</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Order Books: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8">
                  <a:extLst>
                    <a:ext uri="{A12FA001-AC4F-418D-AE19-62706E023703}">
                      <ahyp:hlinkClr xmlns:ahyp="http://schemas.microsoft.com/office/drawing/2018/hyperlinkcolor" xmlns="" val="tx"/>
                    </a:ext>
                  </a:extLst>
                </a:hlinkClick>
              </a:rPr>
              <a:t>bit.ly/BooksLOTW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Share Your Feedback: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9">
                  <a:extLst>
                    <a:ext uri="{A12FA001-AC4F-418D-AE19-62706E023703}">
                      <ahyp:hlinkClr xmlns:ahyp="http://schemas.microsoft.com/office/drawing/2018/hyperlinkcolor" xmlns="" val="tx"/>
                    </a:ext>
                  </a:extLst>
                </a:hlinkClick>
              </a:rPr>
              <a:t>bit.ly/FeedbackLOTW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Table of Contents: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10">
                  <a:extLst>
                    <a:ext uri="{A12FA001-AC4F-418D-AE19-62706E023703}">
                      <ahyp:hlinkClr xmlns:ahyp="http://schemas.microsoft.com/office/drawing/2018/hyperlinkcolor" xmlns="" val="tx"/>
                    </a:ext>
                  </a:extLst>
                </a:hlinkClick>
              </a:rPr>
              <a:t>bit.ly/TocLOTW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6">
                <a:extLst>
                  <a:ext uri="{A12FA001-AC4F-418D-AE19-62706E023703}">
                    <ahyp:hlinkClr xmlns:ahyp="http://schemas.microsoft.com/office/drawing/2018/hyperlinkcolor" xmlns="" val="tx"/>
                  </a:ext>
                </a:extLst>
              </a:hlinkClick>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Video Channel: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11">
                  <a:extLst>
                    <a:ext uri="{A12FA001-AC4F-418D-AE19-62706E023703}">
                      <ahyp:hlinkClr xmlns:ahyp="http://schemas.microsoft.com/office/drawing/2018/hyperlinkcolor" xmlns="" val="tx"/>
                    </a:ext>
                  </a:extLst>
                </a:hlinkClick>
              </a:rPr>
              <a:t>youtube.com/@LightOfTheWorldLearning</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Vocabulary List: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12">
                  <a:extLst>
                    <a:ext uri="{A12FA001-AC4F-418D-AE19-62706E023703}">
                      <ahyp:hlinkClr xmlns:ahyp="http://schemas.microsoft.com/office/drawing/2018/hyperlinkcolor" xmlns="" val="tx"/>
                    </a:ext>
                  </a:extLst>
                </a:hlinkClick>
              </a:rPr>
              <a:t>bit.ly/VocabUS</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Website: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Arial"/>
                <a:hlinkClick r:id="rId7">
                  <a:extLst>
                    <a:ext uri="{A12FA001-AC4F-418D-AE19-62706E023703}">
                      <ahyp:hlinkClr xmlns:ahyp="http://schemas.microsoft.com/office/drawing/2018/hyperlinkcolor" xmlns="" val="tx"/>
                    </a:ext>
                  </a:extLst>
                </a:hlinkClick>
              </a:rPr>
              <a:t>LightOfTheWorldLearning.org</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rgbClr val="0070C0"/>
              </a:solidFill>
              <a:effectLst/>
              <a:uLnTx/>
              <a:uFillTx/>
              <a:latin typeface="Verdana"/>
              <a:ea typeface="Verdana"/>
              <a:cs typeface="Verdana"/>
              <a:sym typeface="Verdana"/>
            </a:endParaRP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rgbClr val="0070C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Times New Roman"/>
            </a:endParaRPr>
          </a:p>
        </p:txBody>
      </p:sp>
      <p:sp>
        <p:nvSpPr>
          <p:cNvPr id="3" name="Slide Number Placeholder 2">
            <a:extLst>
              <a:ext uri="{FF2B5EF4-FFF2-40B4-BE49-F238E27FC236}">
                <a16:creationId xmlns:a16="http://schemas.microsoft.com/office/drawing/2014/main" id="{65B0430D-4016-FD0A-5936-982454761666}"/>
              </a:ext>
            </a:extLst>
          </p:cNvPr>
          <p:cNvSpPr>
            <a:spLocks noGrp="1"/>
          </p:cNvSpPr>
          <p:nvPr>
            <p:ph type="sldNum" sz="quarter" idx="12"/>
          </p:nvPr>
        </p:nvSpPr>
        <p:spPr>
          <a:xfrm>
            <a:off x="8657492" y="6509934"/>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schemeClr val="bg1">
                    <a:lumMod val="6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en-US" sz="1800" b="0" i="0" u="none" strike="noStrike" kern="0" cap="none" spc="0" normalizeH="0" baseline="0" noProof="0" dirty="0">
              <a:ln>
                <a:noFill/>
              </a:ln>
              <a:solidFill>
                <a:schemeClr val="bg1">
                  <a:lumMod val="6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Tree>
    <p:extLst>
      <p:ext uri="{BB962C8B-B14F-4D97-AF65-F5344CB8AC3E}">
        <p14:creationId xmlns:p14="http://schemas.microsoft.com/office/powerpoint/2010/main" val="3572752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2c23285a4f7_0_225"/>
          <p:cNvSpPr txBox="1">
            <a:spLocks noGrp="1"/>
          </p:cNvSpPr>
          <p:nvPr>
            <p:ph type="title"/>
          </p:nvPr>
        </p:nvSpPr>
        <p:spPr>
          <a:xfrm>
            <a:off x="1008006" y="-222789"/>
            <a:ext cx="10510200" cy="1020000"/>
          </a:xfrm>
          <a:prstGeom prst="rect">
            <a:avLst/>
          </a:prstGeom>
          <a:noFill/>
          <a:ln>
            <a:noFill/>
          </a:ln>
        </p:spPr>
        <p:txBody>
          <a:bodyPr spcFirstLastPara="1" wrap="square" lIns="91375" tIns="45675" rIns="91375" bIns="45675" anchor="b" anchorCtr="0">
            <a:noAutofit/>
          </a:bodyPr>
          <a:lstStyle/>
          <a:p>
            <a:pPr marL="0" lvl="0" indent="0" algn="ctr" rtl="0">
              <a:lnSpc>
                <a:spcPct val="90000"/>
              </a:lnSpc>
              <a:spcBef>
                <a:spcPts val="0"/>
              </a:spcBef>
              <a:spcAft>
                <a:spcPts val="0"/>
              </a:spcAft>
              <a:buSzPts val="4400"/>
              <a:buNone/>
            </a:pPr>
            <a:r>
              <a:rPr lang="en-US" sz="3200" b="1">
                <a:solidFill>
                  <a:srgbClr val="000000"/>
                </a:solidFill>
              </a:rPr>
              <a:t>Acknowledgements</a:t>
            </a:r>
            <a:endParaRPr sz="3200" b="1">
              <a:solidFill>
                <a:srgbClr val="000000"/>
              </a:solidFill>
            </a:endParaRPr>
          </a:p>
        </p:txBody>
      </p:sp>
      <p:sp>
        <p:nvSpPr>
          <p:cNvPr id="839" name="Google Shape;839;g2c23285a4f7_0_225"/>
          <p:cNvSpPr txBox="1"/>
          <p:nvPr/>
        </p:nvSpPr>
        <p:spPr>
          <a:xfrm>
            <a:off x="700712" y="824551"/>
            <a:ext cx="10615500" cy="1476600"/>
          </a:xfrm>
          <a:prstGeom prst="rect">
            <a:avLst/>
          </a:prstGeom>
          <a:noFill/>
          <a:ln>
            <a:noFill/>
          </a:ln>
        </p:spPr>
        <p:txBody>
          <a:bodyPr spcFirstLastPara="1" wrap="square" lIns="91375" tIns="45675" rIns="91375" bIns="4567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We would like to thank the entire Light of the World volunteer team for their hard work and creativity in making this project possible.  For all those around the world who prayed, wrote, edited, narrated, illustrated, sang, tested, and gave generously for this curriculum, we appreciate you sharing the love of Jesus through the gift of English. Our team members include:</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98"/>
              <a:buFont typeface="Arial"/>
              <a:buNone/>
            </a:pPr>
            <a:endParaRPr sz="1798" b="0" i="0" u="none" strike="noStrike" cap="none">
              <a:solidFill>
                <a:srgbClr val="000000"/>
              </a:solidFill>
              <a:latin typeface="Verdana"/>
              <a:ea typeface="Verdana"/>
              <a:cs typeface="Verdana"/>
              <a:sym typeface="Verdana"/>
            </a:endParaRPr>
          </a:p>
        </p:txBody>
      </p:sp>
      <p:sp>
        <p:nvSpPr>
          <p:cNvPr id="841" name="Google Shape;841;g2c23285a4f7_0_225"/>
          <p:cNvSpPr/>
          <p:nvPr/>
        </p:nvSpPr>
        <p:spPr>
          <a:xfrm>
            <a:off x="0" y="-153888"/>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842" name="Google Shape;842;g2c23285a4f7_0_225"/>
          <p:cNvSpPr/>
          <p:nvPr/>
        </p:nvSpPr>
        <p:spPr>
          <a:xfrm>
            <a:off x="0" y="1538387"/>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aphicFrame>
        <p:nvGraphicFramePr>
          <p:cNvPr id="843" name="Google Shape;843;g2c23285a4f7_0_225"/>
          <p:cNvGraphicFramePr/>
          <p:nvPr/>
        </p:nvGraphicFramePr>
        <p:xfrm>
          <a:off x="1347979" y="2049094"/>
          <a:ext cx="10385100" cy="3584350"/>
        </p:xfrm>
        <a:graphic>
          <a:graphicData uri="http://schemas.openxmlformats.org/drawingml/2006/table">
            <a:tbl>
              <a:tblPr firstRow="1" bandRow="1">
                <a:noFill/>
                <a:tableStyleId>{A81B2B35-488B-467E-8B24-8F824C83ED66}</a:tableStyleId>
              </a:tblPr>
              <a:tblGrid>
                <a:gridCol w="2596275">
                  <a:extLst>
                    <a:ext uri="{9D8B030D-6E8A-4147-A177-3AD203B41FA5}">
                      <a16:colId xmlns:a16="http://schemas.microsoft.com/office/drawing/2014/main" val="20000"/>
                    </a:ext>
                  </a:extLst>
                </a:gridCol>
                <a:gridCol w="2596275">
                  <a:extLst>
                    <a:ext uri="{9D8B030D-6E8A-4147-A177-3AD203B41FA5}">
                      <a16:colId xmlns:a16="http://schemas.microsoft.com/office/drawing/2014/main" val="20001"/>
                    </a:ext>
                  </a:extLst>
                </a:gridCol>
                <a:gridCol w="2596275">
                  <a:extLst>
                    <a:ext uri="{9D8B030D-6E8A-4147-A177-3AD203B41FA5}">
                      <a16:colId xmlns:a16="http://schemas.microsoft.com/office/drawing/2014/main" val="20002"/>
                    </a:ext>
                  </a:extLst>
                </a:gridCol>
                <a:gridCol w="2596275">
                  <a:extLst>
                    <a:ext uri="{9D8B030D-6E8A-4147-A177-3AD203B41FA5}">
                      <a16:colId xmlns:a16="http://schemas.microsoft.com/office/drawing/2014/main" val="20003"/>
                    </a:ext>
                  </a:extLst>
                </a:gridCol>
              </a:tblGrid>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Anonymous</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Emily Cox</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Jill Gramzow</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Martha Lane</a:t>
                      </a:r>
                      <a:endParaRPr/>
                    </a:p>
                  </a:txBody>
                  <a:tcPr marL="9525" marR="9525" marT="19050" marB="19050" anchor="b"/>
                </a:tc>
                <a:extLst>
                  <a:ext uri="{0D108BD9-81ED-4DB2-BD59-A6C34878D82A}">
                    <a16:rowId xmlns:a16="http://schemas.microsoft.com/office/drawing/2014/main" val="10000"/>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Jean Ato</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Marilyn Dano</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Tanya Griffin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Audrey Larsen</a:t>
                      </a:r>
                      <a:endParaRPr/>
                    </a:p>
                  </a:txBody>
                  <a:tcPr marL="9525" marR="9525" marT="19050" marB="19050" anchor="b"/>
                </a:tc>
                <a:extLst>
                  <a:ext uri="{0D108BD9-81ED-4DB2-BD59-A6C34878D82A}">
                    <a16:rowId xmlns:a16="http://schemas.microsoft.com/office/drawing/2014/main" val="1000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Bradley Baurain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Hephzi Davidson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Rachel Grijincu</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Aden Lewis</a:t>
                      </a:r>
                      <a:endParaRPr/>
                    </a:p>
                  </a:txBody>
                  <a:tcPr marL="9525" marR="9525" marT="19050" marB="19050" anchor="b"/>
                </a:tc>
                <a:extLst>
                  <a:ext uri="{0D108BD9-81ED-4DB2-BD59-A6C34878D82A}">
                    <a16:rowId xmlns:a16="http://schemas.microsoft.com/office/drawing/2014/main" val="10002"/>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Ana Biederman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Susanna Diallo</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Lauren Haines</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Bruce Lewis</a:t>
                      </a:r>
                      <a:endParaRPr/>
                    </a:p>
                  </a:txBody>
                  <a:tcPr marL="9525" marR="9525" marT="19050" marB="19050" anchor="b"/>
                </a:tc>
                <a:extLst>
                  <a:ext uri="{0D108BD9-81ED-4DB2-BD59-A6C34878D82A}">
                    <a16:rowId xmlns:a16="http://schemas.microsoft.com/office/drawing/2014/main" val="10003"/>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Bob Biederman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Alyssa Dokolas</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Carol Hale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Elena Lewis</a:t>
                      </a:r>
                      <a:endParaRPr/>
                    </a:p>
                  </a:txBody>
                  <a:tcPr marL="9525" marR="9525" marT="19050" marB="19050" anchor="b"/>
                </a:tc>
                <a:extLst>
                  <a:ext uri="{0D108BD9-81ED-4DB2-BD59-A6C34878D82A}">
                    <a16:rowId xmlns:a16="http://schemas.microsoft.com/office/drawing/2014/main" val="10004"/>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Joshua Blake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EasyReadEnglish.com</a:t>
                      </a:r>
                      <a:endParaRPr sz="1400" b="0" i="0" u="none" strike="noStrike" cap="none">
                        <a:solidFill>
                          <a:srgbClr val="000000"/>
                        </a:solidFill>
                        <a:latin typeface="Verdana"/>
                        <a:ea typeface="Verdana"/>
                        <a:cs typeface="Verdana"/>
                        <a:sym typeface="Verdana"/>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Emily Hamilton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James Lewis</a:t>
                      </a:r>
                      <a:endParaRPr/>
                    </a:p>
                  </a:txBody>
                  <a:tcPr marL="9525" marR="9525" marT="19050" marB="19050" anchor="b"/>
                </a:tc>
                <a:extLst>
                  <a:ext uri="{0D108BD9-81ED-4DB2-BD59-A6C34878D82A}">
                    <a16:rowId xmlns:a16="http://schemas.microsoft.com/office/drawing/2014/main" val="10005"/>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Rachael Braggs</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Don Edic</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Patty Hickman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Micah Beth Lewis</a:t>
                      </a:r>
                      <a:endParaRPr/>
                    </a:p>
                  </a:txBody>
                  <a:tcPr marL="9525" marR="9525" marT="19050" marB="19050" anchor="b"/>
                </a:tc>
                <a:extLst>
                  <a:ext uri="{0D108BD9-81ED-4DB2-BD59-A6C34878D82A}">
                    <a16:rowId xmlns:a16="http://schemas.microsoft.com/office/drawing/2014/main" val="10006"/>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Brendel</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Peggy Fergus</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Juliette Hyer</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Tim Lewis</a:t>
                      </a:r>
                      <a:endParaRPr/>
                    </a:p>
                  </a:txBody>
                  <a:tcPr marL="9525" marR="9525" marT="9525" marB="0" anchor="b"/>
                </a:tc>
                <a:extLst>
                  <a:ext uri="{0D108BD9-81ED-4DB2-BD59-A6C34878D82A}">
                    <a16:rowId xmlns:a16="http://schemas.microsoft.com/office/drawing/2014/main" val="10007"/>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Larry Buell</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MaryBeth Gahan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Lyudmila Ivanyuk</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Ward Lewis</a:t>
                      </a:r>
                      <a:endParaRPr/>
                    </a:p>
                  </a:txBody>
                  <a:tcPr marL="9525" marR="9525" marT="19050" marB="19050" anchor="b"/>
                </a:tc>
                <a:extLst>
                  <a:ext uri="{0D108BD9-81ED-4DB2-BD59-A6C34878D82A}">
                    <a16:rowId xmlns:a16="http://schemas.microsoft.com/office/drawing/2014/main" val="10008"/>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Cindy Campbell</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Melina Gallo</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Debbie Johnson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Cosette Lindsay</a:t>
                      </a:r>
                      <a:endParaRPr/>
                    </a:p>
                  </a:txBody>
                  <a:tcPr marL="9525" marR="9525" marT="9525" marB="0" anchor="b"/>
                </a:tc>
                <a:extLst>
                  <a:ext uri="{0D108BD9-81ED-4DB2-BD59-A6C34878D82A}">
                    <a16:rowId xmlns:a16="http://schemas.microsoft.com/office/drawing/2014/main" val="10009"/>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Christian Cha</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Alicia Gentile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Carey Jo Johnston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Johnny Lukashevich</a:t>
                      </a:r>
                      <a:endParaRPr/>
                    </a:p>
                  </a:txBody>
                  <a:tcPr marL="9525" marR="9525" marT="19050" marB="19050" anchor="b"/>
                </a:tc>
                <a:extLst>
                  <a:ext uri="{0D108BD9-81ED-4DB2-BD59-A6C34878D82A}">
                    <a16:rowId xmlns:a16="http://schemas.microsoft.com/office/drawing/2014/main" val="10010"/>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Olivia Cheney</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Prakash Chandra Giri</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Nancy Kingdon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Gail MacMillan</a:t>
                      </a:r>
                      <a:endParaRPr/>
                    </a:p>
                  </a:txBody>
                  <a:tcPr marL="9525" marR="9525" marT="9525" marB="0" anchor="b"/>
                </a:tc>
                <a:extLst>
                  <a:ext uri="{0D108BD9-81ED-4DB2-BD59-A6C34878D82A}">
                    <a16:rowId xmlns:a16="http://schemas.microsoft.com/office/drawing/2014/main" val="1001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Clark</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Ellenor Gopal</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Dorothy Konadu</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Ivan Mader</a:t>
                      </a:r>
                      <a:endParaRPr/>
                    </a:p>
                  </a:txBody>
                  <a:tcPr marL="9525" marR="9525" marT="19050" marB="19050" anchor="b"/>
                </a:tc>
                <a:extLst>
                  <a:ext uri="{0D108BD9-81ED-4DB2-BD59-A6C34878D82A}">
                    <a16:rowId xmlns:a16="http://schemas.microsoft.com/office/drawing/2014/main" val="10012"/>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Nancy Cobb</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Henrietta Grajcar</a:t>
                      </a:r>
                      <a:endParaRPr sz="1400" b="0" i="0" u="none" strike="noStrike" cap="none">
                        <a:solidFill>
                          <a:srgbClr val="000000"/>
                        </a:solidFill>
                        <a:latin typeface="Verdana"/>
                        <a:ea typeface="Verdana"/>
                        <a:cs typeface="Verdana"/>
                        <a:sym typeface="Verdana"/>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Macy Lake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Amy Martin</a:t>
                      </a:r>
                      <a:endParaRPr/>
                    </a:p>
                  </a:txBody>
                  <a:tcPr marL="9525" marR="9525" marT="19050" marB="19050" anchor="b"/>
                </a:tc>
                <a:extLst>
                  <a:ext uri="{0D108BD9-81ED-4DB2-BD59-A6C34878D82A}">
                    <a16:rowId xmlns:a16="http://schemas.microsoft.com/office/drawing/2014/main" val="10013"/>
                  </a:ext>
                </a:extLst>
              </a:tr>
            </a:tbl>
          </a:graphicData>
        </a:graphic>
      </p:graphicFrame>
      <p:sp>
        <p:nvSpPr>
          <p:cNvPr id="844" name="Google Shape;844;g2c23285a4f7_0_225"/>
          <p:cNvSpPr txBox="1"/>
          <p:nvPr/>
        </p:nvSpPr>
        <p:spPr>
          <a:xfrm>
            <a:off x="4152863" y="5864099"/>
            <a:ext cx="5983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Verdana"/>
                <a:ea typeface="Verdana"/>
                <a:cs typeface="Verdana"/>
                <a:sym typeface="Verdana"/>
              </a:rPr>
              <a:t>(continued on the next slide)</a:t>
            </a:r>
            <a:endParaRPr dirty="0"/>
          </a:p>
        </p:txBody>
      </p:sp>
      <p:sp>
        <p:nvSpPr>
          <p:cNvPr id="10" name="Google Shape;799;p41">
            <a:extLst>
              <a:ext uri="{FF2B5EF4-FFF2-40B4-BE49-F238E27FC236}">
                <a16:creationId xmlns:a16="http://schemas.microsoft.com/office/drawing/2014/main" id="{33E8EFC2-EF69-44A6-B9EC-71A0AFE7D9E3}"/>
              </a:ext>
            </a:extLst>
          </p:cNvPr>
          <p:cNvSpPr txBox="1">
            <a:spLocks noGrp="1"/>
          </p:cNvSpPr>
          <p:nvPr>
            <p:ph type="ftr" idx="11"/>
          </p:nvPr>
        </p:nvSpPr>
        <p:spPr>
          <a:xfrm>
            <a:off x="0" y="649130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11" name="Google Shape;800;p41">
            <a:extLst>
              <a:ext uri="{FF2B5EF4-FFF2-40B4-BE49-F238E27FC236}">
                <a16:creationId xmlns:a16="http://schemas.microsoft.com/office/drawing/2014/main" id="{6A595D98-C835-4D9D-A49C-1EAE3A762257}"/>
              </a:ext>
            </a:extLst>
          </p:cNvPr>
          <p:cNvSpPr txBox="1">
            <a:spLocks noGrp="1"/>
          </p:cNvSpPr>
          <p:nvPr>
            <p:ph type="sldNum" idx="12"/>
          </p:nvPr>
        </p:nvSpPr>
        <p:spPr>
          <a:xfrm>
            <a:off x="8643851"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44</a:t>
            </a:fld>
            <a:endParaRPr sz="18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g2c23285a4f7_0_237"/>
          <p:cNvSpPr txBox="1">
            <a:spLocks noGrp="1"/>
          </p:cNvSpPr>
          <p:nvPr>
            <p:ph type="title"/>
          </p:nvPr>
        </p:nvSpPr>
        <p:spPr>
          <a:xfrm>
            <a:off x="884718" y="-222789"/>
            <a:ext cx="10510200" cy="1020000"/>
          </a:xfrm>
          <a:prstGeom prst="rect">
            <a:avLst/>
          </a:prstGeom>
          <a:noFill/>
          <a:ln>
            <a:noFill/>
          </a:ln>
        </p:spPr>
        <p:txBody>
          <a:bodyPr spcFirstLastPara="1" wrap="square" lIns="91375" tIns="45675" rIns="91375" bIns="45675" anchor="b" anchorCtr="0">
            <a:noAutofit/>
          </a:bodyPr>
          <a:lstStyle/>
          <a:p>
            <a:pPr marL="0" lvl="0" indent="0" algn="ctr" rtl="0">
              <a:lnSpc>
                <a:spcPct val="90000"/>
              </a:lnSpc>
              <a:spcBef>
                <a:spcPts val="0"/>
              </a:spcBef>
              <a:spcAft>
                <a:spcPts val="0"/>
              </a:spcAft>
              <a:buSzPts val="4400"/>
              <a:buNone/>
            </a:pPr>
            <a:r>
              <a:rPr lang="en-US" sz="3200" b="1">
                <a:solidFill>
                  <a:srgbClr val="000000"/>
                </a:solidFill>
              </a:rPr>
              <a:t>Acknowledgements - Continued</a:t>
            </a:r>
            <a:endParaRPr sz="3200" b="1">
              <a:solidFill>
                <a:srgbClr val="000000"/>
              </a:solidFill>
            </a:endParaRPr>
          </a:p>
        </p:txBody>
      </p:sp>
      <p:sp>
        <p:nvSpPr>
          <p:cNvPr id="852" name="Google Shape;852;g2c23285a4f7_0_237"/>
          <p:cNvSpPr txBox="1"/>
          <p:nvPr/>
        </p:nvSpPr>
        <p:spPr>
          <a:xfrm>
            <a:off x="600301" y="5041800"/>
            <a:ext cx="11079033"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Verdana"/>
                <a:ea typeface="Verdana"/>
                <a:cs typeface="Verdana"/>
                <a:sym typeface="Verdana"/>
              </a:rPr>
              <a:t>Bible story and pictures on slides 15-22 adapted from the original work by </a:t>
            </a:r>
            <a:r>
              <a:rPr lang="en-US" sz="1400" b="0" i="0" u="none" strike="noStrike" cap="none" dirty="0" err="1">
                <a:solidFill>
                  <a:srgbClr val="000000"/>
                </a:solidFill>
                <a:latin typeface="Verdana"/>
                <a:ea typeface="Verdana"/>
                <a:cs typeface="Verdana"/>
                <a:sym typeface="Verdana"/>
              </a:rPr>
              <a:t>unfoldingWord</a:t>
            </a:r>
            <a:r>
              <a:rPr lang="en-US" sz="1400" b="0" i="0" u="none" strike="noStrike" cap="none" dirty="0">
                <a:solidFill>
                  <a:srgbClr val="000000"/>
                </a:solidFill>
                <a:latin typeface="Verdana"/>
                <a:ea typeface="Verdana"/>
                <a:cs typeface="Verdana"/>
                <a:sym typeface="Verdana"/>
              </a:rPr>
              <a:t> available from </a:t>
            </a:r>
            <a:r>
              <a:rPr lang="en-US" sz="1400" b="0" i="0" u="sng" strike="noStrike" cap="none" dirty="0">
                <a:solidFill>
                  <a:srgbClr val="4472C4"/>
                </a:solidFill>
                <a:latin typeface="Verdana"/>
                <a:ea typeface="Verdana"/>
                <a:cs typeface="Verdana"/>
                <a:sym typeface="Verdana"/>
                <a:hlinkClick r:id="rId3">
                  <a:extLst>
                    <a:ext uri="{A12FA001-AC4F-418D-AE19-62706E023703}">
                      <ahyp:hlinkClr xmlns:ahyp="http://schemas.microsoft.com/office/drawing/2018/hyperlinkcolor" xmlns="" val="tx"/>
                    </a:ext>
                  </a:extLst>
                </a:hlinkClick>
              </a:rPr>
              <a:t>https://openbiblestories.org</a:t>
            </a:r>
            <a:endParaRPr sz="1400" b="0" i="0" u="none" strike="noStrike" cap="none"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Verdana"/>
                <a:ea typeface="Verdana"/>
                <a:cs typeface="Verdana"/>
                <a:sym typeface="Verdana"/>
              </a:rPr>
              <a:t>Bible Verses on slides 35-36 Taken from the HOLY BIBLE: EASY-TO-READ VERSION ©2014 by Bible League International. Used by permission.</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4472C4"/>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Verdana"/>
              <a:ea typeface="Verdana"/>
              <a:cs typeface="Verdana"/>
              <a:sym typeface="Verdana"/>
            </a:endParaRPr>
          </a:p>
        </p:txBody>
      </p:sp>
      <p:sp>
        <p:nvSpPr>
          <p:cNvPr id="854" name="Google Shape;854;g2c23285a4f7_0_237"/>
          <p:cNvSpPr/>
          <p:nvPr/>
        </p:nvSpPr>
        <p:spPr>
          <a:xfrm>
            <a:off x="0" y="-153888"/>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855" name="Google Shape;855;g2c23285a4f7_0_237"/>
          <p:cNvSpPr/>
          <p:nvPr/>
        </p:nvSpPr>
        <p:spPr>
          <a:xfrm>
            <a:off x="0" y="1538387"/>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aphicFrame>
        <p:nvGraphicFramePr>
          <p:cNvPr id="856" name="Google Shape;856;g2c23285a4f7_0_237"/>
          <p:cNvGraphicFramePr/>
          <p:nvPr/>
        </p:nvGraphicFramePr>
        <p:xfrm>
          <a:off x="2313748" y="1196345"/>
          <a:ext cx="7788825" cy="3584350"/>
        </p:xfrm>
        <a:graphic>
          <a:graphicData uri="http://schemas.openxmlformats.org/drawingml/2006/table">
            <a:tbl>
              <a:tblPr firstRow="1" bandRow="1">
                <a:noFill/>
                <a:tableStyleId>{A81B2B35-488B-467E-8B24-8F824C83ED66}</a:tableStyleId>
              </a:tblPr>
              <a:tblGrid>
                <a:gridCol w="2596275">
                  <a:extLst>
                    <a:ext uri="{9D8B030D-6E8A-4147-A177-3AD203B41FA5}">
                      <a16:colId xmlns:a16="http://schemas.microsoft.com/office/drawing/2014/main" val="20000"/>
                    </a:ext>
                  </a:extLst>
                </a:gridCol>
                <a:gridCol w="2596275">
                  <a:extLst>
                    <a:ext uri="{9D8B030D-6E8A-4147-A177-3AD203B41FA5}">
                      <a16:colId xmlns:a16="http://schemas.microsoft.com/office/drawing/2014/main" val="20001"/>
                    </a:ext>
                  </a:extLst>
                </a:gridCol>
                <a:gridCol w="2596275">
                  <a:extLst>
                    <a:ext uri="{9D8B030D-6E8A-4147-A177-3AD203B41FA5}">
                      <a16:colId xmlns:a16="http://schemas.microsoft.com/office/drawing/2014/main" val="20002"/>
                    </a:ext>
                  </a:extLst>
                </a:gridCol>
              </a:tblGrid>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Diana Martz</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Joan Phelps</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Lorna Tatomir</a:t>
                      </a:r>
                      <a:endParaRPr/>
                    </a:p>
                  </a:txBody>
                  <a:tcPr marL="9525" marR="9525" marT="19050" marB="19050" anchor="b"/>
                </a:tc>
                <a:extLst>
                  <a:ext uri="{0D108BD9-81ED-4DB2-BD59-A6C34878D82A}">
                    <a16:rowId xmlns:a16="http://schemas.microsoft.com/office/drawing/2014/main" val="10000"/>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McMahan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Megan Rahn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Darrell Turner</a:t>
                      </a:r>
                      <a:endParaRPr/>
                    </a:p>
                  </a:txBody>
                  <a:tcPr marL="9525" marR="9525" marT="19050" marB="19050" anchor="b"/>
                </a:tc>
                <a:extLst>
                  <a:ext uri="{0D108BD9-81ED-4DB2-BD59-A6C34878D82A}">
                    <a16:rowId xmlns:a16="http://schemas.microsoft.com/office/drawing/2014/main" val="1000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Christy McPherson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Sara Scazzero</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Leigha Wachter</a:t>
                      </a:r>
                      <a:endParaRPr/>
                    </a:p>
                  </a:txBody>
                  <a:tcPr marL="9525" marR="9525" marT="9525" marB="0" anchor="b"/>
                </a:tc>
                <a:extLst>
                  <a:ext uri="{0D108BD9-81ED-4DB2-BD59-A6C34878D82A}">
                    <a16:rowId xmlns:a16="http://schemas.microsoft.com/office/drawing/2014/main" val="10002"/>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Tracy Meddaugh</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Schmokel</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Joseph Waite</a:t>
                      </a:r>
                      <a:endParaRPr/>
                    </a:p>
                  </a:txBody>
                  <a:tcPr marL="9525" marR="9525" marT="9525" marB="0" anchor="b"/>
                </a:tc>
                <a:extLst>
                  <a:ext uri="{0D108BD9-81ED-4DB2-BD59-A6C34878D82A}">
                    <a16:rowId xmlns:a16="http://schemas.microsoft.com/office/drawing/2014/main" val="10003"/>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Barbara Newsome</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Ashlyn Shrimplin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Graham Whitmore</a:t>
                      </a:r>
                      <a:endParaRPr/>
                    </a:p>
                  </a:txBody>
                  <a:tcPr marL="9525" marR="9525" marT="19050" marB="19050" anchor="b"/>
                </a:tc>
                <a:extLst>
                  <a:ext uri="{0D108BD9-81ED-4DB2-BD59-A6C34878D82A}">
                    <a16:rowId xmlns:a16="http://schemas.microsoft.com/office/drawing/2014/main" val="10004"/>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Brenda Nielsen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Leah Sprague</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Cheri Wilke</a:t>
                      </a:r>
                      <a:endParaRPr/>
                    </a:p>
                  </a:txBody>
                  <a:tcPr marL="9525" marR="9525" marT="9525" marB="0" anchor="b"/>
                </a:tc>
                <a:extLst>
                  <a:ext uri="{0D108BD9-81ED-4DB2-BD59-A6C34878D82A}">
                    <a16:rowId xmlns:a16="http://schemas.microsoft.com/office/drawing/2014/main" val="10005"/>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Danielle Nowe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Noah Staal</a:t>
                      </a:r>
                      <a:endParaRPr sz="1400" b="0" i="0" u="none" strike="noStrike" cap="none">
                        <a:solidFill>
                          <a:srgbClr val="000000"/>
                        </a:solidFill>
                        <a:latin typeface="Verdana"/>
                        <a:ea typeface="Verdana"/>
                        <a:cs typeface="Verdana"/>
                        <a:sym typeface="Verdana"/>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Mackenzie Williams</a:t>
                      </a:r>
                      <a:endParaRPr/>
                    </a:p>
                  </a:txBody>
                  <a:tcPr marL="9525" marR="9525" marT="19050" marB="19050" anchor="b"/>
                </a:tc>
                <a:extLst>
                  <a:ext uri="{0D108BD9-81ED-4DB2-BD59-A6C34878D82A}">
                    <a16:rowId xmlns:a16="http://schemas.microsoft.com/office/drawing/2014/main" val="10006"/>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Deborah O’Donnell</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Macie Stuckman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Allison Wright</a:t>
                      </a:r>
                      <a:endParaRPr/>
                    </a:p>
                  </a:txBody>
                  <a:tcPr marL="9525" marR="9525" marT="9525" marB="0" anchor="b"/>
                </a:tc>
                <a:extLst>
                  <a:ext uri="{0D108BD9-81ED-4DB2-BD59-A6C34878D82A}">
                    <a16:rowId xmlns:a16="http://schemas.microsoft.com/office/drawing/2014/main" val="10007"/>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Evelyn Ocasio</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Jia Le Su</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Tiffany Yeh</a:t>
                      </a:r>
                      <a:endParaRPr/>
                    </a:p>
                  </a:txBody>
                  <a:tcPr marL="9525" marR="9525" marT="9525" marB="0" anchor="b"/>
                </a:tc>
                <a:extLst>
                  <a:ext uri="{0D108BD9-81ED-4DB2-BD59-A6C34878D82A}">
                    <a16:rowId xmlns:a16="http://schemas.microsoft.com/office/drawing/2014/main" val="10008"/>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Georg Ort</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Carole Svensson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Muchun Yin</a:t>
                      </a:r>
                      <a:endParaRPr/>
                    </a:p>
                  </a:txBody>
                  <a:tcPr marL="9525" marR="9525" marT="9525" marB="0" anchor="b"/>
                </a:tc>
                <a:extLst>
                  <a:ext uri="{0D108BD9-81ED-4DB2-BD59-A6C34878D82A}">
                    <a16:rowId xmlns:a16="http://schemas.microsoft.com/office/drawing/2014/main" val="10009"/>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Martha Ort</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Ellie Talalight</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Ted York</a:t>
                      </a:r>
                      <a:endParaRPr/>
                    </a:p>
                  </a:txBody>
                  <a:tcPr marL="9525" marR="9525" marT="19050" marB="19050" anchor="b"/>
                </a:tc>
                <a:extLst>
                  <a:ext uri="{0D108BD9-81ED-4DB2-BD59-A6C34878D82A}">
                    <a16:rowId xmlns:a16="http://schemas.microsoft.com/office/drawing/2014/main" val="10010"/>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Barb Park</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Peter Talalight</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Tai Lee Young</a:t>
                      </a:r>
                      <a:endParaRPr/>
                    </a:p>
                  </a:txBody>
                  <a:tcPr marL="9525" marR="9525" marT="19050" marB="19050" anchor="b"/>
                </a:tc>
                <a:extLst>
                  <a:ext uri="{0D108BD9-81ED-4DB2-BD59-A6C34878D82A}">
                    <a16:rowId xmlns:a16="http://schemas.microsoft.com/office/drawing/2014/main" val="1001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Deb Payne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Weston Talalight</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Abigail Zawisza</a:t>
                      </a:r>
                      <a:endParaRPr/>
                    </a:p>
                  </a:txBody>
                  <a:tcPr marL="9525" marR="9525" marT="9525" marB="0" anchor="b"/>
                </a:tc>
                <a:extLst>
                  <a:ext uri="{0D108BD9-81ED-4DB2-BD59-A6C34878D82A}">
                    <a16:rowId xmlns:a16="http://schemas.microsoft.com/office/drawing/2014/main" val="10012"/>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Linda Petrie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Rachel Tamang</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Anita Zeifert</a:t>
                      </a:r>
                      <a:endParaRPr sz="1400" b="0" i="0" u="none" strike="noStrike" cap="none">
                        <a:solidFill>
                          <a:srgbClr val="000000"/>
                        </a:solidFill>
                        <a:latin typeface="Verdana"/>
                        <a:ea typeface="Verdana"/>
                        <a:cs typeface="Verdana"/>
                        <a:sym typeface="Verdana"/>
                      </a:endParaRPr>
                    </a:p>
                  </a:txBody>
                  <a:tcPr marL="9525" marR="9525" marT="19050" marB="19050" anchor="b"/>
                </a:tc>
                <a:extLst>
                  <a:ext uri="{0D108BD9-81ED-4DB2-BD59-A6C34878D82A}">
                    <a16:rowId xmlns:a16="http://schemas.microsoft.com/office/drawing/2014/main" val="10013"/>
                  </a:ext>
                </a:extLst>
              </a:tr>
            </a:tbl>
          </a:graphicData>
        </a:graphic>
      </p:graphicFrame>
      <p:sp>
        <p:nvSpPr>
          <p:cNvPr id="9" name="Google Shape;799;p41">
            <a:extLst>
              <a:ext uri="{FF2B5EF4-FFF2-40B4-BE49-F238E27FC236}">
                <a16:creationId xmlns:a16="http://schemas.microsoft.com/office/drawing/2014/main" id="{188AF28E-71D1-4228-B210-000F96E90E59}"/>
              </a:ext>
            </a:extLst>
          </p:cNvPr>
          <p:cNvSpPr txBox="1">
            <a:spLocks noGrp="1"/>
          </p:cNvSpPr>
          <p:nvPr>
            <p:ph type="ftr" idx="11"/>
          </p:nvPr>
        </p:nvSpPr>
        <p:spPr>
          <a:xfrm>
            <a:off x="0" y="649130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10" name="Google Shape;800;p41">
            <a:extLst>
              <a:ext uri="{FF2B5EF4-FFF2-40B4-BE49-F238E27FC236}">
                <a16:creationId xmlns:a16="http://schemas.microsoft.com/office/drawing/2014/main" id="{8FFEE363-ECA8-443C-A44D-CAEEA7C2442D}"/>
              </a:ext>
            </a:extLst>
          </p:cNvPr>
          <p:cNvSpPr txBox="1">
            <a:spLocks noGrp="1"/>
          </p:cNvSpPr>
          <p:nvPr>
            <p:ph type="sldNum" idx="12"/>
          </p:nvPr>
        </p:nvSpPr>
        <p:spPr>
          <a:xfrm>
            <a:off x="8643851"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45</a:t>
            </a:fld>
            <a:endParaRPr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graphicFrame>
        <p:nvGraphicFramePr>
          <p:cNvPr id="381" name="Google Shape;381;g2b5a26a3d5c_0_85"/>
          <p:cNvGraphicFramePr/>
          <p:nvPr>
            <p:extLst>
              <p:ext uri="{D42A27DB-BD31-4B8C-83A1-F6EECF244321}">
                <p14:modId xmlns:p14="http://schemas.microsoft.com/office/powerpoint/2010/main" val="3999079174"/>
              </p:ext>
            </p:extLst>
          </p:nvPr>
        </p:nvGraphicFramePr>
        <p:xfrm>
          <a:off x="6000807" y="758269"/>
          <a:ext cx="5936750" cy="5717300"/>
        </p:xfrm>
        <a:graphic>
          <a:graphicData uri="http://schemas.openxmlformats.org/drawingml/2006/table">
            <a:tbl>
              <a:tblPr>
                <a:noFill/>
                <a:tableStyleId>{70FDDBD4-B22F-46A3-B4F1-BC5DD30D5C4E}</a:tableStyleId>
              </a:tblPr>
              <a:tblGrid>
                <a:gridCol w="5936750">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US" sz="2800" dirty="0">
                          <a:latin typeface="Calibri"/>
                          <a:ea typeface="Calibri"/>
                          <a:cs typeface="Calibri"/>
                          <a:sym typeface="Calibri"/>
                        </a:rPr>
                        <a:t>A</a:t>
                      </a:r>
                      <a:r>
                        <a:rPr lang="en-US" sz="2800" u="none" strike="noStrike" cap="none" dirty="0">
                          <a:latin typeface="Verdana"/>
                          <a:ea typeface="Verdana"/>
                          <a:cs typeface="Verdana"/>
                          <a:sym typeface="Verdana"/>
                        </a:rPr>
                        <a:t>. </a:t>
                      </a:r>
                      <a:r>
                        <a:rPr lang="en-US" sz="2800" dirty="0">
                          <a:latin typeface="Verdana"/>
                          <a:ea typeface="Verdana"/>
                          <a:cs typeface="Verdana"/>
                          <a:sym typeface="Verdana"/>
                        </a:rPr>
                        <a:t>scheduled a meeting.</a:t>
                      </a:r>
                      <a:endParaRPr dirty="0"/>
                    </a:p>
                  </a:txBody>
                  <a:tcPr marL="98700" marR="98700" marT="49350" marB="49350"/>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dirty="0">
                          <a:latin typeface="Calibri"/>
                          <a:ea typeface="Calibri"/>
                          <a:cs typeface="Calibri"/>
                          <a:sym typeface="Calibri"/>
                        </a:rPr>
                        <a:t>B</a:t>
                      </a:r>
                      <a:r>
                        <a:rPr lang="en-US" sz="2800" dirty="0">
                          <a:latin typeface="Verdana"/>
                          <a:ea typeface="Verdana"/>
                          <a:cs typeface="Verdana"/>
                          <a:sym typeface="Verdana"/>
                        </a:rPr>
                        <a:t>. what is available to eat.</a:t>
                      </a:r>
                      <a:endParaRPr dirty="0"/>
                    </a:p>
                  </a:txBody>
                  <a:tcPr marL="98700" marR="98700" marT="49350" marB="49350"/>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dirty="0">
                          <a:latin typeface="Calibri"/>
                          <a:ea typeface="Calibri"/>
                          <a:cs typeface="Calibri"/>
                          <a:sym typeface="Calibri"/>
                        </a:rPr>
                        <a:t>C</a:t>
                      </a:r>
                      <a:r>
                        <a:rPr lang="en-US" sz="2800" dirty="0">
                          <a:latin typeface="Verdana"/>
                          <a:ea typeface="Verdana"/>
                          <a:cs typeface="Verdana"/>
                          <a:sym typeface="Verdana"/>
                        </a:rPr>
                        <a:t>. sixty </a:t>
                      </a:r>
                      <a:r>
                        <a:rPr lang="en-US" sz="2800" b="1" dirty="0">
                          <a:latin typeface="Verdana"/>
                          <a:ea typeface="Verdana"/>
                          <a:cs typeface="Verdana"/>
                          <a:sym typeface="Verdana"/>
                        </a:rPr>
                        <a:t>seconds</a:t>
                      </a:r>
                      <a:r>
                        <a:rPr lang="en-US" sz="2800" dirty="0">
                          <a:latin typeface="Verdana"/>
                          <a:ea typeface="Verdana"/>
                          <a:cs typeface="Verdana"/>
                          <a:sym typeface="Verdana"/>
                        </a:rPr>
                        <a:t>.</a:t>
                      </a:r>
                      <a:endParaRPr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dirty="0">
                          <a:latin typeface="Calibri"/>
                          <a:ea typeface="Calibri"/>
                          <a:cs typeface="Calibri"/>
                          <a:sym typeface="Calibri"/>
                        </a:rPr>
                        <a:t>D</a:t>
                      </a:r>
                      <a:r>
                        <a:rPr lang="en-US" sz="2800" dirty="0">
                          <a:latin typeface="Verdana"/>
                          <a:ea typeface="Verdana"/>
                          <a:cs typeface="Verdana"/>
                          <a:sym typeface="Verdana"/>
                        </a:rPr>
                        <a:t>. when we get good service.</a:t>
                      </a:r>
                      <a:r>
                        <a:rPr lang="en-US" sz="2800" u="none" strike="noStrike" cap="none" dirty="0">
                          <a:latin typeface="Verdana"/>
                          <a:ea typeface="Verdana"/>
                          <a:cs typeface="Verdana"/>
                          <a:sym typeface="Verdana"/>
                        </a:rPr>
                        <a:t> </a:t>
                      </a:r>
                      <a:endParaRPr dirty="0"/>
                    </a:p>
                  </a:txBody>
                  <a:tcPr marL="98700" marR="98700" marT="49350" marB="49350"/>
                </a:tc>
                <a:extLst>
                  <a:ext uri="{0D108BD9-81ED-4DB2-BD59-A6C34878D82A}">
                    <a16:rowId xmlns:a16="http://schemas.microsoft.com/office/drawing/2014/main" val="10003"/>
                  </a:ext>
                </a:extLst>
              </a:tr>
            </a:tbl>
          </a:graphicData>
        </a:graphic>
      </p:graphicFrame>
      <p:sp>
        <p:nvSpPr>
          <p:cNvPr id="382" name="Google Shape;382;g2b5a26a3d5c_0_85"/>
          <p:cNvSpPr txBox="1"/>
          <p:nvPr/>
        </p:nvSpPr>
        <p:spPr>
          <a:xfrm>
            <a:off x="196284" y="-305694"/>
            <a:ext cx="11937544"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Verdana"/>
              <a:buNone/>
            </a:pPr>
            <a:r>
              <a:rPr lang="en-US" sz="3200" b="1" i="0" u="none" strike="noStrike" cap="none" dirty="0">
                <a:solidFill>
                  <a:srgbClr val="000000"/>
                </a:solidFill>
                <a:latin typeface="Verdana"/>
                <a:ea typeface="Verdana"/>
                <a:cs typeface="Verdana"/>
                <a:sym typeface="Verdana"/>
              </a:rPr>
              <a:t>Match the beginning and end of each sentence.</a:t>
            </a:r>
            <a:endParaRPr dirty="0"/>
          </a:p>
        </p:txBody>
      </p:sp>
      <p:graphicFrame>
        <p:nvGraphicFramePr>
          <p:cNvPr id="383" name="Google Shape;383;g2b5a26a3d5c_0_85"/>
          <p:cNvGraphicFramePr/>
          <p:nvPr>
            <p:extLst>
              <p:ext uri="{D42A27DB-BD31-4B8C-83A1-F6EECF244321}">
                <p14:modId xmlns:p14="http://schemas.microsoft.com/office/powerpoint/2010/main" val="2046436594"/>
              </p:ext>
            </p:extLst>
          </p:nvPr>
        </p:nvGraphicFramePr>
        <p:xfrm>
          <a:off x="253750" y="760085"/>
          <a:ext cx="5679827" cy="5717300"/>
        </p:xfrm>
        <a:graphic>
          <a:graphicData uri="http://schemas.openxmlformats.org/drawingml/2006/table">
            <a:tbl>
              <a:tblPr>
                <a:noFill/>
                <a:tableStyleId>{70FDDBD4-B22F-46A3-B4F1-BC5DD30D5C4E}</a:tableStyleId>
              </a:tblPr>
              <a:tblGrid>
                <a:gridCol w="5679827">
                  <a:extLst>
                    <a:ext uri="{9D8B030D-6E8A-4147-A177-3AD203B41FA5}">
                      <a16:colId xmlns:a16="http://schemas.microsoft.com/office/drawing/2014/main" val="20000"/>
                    </a:ext>
                  </a:extLst>
                </a:gridCol>
              </a:tblGrid>
              <a:tr h="1429400">
                <a:tc>
                  <a:txBody>
                    <a:bodyPr/>
                    <a:lstStyle/>
                    <a:p>
                      <a:pPr marL="457200" marR="0" lvl="0" indent="-406400" algn="l" rtl="0">
                        <a:lnSpc>
                          <a:spcPct val="100000"/>
                        </a:lnSpc>
                        <a:spcBef>
                          <a:spcPts val="0"/>
                        </a:spcBef>
                        <a:spcAft>
                          <a:spcPts val="0"/>
                        </a:spcAft>
                        <a:buSzPts val="2800"/>
                        <a:buFont typeface="Verdana"/>
                        <a:buAutoNum type="arabicPeriod"/>
                      </a:pPr>
                      <a:r>
                        <a:rPr lang="en-US" sz="2800" dirty="0">
                          <a:latin typeface="Verdana"/>
                          <a:ea typeface="Verdana"/>
                          <a:cs typeface="Verdana"/>
                          <a:sym typeface="Verdana"/>
                        </a:rPr>
                        <a:t>A </a:t>
                      </a:r>
                      <a:r>
                        <a:rPr lang="en-US" sz="2800" b="1" dirty="0">
                          <a:latin typeface="Verdana"/>
                          <a:ea typeface="Verdana"/>
                          <a:cs typeface="Verdana"/>
                          <a:sym typeface="Verdana"/>
                        </a:rPr>
                        <a:t>menu</a:t>
                      </a:r>
                      <a:r>
                        <a:rPr lang="en-US" sz="2800" dirty="0">
                          <a:latin typeface="Verdana"/>
                          <a:ea typeface="Verdana"/>
                          <a:cs typeface="Verdana"/>
                          <a:sym typeface="Verdana"/>
                        </a:rPr>
                        <a:t> tells you</a:t>
                      </a:r>
                      <a:r>
                        <a:rPr lang="en-US" sz="2800" u="none" strike="noStrike" cap="none" dirty="0">
                          <a:latin typeface="Verdana"/>
                          <a:ea typeface="Verdana"/>
                          <a:cs typeface="Verdana"/>
                          <a:sym typeface="Verdana"/>
                        </a:rPr>
                        <a:t>                         </a:t>
                      </a:r>
                      <a:endParaRPr dirty="0"/>
                    </a:p>
                  </a:txBody>
                  <a:tcPr marL="98700" marR="98700" marT="49350" marB="49350"/>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2. The </a:t>
                      </a:r>
                      <a:r>
                        <a:rPr lang="en-US" sz="2800" b="1" dirty="0">
                          <a:latin typeface="Verdana"/>
                          <a:ea typeface="Verdana"/>
                          <a:cs typeface="Verdana"/>
                          <a:sym typeface="Verdana"/>
                        </a:rPr>
                        <a:t>manager</a:t>
                      </a:r>
                      <a:endParaRPr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3. We leave a </a:t>
                      </a:r>
                      <a:r>
                        <a:rPr lang="en-US" sz="2800" b="1">
                          <a:latin typeface="Verdana"/>
                          <a:ea typeface="Verdana"/>
                          <a:cs typeface="Verdana"/>
                          <a:sym typeface="Verdana"/>
                        </a:rPr>
                        <a:t>tip</a:t>
                      </a:r>
                      <a:endParaRPr sz="2800" u="none" strike="noStrike" cap="none">
                        <a:latin typeface="Verdana"/>
                        <a:ea typeface="Verdana"/>
                        <a:cs typeface="Verdana"/>
                        <a:sym typeface="Verdana"/>
                      </a:endParaRPr>
                    </a:p>
                  </a:txBody>
                  <a:tcPr marL="98700" marR="98700" marT="49350" marB="49350"/>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4. One minute has</a:t>
                      </a:r>
                      <a:r>
                        <a:rPr lang="en-US" sz="2800" u="none" strike="noStrike" cap="none" dirty="0">
                          <a:latin typeface="Verdana"/>
                          <a:ea typeface="Verdana"/>
                          <a:cs typeface="Verdana"/>
                          <a:sym typeface="Verdana"/>
                        </a:rPr>
                        <a:t>    </a:t>
                      </a:r>
                      <a:endParaRPr sz="2800" b="0" u="none" strike="noStrike" cap="none"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3"/>
                  </a:ext>
                </a:extLst>
              </a:tr>
            </a:tbl>
          </a:graphicData>
        </a:graphic>
      </p:graphicFrame>
      <p:pic>
        <p:nvPicPr>
          <p:cNvPr id="384" name="Google Shape;384;g2b5a26a3d5c_0_85"/>
          <p:cNvPicPr preferRelativeResize="0"/>
          <p:nvPr/>
        </p:nvPicPr>
        <p:blipFill rotWithShape="1">
          <a:blip r:embed="rId5">
            <a:alphaModFix/>
          </a:blip>
          <a:srcRect l="17535" t="5765" r="16666" b="16528"/>
          <a:stretch/>
        </p:blipFill>
        <p:spPr>
          <a:xfrm>
            <a:off x="4570497" y="786430"/>
            <a:ext cx="1234039" cy="1325701"/>
          </a:xfrm>
          <a:prstGeom prst="rect">
            <a:avLst/>
          </a:prstGeom>
          <a:noFill/>
          <a:ln>
            <a:noFill/>
          </a:ln>
        </p:spPr>
      </p:pic>
      <p:pic>
        <p:nvPicPr>
          <p:cNvPr id="385" name="Google Shape;385;g2b5a26a3d5c_0_85"/>
          <p:cNvPicPr preferRelativeResize="0"/>
          <p:nvPr/>
        </p:nvPicPr>
        <p:blipFill rotWithShape="1">
          <a:blip r:embed="rId6">
            <a:alphaModFix/>
            <a:extLst>
              <a:ext uri="{BEBA8EAE-BF5A-486C-A8C5-ECC9F3942E4B}">
                <a14:imgProps xmlns:a14="http://schemas.microsoft.com/office/drawing/2010/main">
                  <a14:imgLayer r:embed="rId7">
                    <a14:imgEffect>
                      <a14:backgroundRemoval t="10000" b="90000" l="10000" r="90000"/>
                    </a14:imgEffect>
                  </a14:imgLayer>
                </a14:imgProps>
              </a:ext>
            </a:extLst>
          </a:blip>
          <a:srcRect/>
          <a:stretch/>
        </p:blipFill>
        <p:spPr>
          <a:xfrm>
            <a:off x="10375640" y="676477"/>
            <a:ext cx="1629147" cy="1649480"/>
          </a:xfrm>
          <a:prstGeom prst="rect">
            <a:avLst/>
          </a:prstGeom>
          <a:noFill/>
          <a:ln>
            <a:noFill/>
          </a:ln>
        </p:spPr>
      </p:pic>
      <p:pic>
        <p:nvPicPr>
          <p:cNvPr id="387" name="Google Shape;387;g2b5a26a3d5c_0_85"/>
          <p:cNvPicPr preferRelativeResize="0"/>
          <p:nvPr/>
        </p:nvPicPr>
        <p:blipFill rotWithShape="1">
          <a:blip r:embed="rId8">
            <a:alphaModFix/>
          </a:blip>
          <a:srcRect/>
          <a:stretch/>
        </p:blipFill>
        <p:spPr>
          <a:xfrm>
            <a:off x="4472273" y="3631908"/>
            <a:ext cx="1332263" cy="1325700"/>
          </a:xfrm>
          <a:prstGeom prst="rect">
            <a:avLst/>
          </a:prstGeom>
          <a:noFill/>
          <a:ln>
            <a:noFill/>
          </a:ln>
        </p:spPr>
      </p:pic>
      <p:pic>
        <p:nvPicPr>
          <p:cNvPr id="389" name="Google Shape;389;g2b5a26a3d5c_0_85"/>
          <p:cNvPicPr preferRelativeResize="0"/>
          <p:nvPr/>
        </p:nvPicPr>
        <p:blipFill rotWithShape="1">
          <a:blip r:embed="rId9">
            <a:alphaModFix/>
            <a:extLst>
              <a:ext uri="{BEBA8EAE-BF5A-486C-A8C5-ECC9F3942E4B}">
                <a14:imgProps xmlns:a14="http://schemas.microsoft.com/office/drawing/2010/main">
                  <a14:imgLayer r:embed="rId10">
                    <a14:imgEffect>
                      <a14:backgroundRemoval t="10000" b="90000" l="10000" r="90000"/>
                    </a14:imgEffect>
                  </a14:imgLayer>
                </a14:imgProps>
              </a:ext>
            </a:extLst>
          </a:blip>
          <a:srcRect/>
          <a:stretch/>
        </p:blipFill>
        <p:spPr>
          <a:xfrm>
            <a:off x="9725403" y="3363062"/>
            <a:ext cx="2212154" cy="1785042"/>
          </a:xfrm>
          <a:prstGeom prst="rect">
            <a:avLst/>
          </a:prstGeom>
          <a:noFill/>
          <a:ln>
            <a:noFill/>
          </a:ln>
        </p:spPr>
      </p:pic>
      <p:sp>
        <p:nvSpPr>
          <p:cNvPr id="2" name="Footer Placeholder 1">
            <a:extLst>
              <a:ext uri="{FF2B5EF4-FFF2-40B4-BE49-F238E27FC236}">
                <a16:creationId xmlns:a16="http://schemas.microsoft.com/office/drawing/2014/main" id="{7D812FB9-48D9-4DBF-ADF0-3934DB47A922}"/>
              </a:ext>
            </a:extLst>
          </p:cNvPr>
          <p:cNvSpPr>
            <a:spLocks noGrp="1"/>
          </p:cNvSpPr>
          <p:nvPr>
            <p:ph type="ftr" idx="11"/>
          </p:nvPr>
        </p:nvSpPr>
        <p:spPr>
          <a:xfrm>
            <a:off x="186520" y="6451594"/>
            <a:ext cx="4114800" cy="365100"/>
          </a:xfrm>
        </p:spPr>
        <p:txBody>
          <a:bodyPr/>
          <a:lstStyle/>
          <a:p>
            <a:r>
              <a:rPr lang="en-US" dirty="0">
                <a:solidFill>
                  <a:schemeClr val="bg1">
                    <a:lumMod val="65000"/>
                  </a:schemeClr>
                </a:solidFill>
              </a:rPr>
              <a:t>©2020-2025 Light of the World Learning</a:t>
            </a:r>
          </a:p>
        </p:txBody>
      </p:sp>
      <p:sp>
        <p:nvSpPr>
          <p:cNvPr id="3" name="Slide Number Placeholder 2">
            <a:extLst>
              <a:ext uri="{FF2B5EF4-FFF2-40B4-BE49-F238E27FC236}">
                <a16:creationId xmlns:a16="http://schemas.microsoft.com/office/drawing/2014/main" id="{62701B6D-8D50-448D-8FA6-DC62B63F715E}"/>
              </a:ext>
            </a:extLst>
          </p:cNvPr>
          <p:cNvSpPr>
            <a:spLocks noGrp="1"/>
          </p:cNvSpPr>
          <p:nvPr>
            <p:ph type="sldNum" idx="12"/>
          </p:nvPr>
        </p:nvSpPr>
        <p:spPr>
          <a:xfrm>
            <a:off x="8734243" y="6473464"/>
            <a:ext cx="2743200" cy="365100"/>
          </a:xfrm>
        </p:spPr>
        <p:txBody>
          <a:bodyPr/>
          <a:lstStyle/>
          <a:p>
            <a:pPr marL="0" lvl="0" indent="0" algn="r" rtl="0">
              <a:spcBef>
                <a:spcPts val="0"/>
              </a:spcBef>
              <a:spcAft>
                <a:spcPts val="0"/>
              </a:spcAft>
              <a:buNone/>
            </a:pPr>
            <a:fld id="{00000000-1234-1234-1234-123412341234}" type="slidenum">
              <a:rPr lang="en-US" smtClean="0"/>
              <a:t>5</a:t>
            </a:fld>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7760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62"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aphicFrame>
        <p:nvGraphicFramePr>
          <p:cNvPr id="394" name="Google Shape;394;g2b5a26a3d5c_0_255"/>
          <p:cNvGraphicFramePr/>
          <p:nvPr>
            <p:extLst>
              <p:ext uri="{D42A27DB-BD31-4B8C-83A1-F6EECF244321}">
                <p14:modId xmlns:p14="http://schemas.microsoft.com/office/powerpoint/2010/main" val="1354706601"/>
              </p:ext>
            </p:extLst>
          </p:nvPr>
        </p:nvGraphicFramePr>
        <p:xfrm>
          <a:off x="6000807" y="724314"/>
          <a:ext cx="5936750" cy="5717300"/>
        </p:xfrm>
        <a:graphic>
          <a:graphicData uri="http://schemas.openxmlformats.org/drawingml/2006/table">
            <a:tbl>
              <a:tblPr>
                <a:noFill/>
                <a:tableStyleId>{70FDDBD4-B22F-46A3-B4F1-BC5DD30D5C4E}</a:tableStyleId>
              </a:tblPr>
              <a:tblGrid>
                <a:gridCol w="5936750">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US" sz="2800" dirty="0">
                          <a:latin typeface="Calibri"/>
                          <a:ea typeface="Calibri"/>
                          <a:cs typeface="Calibri"/>
                          <a:sym typeface="Calibri"/>
                        </a:rPr>
                        <a:t>E.</a:t>
                      </a:r>
                      <a:r>
                        <a:rPr lang="en-US" sz="2800" u="none" strike="noStrike" cap="none" dirty="0">
                          <a:latin typeface="Verdana"/>
                          <a:ea typeface="Verdana"/>
                          <a:cs typeface="Verdana"/>
                          <a:sym typeface="Verdana"/>
                        </a:rPr>
                        <a:t> </a:t>
                      </a:r>
                      <a:r>
                        <a:rPr lang="en-US" sz="2800" dirty="0">
                          <a:latin typeface="Verdana"/>
                          <a:ea typeface="Verdana"/>
                          <a:cs typeface="Verdana"/>
                          <a:sym typeface="Verdana"/>
                        </a:rPr>
                        <a:t>when we eat.</a:t>
                      </a:r>
                      <a:endParaRPr dirty="0"/>
                    </a:p>
                  </a:txBody>
                  <a:tcPr marL="98700" marR="98700" marT="49350" marB="49350"/>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dirty="0">
                          <a:latin typeface="Calibri"/>
                          <a:ea typeface="Calibri"/>
                          <a:cs typeface="Calibri"/>
                          <a:sym typeface="Calibri"/>
                        </a:rPr>
                        <a:t>F. </a:t>
                      </a:r>
                      <a:r>
                        <a:rPr lang="en-US" sz="2800" dirty="0">
                          <a:latin typeface="Verdana"/>
                          <a:ea typeface="Verdana"/>
                          <a:cs typeface="Verdana"/>
                          <a:sym typeface="Verdana"/>
                        </a:rPr>
                        <a:t>meat to me.</a:t>
                      </a:r>
                      <a:endParaRPr dirty="0"/>
                    </a:p>
                  </a:txBody>
                  <a:tcPr marL="98700" marR="98700" marT="49350" marB="49350"/>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a:latin typeface="Calibri"/>
                          <a:ea typeface="Calibri"/>
                          <a:cs typeface="Calibri"/>
                          <a:sym typeface="Calibri"/>
                        </a:rPr>
                        <a:t>G. </a:t>
                      </a:r>
                      <a:r>
                        <a:rPr lang="en-US" sz="2800">
                          <a:latin typeface="Verdana"/>
                          <a:ea typeface="Verdana"/>
                          <a:cs typeface="Verdana"/>
                          <a:sym typeface="Verdana"/>
                        </a:rPr>
                        <a:t>of the fine restaurant.</a:t>
                      </a:r>
                      <a:endParaRPr/>
                    </a:p>
                  </a:txBody>
                  <a:tcPr marL="98700" marR="98700" marT="49350" marB="49350"/>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dirty="0">
                          <a:latin typeface="Calibri"/>
                          <a:ea typeface="Calibri"/>
                          <a:cs typeface="Calibri"/>
                          <a:sym typeface="Calibri"/>
                        </a:rPr>
                        <a:t>H. </a:t>
                      </a:r>
                      <a:r>
                        <a:rPr lang="en-US" sz="2800" dirty="0">
                          <a:latin typeface="Verdana"/>
                          <a:ea typeface="Verdana"/>
                          <a:cs typeface="Verdana"/>
                          <a:sym typeface="Verdana"/>
                        </a:rPr>
                        <a:t>his coffee.</a:t>
                      </a:r>
                      <a:endParaRPr dirty="0"/>
                    </a:p>
                  </a:txBody>
                  <a:tcPr marL="98700" marR="98700" marT="49350" marB="49350"/>
                </a:tc>
                <a:extLst>
                  <a:ext uri="{0D108BD9-81ED-4DB2-BD59-A6C34878D82A}">
                    <a16:rowId xmlns:a16="http://schemas.microsoft.com/office/drawing/2014/main" val="10003"/>
                  </a:ext>
                </a:extLst>
              </a:tr>
            </a:tbl>
          </a:graphicData>
        </a:graphic>
      </p:graphicFrame>
      <p:sp>
        <p:nvSpPr>
          <p:cNvPr id="395" name="Google Shape;395;g2b5a26a3d5c_0_255"/>
          <p:cNvSpPr txBox="1"/>
          <p:nvPr/>
        </p:nvSpPr>
        <p:spPr>
          <a:xfrm>
            <a:off x="254443" y="-233066"/>
            <a:ext cx="11099357"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Verdana"/>
              <a:buNone/>
            </a:pPr>
            <a:r>
              <a:rPr lang="en-US" sz="3200" b="1" i="0" u="none" strike="noStrike" cap="none" dirty="0">
                <a:solidFill>
                  <a:srgbClr val="000000"/>
                </a:solidFill>
                <a:latin typeface="Verdana"/>
                <a:ea typeface="Verdana"/>
                <a:cs typeface="Verdana"/>
                <a:sym typeface="Verdana"/>
              </a:rPr>
              <a:t>Match the beginning and end of each sentence.</a:t>
            </a:r>
            <a:endParaRPr dirty="0"/>
          </a:p>
        </p:txBody>
      </p:sp>
      <p:graphicFrame>
        <p:nvGraphicFramePr>
          <p:cNvPr id="396" name="Google Shape;396;g2b5a26a3d5c_0_255"/>
          <p:cNvGraphicFramePr/>
          <p:nvPr>
            <p:extLst>
              <p:ext uri="{D42A27DB-BD31-4B8C-83A1-F6EECF244321}">
                <p14:modId xmlns:p14="http://schemas.microsoft.com/office/powerpoint/2010/main" val="957779756"/>
              </p:ext>
            </p:extLst>
          </p:nvPr>
        </p:nvGraphicFramePr>
        <p:xfrm>
          <a:off x="254443" y="718388"/>
          <a:ext cx="5658162" cy="5717300"/>
        </p:xfrm>
        <a:graphic>
          <a:graphicData uri="http://schemas.openxmlformats.org/drawingml/2006/table">
            <a:tbl>
              <a:tblPr>
                <a:noFill/>
                <a:tableStyleId>{70FDDBD4-B22F-46A3-B4F1-BC5DD30D5C4E}</a:tableStyleId>
              </a:tblPr>
              <a:tblGrid>
                <a:gridCol w="5658162">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5. I wrote a 5-star </a:t>
                      </a:r>
                      <a:r>
                        <a:rPr lang="en-US" sz="2800" b="1" dirty="0">
                          <a:latin typeface="Verdana"/>
                          <a:ea typeface="Verdana"/>
                          <a:cs typeface="Verdana"/>
                          <a:sym typeface="Verdana"/>
                        </a:rPr>
                        <a:t>review</a:t>
                      </a:r>
                      <a:r>
                        <a:rPr lang="en-US" sz="2800" u="none" strike="noStrike" cap="none" dirty="0">
                          <a:latin typeface="Verdana"/>
                          <a:ea typeface="Verdana"/>
                          <a:cs typeface="Verdana"/>
                          <a:sym typeface="Verdana"/>
                        </a:rPr>
                        <a:t>                          </a:t>
                      </a:r>
                      <a:endParaRPr dirty="0"/>
                    </a:p>
                  </a:txBody>
                  <a:tcPr marL="98700" marR="98700" marT="49350" marB="49350"/>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6. We use </a:t>
                      </a:r>
                      <a:r>
                        <a:rPr lang="en-US" sz="2800" b="1" dirty="0">
                          <a:latin typeface="Verdana"/>
                          <a:ea typeface="Verdana"/>
                          <a:cs typeface="Verdana"/>
                          <a:sym typeface="Verdana"/>
                        </a:rPr>
                        <a:t>silverware</a:t>
                      </a:r>
                      <a:endParaRPr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7. The server </a:t>
                      </a:r>
                      <a:r>
                        <a:rPr lang="en-US" sz="2800" b="1" dirty="0">
                          <a:latin typeface="Verdana"/>
                          <a:ea typeface="Verdana"/>
                          <a:cs typeface="Verdana"/>
                          <a:sym typeface="Verdana"/>
                        </a:rPr>
                        <a:t>brings </a:t>
                      </a:r>
                      <a:r>
                        <a:rPr lang="en-US" sz="2800" b="0" dirty="0">
                          <a:latin typeface="Verdana"/>
                          <a:ea typeface="Verdana"/>
                          <a:cs typeface="Verdana"/>
                          <a:sym typeface="Verdana"/>
                        </a:rPr>
                        <a:t>him</a:t>
                      </a:r>
                      <a:endParaRPr sz="2800" b="0" u="none" strike="noStrike" cap="none"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8. Please </a:t>
                      </a:r>
                      <a:r>
                        <a:rPr lang="en-US" sz="2800" b="1" dirty="0">
                          <a:latin typeface="Verdana"/>
                          <a:ea typeface="Verdana"/>
                          <a:cs typeface="Verdana"/>
                          <a:sym typeface="Verdana"/>
                        </a:rPr>
                        <a:t>pass </a:t>
                      </a:r>
                      <a:r>
                        <a:rPr lang="en-US" sz="2800" b="0" dirty="0">
                          <a:latin typeface="Verdana"/>
                          <a:ea typeface="Verdana"/>
                          <a:cs typeface="Verdana"/>
                          <a:sym typeface="Verdana"/>
                        </a:rPr>
                        <a:t>the</a:t>
                      </a:r>
                      <a:endParaRPr sz="2800" b="0" u="none" strike="noStrike" cap="none"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3"/>
                  </a:ext>
                </a:extLst>
              </a:tr>
            </a:tbl>
          </a:graphicData>
        </a:graphic>
      </p:graphicFrame>
      <p:pic>
        <p:nvPicPr>
          <p:cNvPr id="397" name="Google Shape;397;g2b5a26a3d5c_0_255"/>
          <p:cNvPicPr preferRelativeResize="0"/>
          <p:nvPr/>
        </p:nvPicPr>
        <p:blipFill rotWithShape="1">
          <a:blip r:embed="rId5">
            <a:alphaModFix/>
            <a:extLst>
              <a:ext uri="{BEBA8EAE-BF5A-486C-A8C5-ECC9F3942E4B}">
                <a14:imgProps xmlns:a14="http://schemas.microsoft.com/office/drawing/2010/main">
                  <a14:imgLayer r:embed="rId6">
                    <a14:imgEffect>
                      <a14:backgroundRemoval t="51039" b="90603" l="3711" r="17383">
                        <a14:foregroundMark x1="10498" y1="59545" x2="10498" y2="59545"/>
                        <a14:foregroundMark x1="14941" y1="58655" x2="14941" y2="58655"/>
                        <a14:foregroundMark x1="14697" y1="70821" x2="14697" y2="70821"/>
                        <a14:foregroundMark x1="13379" y1="67656" x2="13379" y2="67656"/>
                        <a14:foregroundMark x1="14502" y1="72206" x2="14502" y2="72206"/>
                        <a14:foregroundMark x1="9131" y1="65381" x2="9131" y2="65381"/>
                        <a14:foregroundMark x1="12061" y1="90702" x2="12061" y2="90702"/>
                        <a14:foregroundMark x1="12939" y1="83482" x2="12939" y2="83482"/>
                        <a14:foregroundMark x1="9814" y1="64985" x2="9814" y2="64985"/>
                        <a14:foregroundMark x1="8691" y1="59941" x2="8691" y2="59941"/>
                        <a14:foregroundMark x1="8447" y1="69436" x2="8447" y2="69436"/>
                        <a14:foregroundMark x1="7813" y1="70326" x2="7813" y2="70326"/>
                        <a14:foregroundMark x1="6689" y1="65875" x2="6689" y2="65875"/>
                        <a14:foregroundMark x1="8008" y1="60435" x2="8008" y2="60435"/>
                        <a14:foregroundMark x1="7813" y1="64985" x2="7813" y2="64985"/>
                        <a14:foregroundMark x1="8252" y1="62710" x2="8252" y2="62710"/>
                        <a14:foregroundMark x1="9375" y1="60435" x2="9375" y2="60435"/>
                        <a14:foregroundMark x1="10254" y1="68546" x2="10254" y2="68546"/>
                        <a14:foregroundMark x1="15381" y1="73096" x2="15381" y2="73096"/>
                        <a14:foregroundMark x1="7129" y1="72601" x2="7129" y2="72601"/>
                        <a14:foregroundMark x1="6689" y1="73986" x2="6689" y2="73986"/>
                        <a14:foregroundMark x1="13818" y1="72206" x2="13818" y2="72206"/>
                        <a14:foregroundMark x1="15137" y1="72206" x2="15137" y2="72206"/>
                        <a14:foregroundMark x1="16699" y1="75371" x2="16699" y2="75371"/>
                        <a14:foregroundMark x1="15820" y1="78042" x2="15820" y2="78042"/>
                        <a14:foregroundMark x1="10010" y1="51434" x2="10010" y2="51434"/>
                        <a14:foregroundMark x1="12061" y1="58655" x2="12061" y2="58655"/>
                        <a14:foregroundMark x1="14941" y1="70821" x2="14941" y2="70821"/>
                        <a14:foregroundMark x1="16064" y1="77151" x2="16064" y2="77151"/>
                        <a14:foregroundMark x1="13574" y1="87043" x2="13574" y2="87043"/>
                        <a14:foregroundMark x1="10010" y1="83877" x2="10010" y2="83877"/>
                        <a14:foregroundMark x1="10010" y1="83877" x2="10010" y2="83877"/>
                        <a14:foregroundMark x1="13574" y1="57270" x2="13818" y2="79426"/>
                        <a14:foregroundMark x1="15381" y1="61325" x2="16943" y2="78536"/>
                        <a14:foregroundMark x1="15381" y1="82097" x2="10693" y2="83877"/>
                        <a14:foregroundMark x1="8691" y1="58655" x2="14648" y2="54995"/>
                        <a14:foregroundMark x1="14648" y1="54995" x2="15576" y2="66864"/>
                        <a14:foregroundMark x1="15576" y1="66864" x2="14160" y2="80317"/>
                        <a14:foregroundMark x1="14160" y1="80317" x2="8496" y2="75470"/>
                        <a14:foregroundMark x1="8496" y1="75470" x2="8252" y2="62216"/>
                        <a14:foregroundMark x1="12061" y1="64491" x2="12061" y2="64491"/>
                        <a14:foregroundMark x1="12500" y1="59545" x2="12500" y2="59545"/>
                        <a14:foregroundMark x1="7813" y1="67656" x2="7813" y2="67656"/>
                        <a14:foregroundMark x1="6445" y1="62216" x2="7813" y2="73096"/>
                        <a14:foregroundMark x1="12256" y1="59545" x2="12500" y2="72601"/>
                        <a14:foregroundMark x1="8252" y1="82987" x2="14063" y2="86152"/>
                        <a14:foregroundMark x1="14063" y1="86152" x2="13574" y2="85262"/>
                        <a14:foregroundMark x1="6885" y1="82097" x2="13135" y2="80712"/>
                        <a14:foregroundMark x1="12695" y1="78042" x2="12695" y2="78042"/>
                        <a14:foregroundMark x1="14697" y1="84372" x2="14697" y2="84372"/>
                        <a14:foregroundMark x1="7373" y1="84372" x2="12891" y2="88328"/>
                        <a14:foregroundMark x1="12891" y1="88328" x2="15137" y2="88427"/>
                        <a14:foregroundMark x1="15137" y1="87043" x2="15625" y2="80712"/>
                        <a14:foregroundMark x1="15625" y1="81701" x2="16064" y2="88922"/>
                        <a14:foregroundMark x1="8252" y1="79822" x2="6689" y2="73492"/>
                        <a14:foregroundMark x1="8252" y1="73096" x2="10010" y2="70326"/>
                        <a14:foregroundMark x1="9131" y1="70821" x2="6885" y2="67161"/>
                        <a14:foregroundMark x1="16504" y1="76657" x2="14063" y2="75371"/>
                        <a14:foregroundMark x1="6250" y1="81701" x2="6250" y2="81701"/>
                        <a14:foregroundMark x1="7129" y1="81701" x2="7129" y2="81701"/>
                        <a14:foregroundMark x1="6689" y1="83482" x2="6689" y2="83482"/>
                        <a14:foregroundMark x1="7373" y1="85262" x2="12402" y2="90702"/>
                        <a14:foregroundMark x1="12402" y1="90702" x2="13574" y2="90702"/>
                        <a14:foregroundMark x1="14063" y1="89318" x2="14258" y2="88922"/>
                        <a14:foregroundMark x1="15137" y1="88922" x2="15137" y2="88922"/>
                        <a14:foregroundMark x1="14697" y1="90702" x2="14697" y2="90702"/>
                        <a14:foregroundMark x1="16260" y1="87043" x2="16260" y2="87043"/>
                        <a14:foregroundMark x1="12061" y1="55490" x2="17139" y2="62216"/>
                        <a14:foregroundMark x1="17139" y1="62216" x2="17383" y2="87438"/>
                        <a14:foregroundMark x1="17383" y1="87438" x2="16064" y2="86152"/>
                        <a14:foregroundMark x1="16943" y1="88922" x2="16504" y2="88922"/>
                        <a14:foregroundMark x1="16260" y1="57270" x2="16260" y2="57270"/>
                        <a14:foregroundMark x1="16260" y1="60930" x2="16504" y2="56775"/>
                        <a14:foregroundMark x1="16699" y1="61325" x2="12256" y2="54105"/>
                        <a14:foregroundMark x1="12500" y1="54599" x2="16699" y2="55885"/>
                        <a14:foregroundMark x1="13574" y1="54599" x2="16504" y2="54599"/>
                        <a14:foregroundMark x1="16943" y1="56380" x2="16943" y2="63106"/>
                        <a14:foregroundMark x1="12256" y1="54599" x2="16260" y2="54599"/>
                        <a14:foregroundMark x1="12695" y1="54599" x2="16504" y2="54599"/>
                        <a14:foregroundMark x1="12061" y1="55490" x2="16064" y2="54995"/>
                        <a14:foregroundMark x1="12256" y1="54995" x2="15820" y2="54105"/>
                        <a14:foregroundMark x1="11572" y1="55490" x2="16064" y2="54105"/>
                        <a14:foregroundMark x1="14063" y1="54599" x2="14063" y2="54599"/>
                        <a14:foregroundMark x1="12500" y1="54599" x2="12500" y2="54599"/>
                        <a14:foregroundMark x1="13818" y1="54599" x2="13818" y2="54599"/>
                        <a14:foregroundMark x1="13135" y1="53610" x2="13135" y2="53610"/>
                        <a14:foregroundMark x1="14941" y1="53610" x2="14941" y2="53610"/>
                        <a14:foregroundMark x1="12695" y1="53215" x2="12695" y2="53215"/>
                        <a14:foregroundMark x1="15625" y1="53610" x2="15625" y2="53610"/>
                        <a14:foregroundMark x1="16699" y1="55885" x2="16699" y2="55885"/>
                        <a14:foregroundMark x1="16260" y1="54599" x2="16260" y2="54599"/>
                        <a14:foregroundMark x1="16699" y1="54599" x2="16699" y2="57270"/>
                        <a14:foregroundMark x1="12061" y1="87537" x2="12061" y2="87537"/>
                        <a14:foregroundMark x1="12256" y1="88427" x2="16699" y2="89812"/>
                        <a14:foregroundMark x1="17188" y1="88032" x2="17188" y2="88032"/>
                        <a14:foregroundMark x1="17188" y1="59545" x2="17188" y2="59545"/>
                        <a14:foregroundMark x1="17188" y1="55885" x2="17188" y2="55885"/>
                        <a14:foregroundMark x1="16943" y1="54599" x2="16943" y2="54599"/>
                        <a14:foregroundMark x1="16699" y1="54105" x2="16699" y2="54105"/>
                        <a14:foregroundMark x1="16504" y1="54105" x2="17188" y2="63106"/>
                      </a14:backgroundRemoval>
                    </a14:imgEffect>
                  </a14:imgLayer>
                </a14:imgProps>
              </a:ext>
            </a:extLst>
          </a:blip>
          <a:srcRect l="2170" t="49783" r="82302" b="8246"/>
          <a:stretch/>
        </p:blipFill>
        <p:spPr>
          <a:xfrm>
            <a:off x="10252755" y="3669864"/>
            <a:ext cx="1237525" cy="1382912"/>
          </a:xfrm>
          <a:prstGeom prst="rect">
            <a:avLst/>
          </a:prstGeom>
          <a:noFill/>
          <a:ln>
            <a:noFill/>
          </a:ln>
        </p:spPr>
      </p:pic>
      <p:pic>
        <p:nvPicPr>
          <p:cNvPr id="398" name="Google Shape;398;g2b5a26a3d5c_0_255"/>
          <p:cNvPicPr preferRelativeResize="0"/>
          <p:nvPr/>
        </p:nvPicPr>
        <p:blipFill rotWithShape="1">
          <a:blip r:embed="rId7">
            <a:alphaModFix/>
            <a:extLst>
              <a:ext uri="{BEBA8EAE-BF5A-486C-A8C5-ECC9F3942E4B}">
                <a14:imgProps xmlns:a14="http://schemas.microsoft.com/office/drawing/2010/main">
                  <a14:imgLayer r:embed="rId8">
                    <a14:imgEffect>
                      <a14:backgroundRemoval t="9961" b="93750" l="9961" r="89990">
                        <a14:foregroundMark x1="13818" y1="51074" x2="13818" y2="51074"/>
                        <a14:foregroundMark x1="30029" y1="38232" x2="30029" y2="38232"/>
                        <a14:foregroundMark x1="52246" y1="26318" x2="52246" y2="26318"/>
                        <a14:foregroundMark x1="68457" y1="32275" x2="68457" y2="32275"/>
                        <a14:foregroundMark x1="49658" y1="37402" x2="49658" y2="37402"/>
                        <a14:foregroundMark x1="48828" y1="24609" x2="48828" y2="24609"/>
                        <a14:foregroundMark x1="44531" y1="18604" x2="44531" y2="18604"/>
                        <a14:foregroundMark x1="48828" y1="28027" x2="48828" y2="28027"/>
                        <a14:foregroundMark x1="44531" y1="30566" x2="44531" y2="30566"/>
                        <a14:foregroundMark x1="45410" y1="24609" x2="45410" y2="24609"/>
                        <a14:foregroundMark x1="49658" y1="28857" x2="44531" y2="18604"/>
                        <a14:foregroundMark x1="32568" y1="79248" x2="32568" y2="79248"/>
                        <a14:foregroundMark x1="13818" y1="93750" x2="13818" y2="93750"/>
                        <a14:foregroundMark x1="31738" y1="85205" x2="31738" y2="85205"/>
                        <a14:foregroundMark x1="86377" y1="80078" x2="86377" y2="80078"/>
                      </a14:backgroundRemoval>
                    </a14:imgEffect>
                  </a14:imgLayer>
                </a14:imgProps>
              </a:ext>
            </a:extLst>
          </a:blip>
          <a:srcRect/>
          <a:stretch/>
        </p:blipFill>
        <p:spPr>
          <a:xfrm>
            <a:off x="10071278" y="677612"/>
            <a:ext cx="1809263" cy="1519225"/>
          </a:xfrm>
          <a:prstGeom prst="rect">
            <a:avLst/>
          </a:prstGeom>
          <a:noFill/>
          <a:ln>
            <a:noFill/>
          </a:ln>
        </p:spPr>
      </p:pic>
      <p:pic>
        <p:nvPicPr>
          <p:cNvPr id="399" name="Google Shape;399;g2b5a26a3d5c_0_255"/>
          <p:cNvPicPr preferRelativeResize="0"/>
          <p:nvPr/>
        </p:nvPicPr>
        <p:blipFill rotWithShape="1">
          <a:blip r:embed="rId9">
            <a:alphaModFix/>
            <a:extLst>
              <a:ext uri="{BEBA8EAE-BF5A-486C-A8C5-ECC9F3942E4B}">
                <a14:imgProps xmlns:a14="http://schemas.microsoft.com/office/drawing/2010/main">
                  <a14:imgLayer r:embed="rId10">
                    <a14:imgEffect>
                      <a14:backgroundRemoval t="19595" b="82703" l="17568" r="83649">
                        <a14:foregroundMark x1="17568" y1="47838" x2="17568" y2="47838"/>
                        <a14:foregroundMark x1="18243" y1="76081" x2="18243" y2="76081"/>
                        <a14:foregroundMark x1="35946" y1="82703" x2="35946" y2="82703"/>
                        <a14:foregroundMark x1="40270" y1="81486" x2="40270" y2="81486"/>
                        <a14:foregroundMark x1="43919" y1="82162" x2="43919" y2="82162"/>
                        <a14:foregroundMark x1="74459" y1="62568" x2="74459" y2="62568"/>
                        <a14:foregroundMark x1="73243" y1="46081" x2="73243" y2="46081"/>
                        <a14:foregroundMark x1="81216" y1="61892" x2="81216" y2="61892"/>
                        <a14:foregroundMark x1="83649" y1="55270" x2="83649" y2="55270"/>
                        <a14:foregroundMark x1="73919" y1="32568" x2="73919" y2="32568"/>
                        <a14:foregroundMark x1="73919" y1="31351" x2="73919" y2="31351"/>
                        <a14:foregroundMark x1="24324" y1="27027" x2="24324" y2="27027"/>
                        <a14:foregroundMark x1="49459" y1="45405" x2="49459" y2="45405"/>
                        <a14:foregroundMark x1="47568" y1="43649" x2="47568" y2="43649"/>
                        <a14:foregroundMark x1="61622" y1="38649" x2="61622" y2="38649"/>
                        <a14:foregroundMark x1="51216" y1="44865" x2="51216" y2="44865"/>
                        <a14:foregroundMark x1="80676" y1="33243" x2="80676" y2="33243"/>
                        <a14:foregroundMark x1="78243" y1="32568" x2="78243" y2="32568"/>
                        <a14:foregroundMark x1="78784" y1="35000" x2="78784" y2="35000"/>
                        <a14:foregroundMark x1="77568" y1="30676" x2="77568" y2="30676"/>
                        <a14:foregroundMark x1="79459" y1="35676" x2="77027" y2="33243"/>
                        <a14:foregroundMark x1="78243" y1="30676" x2="78243" y2="30676"/>
                        <a14:foregroundMark x1="78784" y1="29459" x2="78784" y2="29459"/>
                        <a14:foregroundMark x1="78784" y1="26486" x2="78784" y2="26486"/>
                        <a14:foregroundMark x1="50000" y1="44865" x2="50000" y2="44865"/>
                        <a14:foregroundMark x1="45811" y1="42297" x2="45811" y2="42297"/>
                        <a14:foregroundMark x1="50676" y1="42297" x2="50676" y2="42297"/>
                        <a14:foregroundMark x1="79459" y1="67432" x2="79459" y2="67432"/>
                        <a14:foregroundMark x1="59865" y1="39324" x2="59865" y2="39324"/>
                        <a14:foregroundMark x1="65946" y1="38108" x2="65946" y2="38108"/>
                        <a14:foregroundMark x1="17568" y1="77838" x2="17568" y2="77838"/>
                        <a14:foregroundMark x1="17568" y1="79730" x2="17568" y2="79730"/>
                      </a14:backgroundRemoval>
                    </a14:imgEffect>
                  </a14:imgLayer>
                </a14:imgProps>
              </a:ext>
            </a:extLst>
          </a:blip>
          <a:srcRect l="12324" t="12177" r="11176" b="12418"/>
          <a:stretch/>
        </p:blipFill>
        <p:spPr>
          <a:xfrm>
            <a:off x="10383737" y="4945739"/>
            <a:ext cx="1496804" cy="1519225"/>
          </a:xfrm>
          <a:prstGeom prst="rect">
            <a:avLst/>
          </a:prstGeom>
          <a:noFill/>
          <a:ln>
            <a:noFill/>
          </a:ln>
        </p:spPr>
      </p:pic>
      <p:pic>
        <p:nvPicPr>
          <p:cNvPr id="400" name="Google Shape;400;g2b5a26a3d5c_0_255"/>
          <p:cNvPicPr preferRelativeResize="0"/>
          <p:nvPr/>
        </p:nvPicPr>
        <p:blipFill rotWithShape="1">
          <a:blip r:embed="rId11">
            <a:alphaModFix/>
            <a:extLst>
              <a:ext uri="{BEBA8EAE-BF5A-486C-A8C5-ECC9F3942E4B}">
                <a14:imgProps xmlns:a14="http://schemas.microsoft.com/office/drawing/2010/main">
                  <a14:imgLayer r:embed="rId12">
                    <a14:imgEffect>
                      <a14:backgroundRemoval t="21902" b="80359" l="11475" r="38721">
                        <a14:foregroundMark x1="11523" y1="53936" x2="11523" y2="53936"/>
                        <a14:foregroundMark x1="12500" y1="78878" x2="12500" y2="78878"/>
                        <a14:foregroundMark x1="23438" y1="80514" x2="23438" y2="80514"/>
                        <a14:foregroundMark x1="29883" y1="34918" x2="29883" y2="34918"/>
                        <a14:foregroundMark x1="22412" y1="21902" x2="22412" y2="21902"/>
                        <a14:foregroundMark x1="11523" y1="45752" x2="11523" y2="45752"/>
                        <a14:foregroundMark x1="38379" y1="51754" x2="38379" y2="51754"/>
                        <a14:foregroundMark x1="38721" y1="68044" x2="38721" y2="68044"/>
                        <a14:foregroundMark x1="34326" y1="60951" x2="34326" y2="60951"/>
                        <a14:foregroundMark x1="29883" y1="58846" x2="29883" y2="58846"/>
                      </a14:backgroundRemoval>
                    </a14:imgEffect>
                  </a14:imgLayer>
                </a14:imgProps>
              </a:ext>
            </a:extLst>
          </a:blip>
          <a:srcRect l="10428" t="16265" r="59562" b="16800"/>
          <a:stretch/>
        </p:blipFill>
        <p:spPr>
          <a:xfrm>
            <a:off x="4777273" y="5052776"/>
            <a:ext cx="1004350" cy="1382912"/>
          </a:xfrm>
          <a:prstGeom prst="rect">
            <a:avLst/>
          </a:prstGeom>
          <a:noFill/>
          <a:ln>
            <a:noFill/>
          </a:ln>
        </p:spPr>
      </p:pic>
      <p:sp>
        <p:nvSpPr>
          <p:cNvPr id="2" name="Footer Placeholder 1">
            <a:extLst>
              <a:ext uri="{FF2B5EF4-FFF2-40B4-BE49-F238E27FC236}">
                <a16:creationId xmlns:a16="http://schemas.microsoft.com/office/drawing/2014/main" id="{FAA30690-8F3D-4C80-914E-B50BA3FC56EC}"/>
              </a:ext>
            </a:extLst>
          </p:cNvPr>
          <p:cNvSpPr>
            <a:spLocks noGrp="1"/>
          </p:cNvSpPr>
          <p:nvPr>
            <p:ph type="ftr" idx="11"/>
          </p:nvPr>
        </p:nvSpPr>
        <p:spPr>
          <a:xfrm>
            <a:off x="266893" y="6492900"/>
            <a:ext cx="4114800" cy="365100"/>
          </a:xfrm>
        </p:spPr>
        <p:txBody>
          <a:bodyPr/>
          <a:lstStyle/>
          <a:p>
            <a:r>
              <a:rPr lang="en-US" dirty="0"/>
              <a:t>©2020-2025 Light of the World Learning</a:t>
            </a:r>
          </a:p>
        </p:txBody>
      </p:sp>
      <p:sp>
        <p:nvSpPr>
          <p:cNvPr id="3" name="Slide Number Placeholder 2">
            <a:extLst>
              <a:ext uri="{FF2B5EF4-FFF2-40B4-BE49-F238E27FC236}">
                <a16:creationId xmlns:a16="http://schemas.microsoft.com/office/drawing/2014/main" id="{82F89901-7366-498A-94FA-779B7242DA27}"/>
              </a:ext>
            </a:extLst>
          </p:cNvPr>
          <p:cNvSpPr>
            <a:spLocks noGrp="1"/>
          </p:cNvSpPr>
          <p:nvPr>
            <p:ph type="sldNum" idx="12"/>
          </p:nvPr>
        </p:nvSpPr>
        <p:spPr>
          <a:xfrm>
            <a:off x="8610600" y="6488316"/>
            <a:ext cx="2743200" cy="365100"/>
          </a:xfrm>
        </p:spPr>
        <p:txBody>
          <a:bodyPr/>
          <a:lstStyle/>
          <a:p>
            <a:pPr marL="0" lvl="0" indent="0" algn="r" rtl="0">
              <a:spcBef>
                <a:spcPts val="0"/>
              </a:spcBef>
              <a:spcAft>
                <a:spcPts val="0"/>
              </a:spcAft>
              <a:buNone/>
            </a:pPr>
            <a:fld id="{00000000-1234-1234-1234-123412341234}" type="slidenum">
              <a:rPr lang="en-US" smtClean="0"/>
              <a:t>6</a:t>
            </a:fld>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0" y="-6213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86"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graphicFrame>
        <p:nvGraphicFramePr>
          <p:cNvPr id="405" name="Google Shape;405;g2b5a26a3d5c_0_425"/>
          <p:cNvGraphicFramePr/>
          <p:nvPr>
            <p:extLst>
              <p:ext uri="{D42A27DB-BD31-4B8C-83A1-F6EECF244321}">
                <p14:modId xmlns:p14="http://schemas.microsoft.com/office/powerpoint/2010/main" val="2983222007"/>
              </p:ext>
            </p:extLst>
          </p:nvPr>
        </p:nvGraphicFramePr>
        <p:xfrm>
          <a:off x="6216611" y="795272"/>
          <a:ext cx="5709270" cy="5717300"/>
        </p:xfrm>
        <a:graphic>
          <a:graphicData uri="http://schemas.openxmlformats.org/drawingml/2006/table">
            <a:tbl>
              <a:tblPr>
                <a:noFill/>
                <a:tableStyleId>{70FDDBD4-B22F-46A3-B4F1-BC5DD30D5C4E}</a:tableStyleId>
              </a:tblPr>
              <a:tblGrid>
                <a:gridCol w="5709270">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US" sz="2800" u="none" strike="noStrike" cap="none">
                          <a:latin typeface="Verdana"/>
                          <a:ea typeface="Verdana"/>
                          <a:cs typeface="Verdana"/>
                          <a:sym typeface="Verdana"/>
                        </a:rPr>
                        <a:t>I. </a:t>
                      </a:r>
                      <a:r>
                        <a:rPr lang="en-US" sz="2800">
                          <a:latin typeface="Verdana"/>
                          <a:ea typeface="Verdana"/>
                          <a:cs typeface="Verdana"/>
                          <a:sym typeface="Verdana"/>
                        </a:rPr>
                        <a:t>out of the apple.</a:t>
                      </a:r>
                      <a:endParaRPr/>
                    </a:p>
                  </a:txBody>
                  <a:tcPr marL="98700" marR="98700" marT="49350" marB="49350"/>
                </a:tc>
                <a:extLst>
                  <a:ext uri="{0D108BD9-81ED-4DB2-BD59-A6C34878D82A}">
                    <a16:rowId xmlns:a16="http://schemas.microsoft.com/office/drawing/2014/main" val="10000"/>
                  </a:ext>
                </a:extLst>
              </a:tr>
              <a:tr h="1429300">
                <a:tc>
                  <a:txBody>
                    <a:bodyPr/>
                    <a:lstStyle/>
                    <a:p>
                      <a:pPr marL="514350" marR="0" lvl="0" indent="-514350" algn="l" rtl="0">
                        <a:lnSpc>
                          <a:spcPct val="100000"/>
                        </a:lnSpc>
                        <a:spcBef>
                          <a:spcPts val="0"/>
                        </a:spcBef>
                        <a:spcAft>
                          <a:spcPts val="0"/>
                        </a:spcAft>
                        <a:buClr>
                          <a:schemeClr val="dk1"/>
                        </a:buClr>
                        <a:buSzPts val="2800"/>
                        <a:buFont typeface="Calibri"/>
                        <a:buAutoNum type="alphaUcPeriod" startAt="10"/>
                      </a:pPr>
                      <a:r>
                        <a:rPr lang="en-US" sz="2800" dirty="0">
                          <a:latin typeface="Verdana"/>
                          <a:ea typeface="Verdana"/>
                          <a:cs typeface="Verdana"/>
                          <a:sym typeface="Verdana"/>
                        </a:rPr>
                        <a:t>to the guests.</a:t>
                      </a:r>
                      <a:endParaRPr dirty="0"/>
                    </a:p>
                  </a:txBody>
                  <a:tcPr marL="98700" marR="98700" marT="49350" marB="49350"/>
                </a:tc>
                <a:extLst>
                  <a:ext uri="{0D108BD9-81ED-4DB2-BD59-A6C34878D82A}">
                    <a16:rowId xmlns:a16="http://schemas.microsoft.com/office/drawing/2014/main" val="10001"/>
                  </a:ext>
                </a:extLst>
              </a:tr>
              <a:tr h="1429300">
                <a:tc>
                  <a:txBody>
                    <a:bodyPr/>
                    <a:lstStyle/>
                    <a:p>
                      <a:pPr marL="514350" marR="0" lvl="0" indent="-514350" algn="l" rtl="0">
                        <a:lnSpc>
                          <a:spcPct val="100000"/>
                        </a:lnSpc>
                        <a:spcBef>
                          <a:spcPts val="0"/>
                        </a:spcBef>
                        <a:spcAft>
                          <a:spcPts val="0"/>
                        </a:spcAft>
                        <a:buClr>
                          <a:schemeClr val="dk1"/>
                        </a:buClr>
                        <a:buSzPts val="2800"/>
                        <a:buFont typeface="Calibri"/>
                        <a:buAutoNum type="alphaUcPeriod" startAt="11"/>
                      </a:pPr>
                      <a:r>
                        <a:rPr lang="en-US" sz="2800" b="0" dirty="0">
                          <a:latin typeface="Verdana"/>
                          <a:ea typeface="Verdana"/>
                          <a:cs typeface="Verdana"/>
                          <a:sym typeface="Verdana"/>
                        </a:rPr>
                        <a:t>very</a:t>
                      </a:r>
                      <a:r>
                        <a:rPr lang="en-US" sz="2800" b="1" dirty="0">
                          <a:latin typeface="Verdana"/>
                          <a:ea typeface="Verdana"/>
                          <a:cs typeface="Verdana"/>
                          <a:sym typeface="Verdana"/>
                        </a:rPr>
                        <a:t> impolite</a:t>
                      </a:r>
                      <a:r>
                        <a:rPr lang="en-US" sz="2800" dirty="0">
                          <a:latin typeface="Verdana"/>
                          <a:ea typeface="Verdana"/>
                          <a:cs typeface="Verdana"/>
                          <a:sym typeface="Verdana"/>
                        </a:rPr>
                        <a:t> to me.</a:t>
                      </a:r>
                      <a:endParaRPr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2"/>
                  </a:ext>
                </a:extLst>
              </a:tr>
              <a:tr h="1429300">
                <a:tc>
                  <a:txBody>
                    <a:bodyPr/>
                    <a:lstStyle/>
                    <a:p>
                      <a:pPr marL="514350" marR="0" lvl="0" indent="-514350" algn="l" rtl="0">
                        <a:lnSpc>
                          <a:spcPct val="100000"/>
                        </a:lnSpc>
                        <a:spcBef>
                          <a:spcPts val="0"/>
                        </a:spcBef>
                        <a:spcAft>
                          <a:spcPts val="0"/>
                        </a:spcAft>
                        <a:buClr>
                          <a:schemeClr val="dk1"/>
                        </a:buClr>
                        <a:buSzPts val="2800"/>
                        <a:buFont typeface="Calibri"/>
                        <a:buAutoNum type="alphaUcPeriod" startAt="12"/>
                      </a:pPr>
                      <a:r>
                        <a:rPr lang="en-US" sz="2800" dirty="0">
                          <a:latin typeface="Verdana"/>
                          <a:ea typeface="Verdana"/>
                          <a:cs typeface="Verdana"/>
                          <a:sym typeface="Verdana"/>
                        </a:rPr>
                        <a:t>his cell phone.</a:t>
                      </a:r>
                      <a:endParaRPr dirty="0"/>
                    </a:p>
                  </a:txBody>
                  <a:tcPr marL="98700" marR="98700" marT="49350" marB="49350"/>
                </a:tc>
                <a:extLst>
                  <a:ext uri="{0D108BD9-81ED-4DB2-BD59-A6C34878D82A}">
                    <a16:rowId xmlns:a16="http://schemas.microsoft.com/office/drawing/2014/main" val="10003"/>
                  </a:ext>
                </a:extLst>
              </a:tr>
            </a:tbl>
          </a:graphicData>
        </a:graphic>
      </p:graphicFrame>
      <p:sp>
        <p:nvSpPr>
          <p:cNvPr id="406" name="Google Shape;406;g2b5a26a3d5c_0_425"/>
          <p:cNvSpPr txBox="1"/>
          <p:nvPr/>
        </p:nvSpPr>
        <p:spPr>
          <a:xfrm>
            <a:off x="386730" y="-153004"/>
            <a:ext cx="11016600" cy="103966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Verdana"/>
              <a:buNone/>
            </a:pPr>
            <a:r>
              <a:rPr lang="en-US" sz="3200" b="1" i="0" u="none" strike="noStrike" cap="none" dirty="0">
                <a:solidFill>
                  <a:srgbClr val="000000"/>
                </a:solidFill>
                <a:latin typeface="Verdana"/>
                <a:ea typeface="Verdana"/>
                <a:cs typeface="Verdana"/>
                <a:sym typeface="Verdana"/>
              </a:rPr>
              <a:t>Match the beginning and end of each sentence.</a:t>
            </a:r>
            <a:endParaRPr dirty="0"/>
          </a:p>
        </p:txBody>
      </p:sp>
      <p:graphicFrame>
        <p:nvGraphicFramePr>
          <p:cNvPr id="407" name="Google Shape;407;g2b5a26a3d5c_0_425"/>
          <p:cNvGraphicFramePr/>
          <p:nvPr>
            <p:extLst>
              <p:ext uri="{D42A27DB-BD31-4B8C-83A1-F6EECF244321}">
                <p14:modId xmlns:p14="http://schemas.microsoft.com/office/powerpoint/2010/main" val="1739790902"/>
              </p:ext>
            </p:extLst>
          </p:nvPr>
        </p:nvGraphicFramePr>
        <p:xfrm>
          <a:off x="386730" y="809682"/>
          <a:ext cx="5709270" cy="5717300"/>
        </p:xfrm>
        <a:graphic>
          <a:graphicData uri="http://schemas.openxmlformats.org/drawingml/2006/table">
            <a:tbl>
              <a:tblPr>
                <a:noFill/>
                <a:tableStyleId>{70FDDBD4-B22F-46A3-B4F1-BC5DD30D5C4E}</a:tableStyleId>
              </a:tblPr>
              <a:tblGrid>
                <a:gridCol w="5709270">
                  <a:extLst>
                    <a:ext uri="{9D8B030D-6E8A-4147-A177-3AD203B41FA5}">
                      <a16:colId xmlns:a16="http://schemas.microsoft.com/office/drawing/2014/main" val="20000"/>
                    </a:ext>
                  </a:extLst>
                </a:gridCol>
              </a:tblGrid>
              <a:tr h="1429400">
                <a:tc>
                  <a:txBody>
                    <a:bodyPr/>
                    <a:lstStyle/>
                    <a:p>
                      <a:pPr marL="514350" marR="0" lvl="0" indent="-514350" algn="l" rtl="0">
                        <a:lnSpc>
                          <a:spcPct val="100000"/>
                        </a:lnSpc>
                        <a:spcBef>
                          <a:spcPts val="0"/>
                        </a:spcBef>
                        <a:spcAft>
                          <a:spcPts val="0"/>
                        </a:spcAft>
                        <a:buClr>
                          <a:schemeClr val="dk1"/>
                        </a:buClr>
                        <a:buSzPts val="2800"/>
                        <a:buFont typeface="Calibri"/>
                        <a:buAutoNum type="arabicPeriod" startAt="9"/>
                      </a:pPr>
                      <a:r>
                        <a:rPr lang="en-US" sz="2800" dirty="0">
                          <a:latin typeface="Verdana"/>
                          <a:ea typeface="Verdana"/>
                          <a:cs typeface="Verdana"/>
                          <a:sym typeface="Verdana"/>
                        </a:rPr>
                        <a:t>He </a:t>
                      </a:r>
                      <a:r>
                        <a:rPr lang="en-US" sz="2800" b="1" dirty="0">
                          <a:latin typeface="Verdana"/>
                          <a:ea typeface="Verdana"/>
                          <a:cs typeface="Verdana"/>
                          <a:sym typeface="Verdana"/>
                        </a:rPr>
                        <a:t>dropped</a:t>
                      </a:r>
                      <a:r>
                        <a:rPr lang="en-US" sz="2800" u="none" strike="noStrike" cap="none" dirty="0">
                          <a:latin typeface="Verdana"/>
                          <a:ea typeface="Verdana"/>
                          <a:cs typeface="Verdana"/>
                          <a:sym typeface="Verdana"/>
                        </a:rPr>
                        <a:t>                         </a:t>
                      </a:r>
                      <a:endParaRPr dirty="0"/>
                    </a:p>
                  </a:txBody>
                  <a:tcPr marL="98700" marR="98700" marT="49350" marB="49350"/>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10. </a:t>
                      </a:r>
                      <a:r>
                        <a:rPr lang="en-US" sz="2800" dirty="0">
                          <a:latin typeface="Verdana"/>
                          <a:ea typeface="Verdana"/>
                          <a:cs typeface="Verdana"/>
                          <a:sym typeface="Verdana"/>
                        </a:rPr>
                        <a:t>She takes a big </a:t>
                      </a:r>
                      <a:r>
                        <a:rPr lang="en-US" sz="2800" b="1" dirty="0">
                          <a:latin typeface="Verdana"/>
                          <a:ea typeface="Verdana"/>
                          <a:cs typeface="Verdana"/>
                          <a:sym typeface="Verdana"/>
                        </a:rPr>
                        <a:t>bite</a:t>
                      </a:r>
                      <a:endParaRPr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11.</a:t>
                      </a:r>
                      <a:r>
                        <a:rPr lang="en-US" sz="2800" dirty="0">
                          <a:latin typeface="Verdana"/>
                          <a:ea typeface="Verdana"/>
                          <a:cs typeface="Verdana"/>
                          <a:sym typeface="Verdana"/>
                        </a:rPr>
                        <a:t> Please be </a:t>
                      </a:r>
                      <a:r>
                        <a:rPr lang="en-US" sz="2800" b="1" dirty="0">
                          <a:latin typeface="Verdana"/>
                          <a:ea typeface="Verdana"/>
                          <a:cs typeface="Verdana"/>
                          <a:sym typeface="Verdana"/>
                        </a:rPr>
                        <a:t>polite</a:t>
                      </a:r>
                      <a:endParaRPr sz="2800" u="none" strike="noStrike" cap="none"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12. </a:t>
                      </a:r>
                      <a:r>
                        <a:rPr lang="en-US" sz="2800" dirty="0">
                          <a:latin typeface="Verdana"/>
                          <a:ea typeface="Verdana"/>
                          <a:cs typeface="Verdana"/>
                          <a:sym typeface="Verdana"/>
                        </a:rPr>
                        <a:t>You are being </a:t>
                      </a:r>
                      <a:r>
                        <a:rPr lang="en-US" sz="2800" u="none" strike="noStrike" cap="none" dirty="0">
                          <a:solidFill>
                            <a:schemeClr val="lt1"/>
                          </a:solidFill>
                          <a:latin typeface="Verdana"/>
                          <a:ea typeface="Verdana"/>
                          <a:cs typeface="Verdana"/>
                          <a:sym typeface="Verdana"/>
                        </a:rPr>
                        <a:t>t</a:t>
                      </a:r>
                      <a:r>
                        <a:rPr lang="en-US" sz="2800" u="none" strike="noStrike" cap="none" dirty="0">
                          <a:latin typeface="Verdana"/>
                          <a:ea typeface="Verdana"/>
                          <a:cs typeface="Verdana"/>
                          <a:sym typeface="Verdana"/>
                        </a:rPr>
                        <a:t>   </a:t>
                      </a:r>
                      <a:endParaRPr sz="2800" b="0" u="none" strike="noStrike" cap="none"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3"/>
                  </a:ext>
                </a:extLst>
              </a:tr>
            </a:tbl>
          </a:graphicData>
        </a:graphic>
      </p:graphicFrame>
      <p:pic>
        <p:nvPicPr>
          <p:cNvPr id="408" name="Google Shape;408;g2b5a26a3d5c_0_425"/>
          <p:cNvPicPr preferRelativeResize="0"/>
          <p:nvPr/>
        </p:nvPicPr>
        <p:blipFill rotWithShape="1">
          <a:blip r:embed="rId5">
            <a:alphaModFix/>
            <a:extLst>
              <a:ext uri="{BEBA8EAE-BF5A-486C-A8C5-ECC9F3942E4B}">
                <a14:imgProps xmlns:a14="http://schemas.microsoft.com/office/drawing/2010/main">
                  <a14:imgLayer r:embed="rId6">
                    <a14:imgEffect>
                      <a14:backgroundRemoval t="20508" b="78076" l="31348" r="73096">
                        <a14:foregroundMark x1="35498" y1="76904" x2="35498" y2="76904"/>
                        <a14:foregroundMark x1="37256" y1="64551" x2="37256" y2="64551"/>
                        <a14:foregroundMark x1="39063" y1="61035" x2="39063" y2="61035"/>
                        <a14:foregroundMark x1="34326" y1="62793" x2="37256" y2="57520"/>
                        <a14:foregroundMark x1="45508" y1="74561" x2="47021" y2="59277"/>
                        <a14:foregroundMark x1="47021" y1="59277" x2="55469" y2="55762"/>
                        <a14:foregroundMark x1="49609" y1="20508" x2="49609" y2="20508"/>
                        <a14:foregroundMark x1="73096" y1="68066" x2="73096" y2="68066"/>
                        <a14:foregroundMark x1="55469" y1="78076" x2="55469" y2="78076"/>
                        <a14:foregroundMark x1="33740" y1="78076" x2="33740" y2="78076"/>
                        <a14:foregroundMark x1="45508" y1="52832" x2="45508" y2="52832"/>
                        <a14:foregroundMark x1="49023" y1="54004" x2="49023" y2="54004"/>
                      </a14:backgroundRemoval>
                    </a14:imgEffect>
                  </a14:imgLayer>
                </a14:imgProps>
              </a:ext>
            </a:extLst>
          </a:blip>
          <a:srcRect l="26349" t="16020" r="22146" b="15312"/>
          <a:stretch/>
        </p:blipFill>
        <p:spPr>
          <a:xfrm>
            <a:off x="10777626" y="832748"/>
            <a:ext cx="1027644" cy="1394278"/>
          </a:xfrm>
          <a:prstGeom prst="rect">
            <a:avLst/>
          </a:prstGeom>
          <a:noFill/>
          <a:ln>
            <a:noFill/>
          </a:ln>
        </p:spPr>
      </p:pic>
      <p:pic>
        <p:nvPicPr>
          <p:cNvPr id="409" name="Google Shape;409;g2b5a26a3d5c_0_425"/>
          <p:cNvPicPr preferRelativeResize="0"/>
          <p:nvPr/>
        </p:nvPicPr>
        <p:blipFill rotWithShape="1">
          <a:blip r:embed="rId7">
            <a:alphaModFix/>
            <a:extLst>
              <a:ext uri="{BEBA8EAE-BF5A-486C-A8C5-ECC9F3942E4B}">
                <a14:imgProps xmlns:a14="http://schemas.microsoft.com/office/drawing/2010/main">
                  <a14:imgLayer r:embed="rId8">
                    <a14:imgEffect>
                      <a14:backgroundRemoval t="15460" b="61920" l="39893" r="55127">
                        <a14:foregroundMark x1="47949" y1="15460" x2="47949" y2="15460"/>
                        <a14:foregroundMark x1="43213" y1="60130" x2="43213" y2="60130"/>
                        <a14:foregroundMark x1="48145" y1="60456" x2="48145" y2="60456"/>
                        <a14:foregroundMark x1="46680" y1="20098" x2="46680" y2="20098"/>
                        <a14:foregroundMark x1="44531" y1="17982" x2="44531" y2="17982"/>
                        <a14:foregroundMark x1="42383" y1="61920" x2="42383" y2="61920"/>
                        <a14:foregroundMark x1="53955" y1="54028" x2="53955" y2="54028"/>
                        <a14:foregroundMark x1="53955" y1="52970" x2="53955" y2="52970"/>
                        <a14:foregroundMark x1="53955" y1="52970" x2="53955" y2="52970"/>
                        <a14:foregroundMark x1="53516" y1="55492" x2="53516" y2="55492"/>
                        <a14:foregroundMark x1="54590" y1="52238" x2="54590" y2="52238"/>
                        <a14:foregroundMark x1="54590" y1="50448" x2="54590" y2="50448"/>
                        <a14:foregroundMark x1="54150" y1="51912" x2="54150" y2="51912"/>
                        <a14:foregroundMark x1="54150" y1="51912" x2="54150" y2="51912"/>
                        <a14:foregroundMark x1="53955" y1="51505" x2="53955" y2="51505"/>
                        <a14:foregroundMark x1="45166" y1="16843" x2="45166" y2="16843"/>
                        <a14:foregroundMark x1="48389" y1="22620" x2="48389" y2="22620"/>
                        <a14:foregroundMark x1="47070" y1="15785" x2="47070" y2="15785"/>
                      </a14:backgroundRemoval>
                    </a14:imgEffect>
                  </a14:imgLayer>
                </a14:imgProps>
              </a:ext>
            </a:extLst>
          </a:blip>
          <a:srcRect l="38164" t="11500" r="42935" b="37678"/>
          <a:stretch/>
        </p:blipFill>
        <p:spPr>
          <a:xfrm flipH="1">
            <a:off x="10598502" y="4851918"/>
            <a:ext cx="1145450" cy="1640982"/>
          </a:xfrm>
          <a:prstGeom prst="rect">
            <a:avLst/>
          </a:prstGeom>
          <a:noFill/>
          <a:ln>
            <a:noFill/>
          </a:ln>
        </p:spPr>
      </p:pic>
      <p:pic>
        <p:nvPicPr>
          <p:cNvPr id="410" name="Google Shape;410;g2b5a26a3d5c_0_425"/>
          <p:cNvPicPr preferRelativeResize="0"/>
          <p:nvPr/>
        </p:nvPicPr>
        <p:blipFill rotWithShape="1">
          <a:blip r:embed="rId9">
            <a:alphaModFix/>
            <a:extLst>
              <a:ext uri="{BEBA8EAE-BF5A-486C-A8C5-ECC9F3942E4B}">
                <a14:imgProps xmlns:a14="http://schemas.microsoft.com/office/drawing/2010/main">
                  <a14:imgLayer r:embed="rId10">
                    <a14:imgEffect>
                      <a14:backgroundRemoval t="5240" b="96507" l="9901" r="89604">
                        <a14:foregroundMark x1="29208" y1="91703" x2="29208" y2="91703"/>
                        <a14:foregroundMark x1="26238" y1="47162" x2="26238" y2="47162"/>
                        <a14:foregroundMark x1="29208" y1="12664" x2="29208" y2="12664"/>
                        <a14:foregroundMark x1="24257" y1="96507" x2="24257" y2="96507"/>
                        <a14:foregroundMark x1="34653" y1="95633" x2="34653" y2="95633"/>
                        <a14:foregroundMark x1="63861" y1="8734" x2="63861" y2="8734"/>
                        <a14:foregroundMark x1="59901" y1="5240" x2="59901" y2="5240"/>
                        <a14:foregroundMark x1="59901" y1="91266" x2="59901" y2="91266"/>
                        <a14:foregroundMark x1="14356" y1="13100" x2="14356" y2="13100"/>
                      </a14:backgroundRemoval>
                    </a14:imgEffect>
                  </a14:imgLayer>
                </a14:imgProps>
              </a:ext>
            </a:extLst>
          </a:blip>
          <a:srcRect/>
          <a:stretch/>
        </p:blipFill>
        <p:spPr>
          <a:xfrm>
            <a:off x="4643768" y="3683848"/>
            <a:ext cx="1388750" cy="1325700"/>
          </a:xfrm>
          <a:prstGeom prst="rect">
            <a:avLst/>
          </a:prstGeom>
          <a:noFill/>
          <a:ln>
            <a:noFill/>
          </a:ln>
        </p:spPr>
      </p:pic>
      <p:pic>
        <p:nvPicPr>
          <p:cNvPr id="411" name="Google Shape;411;g2b5a26a3d5c_0_425"/>
          <p:cNvPicPr preferRelativeResize="0"/>
          <p:nvPr/>
        </p:nvPicPr>
        <p:blipFill rotWithShape="1">
          <a:blip r:embed="rId11">
            <a:alphaModFix/>
            <a:extLst>
              <a:ext uri="{BEBA8EAE-BF5A-486C-A8C5-ECC9F3942E4B}">
                <a14:imgProps xmlns:a14="http://schemas.microsoft.com/office/drawing/2010/main">
                  <a14:imgLayer r:embed="rId12">
                    <a14:imgEffect>
                      <a14:backgroundRemoval t="9375" b="92969" l="9953" r="89100">
                        <a14:foregroundMark x1="45972" y1="15234" x2="45972" y2="15234"/>
                        <a14:foregroundMark x1="41232" y1="13672" x2="41232" y2="13672"/>
                        <a14:foregroundMark x1="34597" y1="18750" x2="34597" y2="18750"/>
                        <a14:foregroundMark x1="31280" y1="23438" x2="31280" y2="23438"/>
                        <a14:foregroundMark x1="26066" y1="28516" x2="26066" y2="28516"/>
                        <a14:foregroundMark x1="26066" y1="28516" x2="26066" y2="28516"/>
                        <a14:foregroundMark x1="25592" y1="28516" x2="25592" y2="28516"/>
                        <a14:foregroundMark x1="24171" y1="30859" x2="24171" y2="30859"/>
                        <a14:foregroundMark x1="24171" y1="30859" x2="24171" y2="30859"/>
                        <a14:foregroundMark x1="22749" y1="31250" x2="22749" y2="31250"/>
                        <a14:foregroundMark x1="22749" y1="32031" x2="22749" y2="32031"/>
                        <a14:foregroundMark x1="23223" y1="34375" x2="23223" y2="34375"/>
                        <a14:foregroundMark x1="20379" y1="33984" x2="20379" y2="33984"/>
                        <a14:foregroundMark x1="67773" y1="15234" x2="67773" y2="15234"/>
                        <a14:foregroundMark x1="72986" y1="10938" x2="72986" y2="10938"/>
                        <a14:foregroundMark x1="40284" y1="16406" x2="40284" y2="16406"/>
                        <a14:foregroundMark x1="77725" y1="30859" x2="77725" y2="30859"/>
                        <a14:foregroundMark x1="77725" y1="30859" x2="77725" y2="30859"/>
                        <a14:foregroundMark x1="71564" y1="31641" x2="71564" y2="31641"/>
                        <a14:foregroundMark x1="55924" y1="62500" x2="55924" y2="62500"/>
                        <a14:foregroundMark x1="56872" y1="68359" x2="56872" y2="68359"/>
                        <a14:foregroundMark x1="59716" y1="73438" x2="59716" y2="73438"/>
                        <a14:foregroundMark x1="63507" y1="79688" x2="63507" y2="79688"/>
                        <a14:foregroundMark x1="63981" y1="81250" x2="63981" y2="81250"/>
                        <a14:foregroundMark x1="81517" y1="92969" x2="81517" y2="92969"/>
                        <a14:foregroundMark x1="18957" y1="91797" x2="18957" y2="91797"/>
                        <a14:foregroundMark x1="42654" y1="92188" x2="42654" y2="92188"/>
                        <a14:foregroundMark x1="60190" y1="26172" x2="60190" y2="26172"/>
                        <a14:foregroundMark x1="69668" y1="17188" x2="69668" y2="17188"/>
                        <a14:foregroundMark x1="64929" y1="17969" x2="64929" y2="17969"/>
                        <a14:foregroundMark x1="67299" y1="15625" x2="67299" y2="15625"/>
                        <a14:foregroundMark x1="64929" y1="15625" x2="64929" y2="15625"/>
                        <a14:foregroundMark x1="63981" y1="13672" x2="63981" y2="13672"/>
                        <a14:foregroundMark x1="71090" y1="9375" x2="71090" y2="9375"/>
                        <a14:foregroundMark x1="66825" y1="10547" x2="66825" y2="10547"/>
                        <a14:backgroundMark x1="63033" y1="13672" x2="63033" y2="13672"/>
                        <a14:backgroundMark x1="64455" y1="14453" x2="64455" y2="14453"/>
                        <a14:backgroundMark x1="64929" y1="12500" x2="64929" y2="12500"/>
                        <a14:backgroundMark x1="63981" y1="12891" x2="63981" y2="12891"/>
                      </a14:backgroundRemoval>
                    </a14:imgEffect>
                  </a14:imgLayer>
                </a14:imgProps>
              </a:ext>
            </a:extLst>
          </a:blip>
          <a:srcRect/>
          <a:stretch/>
        </p:blipFill>
        <p:spPr>
          <a:xfrm>
            <a:off x="4565014" y="5009548"/>
            <a:ext cx="1594470" cy="1559034"/>
          </a:xfrm>
          <a:prstGeom prst="rect">
            <a:avLst/>
          </a:prstGeom>
          <a:noFill/>
          <a:ln>
            <a:noFill/>
          </a:ln>
        </p:spPr>
      </p:pic>
      <p:sp>
        <p:nvSpPr>
          <p:cNvPr id="2" name="Footer Placeholder 1">
            <a:extLst>
              <a:ext uri="{FF2B5EF4-FFF2-40B4-BE49-F238E27FC236}">
                <a16:creationId xmlns:a16="http://schemas.microsoft.com/office/drawing/2014/main" id="{843136AB-7615-499F-B857-14EE608FAB11}"/>
              </a:ext>
            </a:extLst>
          </p:cNvPr>
          <p:cNvSpPr>
            <a:spLocks noGrp="1"/>
          </p:cNvSpPr>
          <p:nvPr>
            <p:ph type="ftr" idx="11"/>
          </p:nvPr>
        </p:nvSpPr>
        <p:spPr>
          <a:xfrm>
            <a:off x="-27300" y="6492900"/>
            <a:ext cx="4114800" cy="365100"/>
          </a:xfrm>
        </p:spPr>
        <p:txBody>
          <a:bodyPr/>
          <a:lstStyle/>
          <a:p>
            <a:r>
              <a:rPr lang="en-US" dirty="0">
                <a:solidFill>
                  <a:schemeClr val="bg1">
                    <a:lumMod val="65000"/>
                  </a:schemeClr>
                </a:solidFill>
              </a:rPr>
              <a:t>©2020-2025 Light of the World Learning</a:t>
            </a:r>
          </a:p>
        </p:txBody>
      </p:sp>
      <p:sp>
        <p:nvSpPr>
          <p:cNvPr id="3" name="Slide Number Placeholder 2">
            <a:extLst>
              <a:ext uri="{FF2B5EF4-FFF2-40B4-BE49-F238E27FC236}">
                <a16:creationId xmlns:a16="http://schemas.microsoft.com/office/drawing/2014/main" id="{C3E9086F-1B15-469E-8700-CF69D872CFEA}"/>
              </a:ext>
            </a:extLst>
          </p:cNvPr>
          <p:cNvSpPr>
            <a:spLocks noGrp="1"/>
          </p:cNvSpPr>
          <p:nvPr>
            <p:ph type="sldNum" idx="12"/>
          </p:nvPr>
        </p:nvSpPr>
        <p:spPr>
          <a:xfrm>
            <a:off x="8590002" y="6421408"/>
            <a:ext cx="2743200" cy="365100"/>
          </a:xfrm>
        </p:spPr>
        <p:txBody>
          <a:bodyPr/>
          <a:lstStyle/>
          <a:p>
            <a:pPr marL="0" lvl="0" indent="0" algn="r" rtl="0">
              <a:spcBef>
                <a:spcPts val="0"/>
              </a:spcBef>
              <a:spcAft>
                <a:spcPts val="0"/>
              </a:spcAft>
              <a:buNone/>
            </a:pPr>
            <a:fld id="{00000000-1234-1234-1234-123412341234}" type="slidenum">
              <a:rPr lang="en-US" smtClean="0">
                <a:solidFill>
                  <a:schemeClr val="bg1">
                    <a:lumMod val="65000"/>
                  </a:schemeClr>
                </a:solidFill>
              </a:rPr>
              <a:t>7</a:t>
            </a:fld>
            <a:endParaRPr lang="en-US" dirty="0">
              <a:solidFill>
                <a:schemeClr val="bg1">
                  <a:lumMod val="65000"/>
                </a:schemeClr>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930" y="2353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47"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graphicFrame>
        <p:nvGraphicFramePr>
          <p:cNvPr id="418" name="Google Shape;418;p8"/>
          <p:cNvGraphicFramePr/>
          <p:nvPr>
            <p:extLst>
              <p:ext uri="{D42A27DB-BD31-4B8C-83A1-F6EECF244321}">
                <p14:modId xmlns:p14="http://schemas.microsoft.com/office/powerpoint/2010/main" val="1340704547"/>
              </p:ext>
            </p:extLst>
          </p:nvPr>
        </p:nvGraphicFramePr>
        <p:xfrm>
          <a:off x="231412" y="803632"/>
          <a:ext cx="11729176" cy="5467233"/>
        </p:xfrm>
        <a:graphic>
          <a:graphicData uri="http://schemas.openxmlformats.org/drawingml/2006/table">
            <a:tbl>
              <a:tblPr>
                <a:noFill/>
                <a:tableStyleId>{91C87AE9-D1D1-4D21-B8A5-9C12E8EEBB3D}</a:tableStyleId>
              </a:tblPr>
              <a:tblGrid>
                <a:gridCol w="1662137">
                  <a:extLst>
                    <a:ext uri="{9D8B030D-6E8A-4147-A177-3AD203B41FA5}">
                      <a16:colId xmlns:a16="http://schemas.microsoft.com/office/drawing/2014/main" val="20000"/>
                    </a:ext>
                  </a:extLst>
                </a:gridCol>
                <a:gridCol w="2528549">
                  <a:extLst>
                    <a:ext uri="{9D8B030D-6E8A-4147-A177-3AD203B41FA5}">
                      <a16:colId xmlns:a16="http://schemas.microsoft.com/office/drawing/2014/main" val="20001"/>
                    </a:ext>
                  </a:extLst>
                </a:gridCol>
                <a:gridCol w="7538490">
                  <a:extLst>
                    <a:ext uri="{9D8B030D-6E8A-4147-A177-3AD203B41FA5}">
                      <a16:colId xmlns:a16="http://schemas.microsoft.com/office/drawing/2014/main" val="20002"/>
                    </a:ext>
                  </a:extLst>
                </a:gridCol>
              </a:tblGrid>
              <a:tr h="606803">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latin typeface="Verdana"/>
                          <a:ea typeface="Verdana"/>
                          <a:cs typeface="Verdana"/>
                          <a:sym typeface="Verdana"/>
                        </a:rPr>
                        <a:t>Use</a:t>
                      </a:r>
                      <a:endParaRPr sz="2800" b="1"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latin typeface="Verdana"/>
                          <a:ea typeface="Verdana"/>
                          <a:cs typeface="Verdana"/>
                          <a:sym typeface="Verdana"/>
                        </a:rPr>
                        <a:t>Verb</a:t>
                      </a:r>
                      <a:endParaRPr sz="2800" b="1"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solidFill>
                            <a:srgbClr val="000000"/>
                          </a:solidFill>
                          <a:latin typeface="Verdana"/>
                          <a:ea typeface="Verdana"/>
                          <a:cs typeface="Verdana"/>
                          <a:sym typeface="Verdana"/>
                        </a:rPr>
                        <a:t>Sentence</a:t>
                      </a:r>
                      <a:endParaRPr sz="2800" b="1" u="none" strike="noStrike" cap="none">
                        <a:solidFill>
                          <a:srgbClr val="000000"/>
                        </a:solidFill>
                        <a:latin typeface="Verdana"/>
                        <a:ea typeface="Verdana"/>
                        <a:cs typeface="Verdana"/>
                        <a:sym typeface="Verdana"/>
                      </a:endParaRPr>
                    </a:p>
                  </a:txBody>
                  <a:tcPr marL="63500" marR="63500" marT="63500" marB="63500">
                    <a:solidFill>
                      <a:srgbClr val="D8E2F3"/>
                    </a:solidFill>
                  </a:tcPr>
                </a:tc>
                <a:extLst>
                  <a:ext uri="{0D108BD9-81ED-4DB2-BD59-A6C34878D82A}">
                    <a16:rowId xmlns:a16="http://schemas.microsoft.com/office/drawing/2014/main" val="10000"/>
                  </a:ext>
                </a:extLst>
              </a:tr>
              <a:tr h="1491956">
                <a:tc>
                  <a:txBody>
                    <a:bodyPr/>
                    <a:lstStyle/>
                    <a:p>
                      <a:pPr marL="0" marR="0" lvl="0" indent="0" algn="l" rtl="0">
                        <a:lnSpc>
                          <a:spcPct val="100000"/>
                        </a:lnSpc>
                        <a:spcBef>
                          <a:spcPts val="0"/>
                        </a:spcBef>
                        <a:spcAft>
                          <a:spcPts val="0"/>
                        </a:spcAft>
                        <a:buClr>
                          <a:srgbClr val="000000"/>
                        </a:buClr>
                        <a:buSzPts val="2800"/>
                        <a:buFont typeface="Arial"/>
                        <a:buNone/>
                      </a:pPr>
                      <a:r>
                        <a:rPr lang="en-US" sz="2700" u="none" strike="noStrike" cap="none" dirty="0">
                          <a:latin typeface="Verdana"/>
                          <a:ea typeface="Verdana"/>
                          <a:cs typeface="Verdana"/>
                          <a:sym typeface="Verdana"/>
                        </a:rPr>
                        <a:t>Advice</a:t>
                      </a:r>
                      <a:endParaRPr sz="27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2800"/>
                        <a:buFont typeface="Arial"/>
                        <a:buNone/>
                      </a:pPr>
                      <a:r>
                        <a:rPr lang="en-US" sz="2700" u="none" strike="noStrike" cap="none" dirty="0">
                          <a:latin typeface="Verdana"/>
                          <a:ea typeface="Verdana"/>
                          <a:cs typeface="Verdana"/>
                          <a:sym typeface="Verdana"/>
                        </a:rPr>
                        <a:t>Should</a:t>
                      </a:r>
                      <a:endParaRPr sz="27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Arial"/>
                        <a:buNone/>
                      </a:pPr>
                      <a:endParaRPr sz="27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Arial"/>
                        <a:buNone/>
                      </a:pPr>
                      <a:r>
                        <a:rPr lang="en-US" sz="2700" u="none" strike="noStrike" cap="none" dirty="0">
                          <a:latin typeface="Verdana"/>
                          <a:ea typeface="Verdana"/>
                          <a:cs typeface="Verdana"/>
                          <a:sym typeface="Verdana"/>
                        </a:rPr>
                        <a:t>Should not</a:t>
                      </a:r>
                      <a:endParaRPr sz="27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700" b="1" u="none" strike="noStrike" cap="none" dirty="0">
                          <a:latin typeface="Verdana"/>
                          <a:ea typeface="Verdana"/>
                          <a:cs typeface="Verdana"/>
                          <a:sym typeface="Verdana"/>
                        </a:rPr>
                        <a:t>Should</a:t>
                      </a:r>
                      <a:r>
                        <a:rPr lang="en-US" sz="2700" u="none" strike="noStrike" cap="none" dirty="0">
                          <a:latin typeface="Verdana"/>
                          <a:ea typeface="Verdana"/>
                          <a:cs typeface="Verdana"/>
                          <a:sym typeface="Verdana"/>
                        </a:rPr>
                        <a:t> I leave a tip for the waiter?</a:t>
                      </a:r>
                      <a:endParaRPr sz="27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700" u="none" strike="noStrike" cap="none" dirty="0">
                          <a:latin typeface="Verdana"/>
                          <a:ea typeface="Verdana"/>
                          <a:cs typeface="Verdana"/>
                          <a:sym typeface="Verdana"/>
                        </a:rPr>
                        <a:t>Yes, you </a:t>
                      </a:r>
                      <a:r>
                        <a:rPr lang="en-US" sz="2700" b="1" u="none" strike="noStrike" cap="none" dirty="0">
                          <a:latin typeface="Verdana"/>
                          <a:ea typeface="Verdana"/>
                          <a:cs typeface="Verdana"/>
                          <a:sym typeface="Verdana"/>
                        </a:rPr>
                        <a:t>should</a:t>
                      </a:r>
                      <a:r>
                        <a:rPr lang="en-US" sz="2700" u="none" strike="noStrike" cap="none" dirty="0">
                          <a:latin typeface="Verdana"/>
                          <a:ea typeface="Verdana"/>
                          <a:cs typeface="Verdana"/>
                          <a:sym typeface="Verdana"/>
                        </a:rPr>
                        <a:t> leave a 20% tip.</a:t>
                      </a:r>
                      <a:endParaRPr sz="27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700" u="none" strike="noStrike" cap="none" dirty="0">
                          <a:latin typeface="Verdana"/>
                          <a:ea typeface="Verdana"/>
                          <a:cs typeface="Verdana"/>
                          <a:sym typeface="Verdana"/>
                        </a:rPr>
                        <a:t>He </a:t>
                      </a:r>
                      <a:r>
                        <a:rPr lang="en-US" sz="2700" b="1" u="none" strike="noStrike" cap="none" dirty="0">
                          <a:latin typeface="Verdana"/>
                          <a:ea typeface="Verdana"/>
                          <a:cs typeface="Verdana"/>
                          <a:sym typeface="Verdana"/>
                        </a:rPr>
                        <a:t>should not</a:t>
                      </a:r>
                      <a:r>
                        <a:rPr lang="en-US" sz="2700" u="none" strike="noStrike" cap="none" dirty="0">
                          <a:latin typeface="Verdana"/>
                          <a:ea typeface="Verdana"/>
                          <a:cs typeface="Verdana"/>
                          <a:sym typeface="Verdana"/>
                        </a:rPr>
                        <a:t> write a bad review today.</a:t>
                      </a:r>
                      <a:endParaRPr sz="2700" u="none" strike="noStrike" cap="none" dirty="0">
                        <a:latin typeface="Verdana"/>
                        <a:ea typeface="Verdana"/>
                        <a:cs typeface="Verdana"/>
                        <a:sym typeface="Verdana"/>
                      </a:endParaRPr>
                    </a:p>
                  </a:txBody>
                  <a:tcPr marL="63500" marR="63500" marT="63500" marB="63500">
                    <a:noFill/>
                  </a:tcPr>
                </a:tc>
                <a:extLst>
                  <a:ext uri="{0D108BD9-81ED-4DB2-BD59-A6C34878D82A}">
                    <a16:rowId xmlns:a16="http://schemas.microsoft.com/office/drawing/2014/main" val="10001"/>
                  </a:ext>
                </a:extLst>
              </a:tr>
              <a:tr h="1595554">
                <a:tc>
                  <a:txBody>
                    <a:bodyPr/>
                    <a:lstStyle/>
                    <a:p>
                      <a:pPr marL="0" marR="0" lvl="0" indent="0" algn="l" rtl="0">
                        <a:lnSpc>
                          <a:spcPct val="100000"/>
                        </a:lnSpc>
                        <a:spcBef>
                          <a:spcPts val="0"/>
                        </a:spcBef>
                        <a:spcAft>
                          <a:spcPts val="0"/>
                        </a:spcAft>
                        <a:buClr>
                          <a:srgbClr val="000000"/>
                        </a:buClr>
                        <a:buSzPts val="2800"/>
                        <a:buFont typeface="Arial"/>
                        <a:buNone/>
                      </a:pPr>
                      <a:r>
                        <a:rPr lang="en-US" sz="2700" u="none" strike="noStrike" cap="none">
                          <a:solidFill>
                            <a:srgbClr val="000000"/>
                          </a:solidFill>
                          <a:latin typeface="Verdana"/>
                          <a:ea typeface="Verdana"/>
                          <a:cs typeface="Verdana"/>
                          <a:sym typeface="Verdana"/>
                        </a:rPr>
                        <a:t>Formal</a:t>
                      </a:r>
                      <a:endParaRPr sz="270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Arial"/>
                        <a:buNone/>
                      </a:pPr>
                      <a:r>
                        <a:rPr lang="en-US" sz="2700" u="none" strike="noStrike" cap="none">
                          <a:latin typeface="Verdana"/>
                          <a:ea typeface="Verdana"/>
                          <a:cs typeface="Verdana"/>
                          <a:sym typeface="Verdana"/>
                        </a:rPr>
                        <a:t>Rule</a:t>
                      </a:r>
                      <a:endParaRPr sz="2700" u="none" strike="noStrike" cap="none">
                        <a:solidFill>
                          <a:srgbClr val="000000"/>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2800"/>
                        <a:buFont typeface="Arial"/>
                        <a:buNone/>
                      </a:pPr>
                      <a:r>
                        <a:rPr lang="en-US" sz="2700" u="none" strike="noStrike" cap="none" dirty="0">
                          <a:latin typeface="Verdana"/>
                          <a:ea typeface="Verdana"/>
                          <a:cs typeface="Verdana"/>
                          <a:sym typeface="Verdana"/>
                        </a:rPr>
                        <a:t>Must</a:t>
                      </a:r>
                      <a:endParaRPr sz="27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Arial"/>
                        <a:buNone/>
                      </a:pPr>
                      <a:endParaRPr sz="27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Arial"/>
                        <a:buNone/>
                      </a:pPr>
                      <a:r>
                        <a:rPr lang="en-US" sz="2700" u="none" strike="noStrike" cap="none" dirty="0">
                          <a:latin typeface="Verdana"/>
                          <a:ea typeface="Verdana"/>
                          <a:cs typeface="Verdana"/>
                          <a:sym typeface="Verdana"/>
                        </a:rPr>
                        <a:t>Must not</a:t>
                      </a:r>
                      <a:endParaRPr sz="27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700" b="1" u="none" strike="noStrike" cap="none" dirty="0">
                          <a:latin typeface="Verdana"/>
                          <a:ea typeface="Verdana"/>
                          <a:cs typeface="Verdana"/>
                          <a:sym typeface="Verdana"/>
                        </a:rPr>
                        <a:t>Must</a:t>
                      </a:r>
                      <a:r>
                        <a:rPr lang="en-US" sz="2700" u="none" strike="noStrike" cap="none" dirty="0">
                          <a:latin typeface="Verdana"/>
                          <a:ea typeface="Verdana"/>
                          <a:cs typeface="Verdana"/>
                          <a:sym typeface="Verdana"/>
                        </a:rPr>
                        <a:t> he call the manager if he is late?</a:t>
                      </a:r>
                      <a:endParaRPr sz="27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700" u="none" strike="noStrike" cap="none" dirty="0">
                          <a:latin typeface="Verdana"/>
                          <a:ea typeface="Verdana"/>
                          <a:cs typeface="Verdana"/>
                          <a:sym typeface="Verdana"/>
                        </a:rPr>
                        <a:t>Yes, he </a:t>
                      </a:r>
                      <a:r>
                        <a:rPr lang="en-US" sz="2700" b="1" u="none" strike="noStrike" cap="none" dirty="0">
                          <a:latin typeface="Verdana"/>
                          <a:ea typeface="Verdana"/>
                          <a:cs typeface="Verdana"/>
                          <a:sym typeface="Verdana"/>
                        </a:rPr>
                        <a:t>must</a:t>
                      </a:r>
                      <a:r>
                        <a:rPr lang="en-US" sz="2700" u="none" strike="noStrike" cap="none" dirty="0">
                          <a:latin typeface="Verdana"/>
                          <a:ea typeface="Verdana"/>
                          <a:cs typeface="Verdana"/>
                          <a:sym typeface="Verdana"/>
                        </a:rPr>
                        <a:t> call before 8:00.</a:t>
                      </a:r>
                      <a:endParaRPr sz="27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700" u="none" strike="noStrike" cap="none" dirty="0">
                          <a:latin typeface="Verdana"/>
                          <a:ea typeface="Verdana"/>
                          <a:cs typeface="Verdana"/>
                          <a:sym typeface="Verdana"/>
                        </a:rPr>
                        <a:t>She </a:t>
                      </a:r>
                      <a:r>
                        <a:rPr lang="en-US" sz="2700" b="1" u="none" strike="noStrike" cap="none" dirty="0">
                          <a:latin typeface="Verdana"/>
                          <a:ea typeface="Verdana"/>
                          <a:cs typeface="Verdana"/>
                          <a:sym typeface="Verdana"/>
                        </a:rPr>
                        <a:t>must not </a:t>
                      </a:r>
                      <a:r>
                        <a:rPr lang="en-US" sz="2700" u="none" strike="noStrike" cap="none" dirty="0">
                          <a:latin typeface="Verdana"/>
                          <a:ea typeface="Verdana"/>
                          <a:cs typeface="Verdana"/>
                          <a:sym typeface="Verdana"/>
                        </a:rPr>
                        <a:t>be impolite to customers.</a:t>
                      </a:r>
                      <a:endParaRPr sz="2700" u="none" strike="noStrike" cap="none" dirty="0">
                        <a:latin typeface="Verdana"/>
                        <a:ea typeface="Verdana"/>
                        <a:cs typeface="Verdana"/>
                        <a:sym typeface="Verdana"/>
                      </a:endParaRPr>
                    </a:p>
                  </a:txBody>
                  <a:tcPr marL="63500" marR="63500" marT="63500" marB="63500">
                    <a:noFill/>
                  </a:tcPr>
                </a:tc>
                <a:extLst>
                  <a:ext uri="{0D108BD9-81ED-4DB2-BD59-A6C34878D82A}">
                    <a16:rowId xmlns:a16="http://schemas.microsoft.com/office/drawing/2014/main" val="10003"/>
                  </a:ext>
                </a:extLst>
              </a:tr>
              <a:tr h="1595554">
                <a:tc>
                  <a:txBody>
                    <a:bodyPr/>
                    <a:lstStyle/>
                    <a:p>
                      <a:pPr marL="0" marR="0" lvl="0" indent="0" algn="l" rtl="0">
                        <a:lnSpc>
                          <a:spcPct val="100000"/>
                        </a:lnSpc>
                        <a:spcBef>
                          <a:spcPts val="0"/>
                        </a:spcBef>
                        <a:spcAft>
                          <a:spcPts val="0"/>
                        </a:spcAft>
                        <a:buClr>
                          <a:srgbClr val="000000"/>
                        </a:buClr>
                        <a:buSzPts val="2800"/>
                        <a:buFont typeface="Arial"/>
                        <a:buNone/>
                      </a:pPr>
                      <a:r>
                        <a:rPr lang="en-US" sz="2700" u="none" strike="noStrike" cap="none" dirty="0">
                          <a:solidFill>
                            <a:srgbClr val="000000"/>
                          </a:solidFill>
                          <a:latin typeface="Verdana"/>
                          <a:ea typeface="Verdana"/>
                          <a:cs typeface="Verdana"/>
                          <a:sym typeface="Verdana"/>
                        </a:rPr>
                        <a:t>Informal</a:t>
                      </a:r>
                      <a:endParaRPr sz="270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Arial"/>
                        <a:buNone/>
                      </a:pPr>
                      <a:r>
                        <a:rPr lang="en-US" sz="2700" u="none" strike="noStrike" cap="none" dirty="0">
                          <a:latin typeface="Verdana"/>
                          <a:ea typeface="Verdana"/>
                          <a:cs typeface="Verdana"/>
                          <a:sym typeface="Verdana"/>
                        </a:rPr>
                        <a:t>Rule</a:t>
                      </a:r>
                      <a:endParaRPr sz="2700" u="none" strike="noStrike" cap="none" dirty="0">
                        <a:solidFill>
                          <a:srgbClr val="000000"/>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2800"/>
                        <a:buFont typeface="Arial"/>
                        <a:buNone/>
                      </a:pPr>
                      <a:r>
                        <a:rPr lang="en-US" sz="2700" u="none" strike="noStrike" cap="none" dirty="0">
                          <a:latin typeface="Verdana"/>
                          <a:ea typeface="Verdana"/>
                          <a:cs typeface="Verdana"/>
                          <a:sym typeface="Verdana"/>
                        </a:rPr>
                        <a:t>Have to</a:t>
                      </a:r>
                    </a:p>
                    <a:p>
                      <a:pPr marL="0" marR="0" lvl="0" indent="0" algn="l" rtl="0">
                        <a:lnSpc>
                          <a:spcPct val="100000"/>
                        </a:lnSpc>
                        <a:spcBef>
                          <a:spcPts val="0"/>
                        </a:spcBef>
                        <a:spcAft>
                          <a:spcPts val="0"/>
                        </a:spcAft>
                        <a:buClr>
                          <a:schemeClr val="dk1"/>
                        </a:buClr>
                        <a:buSzPts val="2800"/>
                        <a:buFont typeface="Arial"/>
                        <a:buNone/>
                      </a:pPr>
                      <a:endParaRPr sz="27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Arial"/>
                        <a:buNone/>
                      </a:pPr>
                      <a:r>
                        <a:rPr lang="en-US" sz="2700" u="none" strike="noStrike" cap="none" dirty="0">
                          <a:latin typeface="Verdana"/>
                          <a:ea typeface="Verdana"/>
                          <a:cs typeface="Verdana"/>
                          <a:sym typeface="Verdana"/>
                        </a:rPr>
                        <a:t>Don’t have to</a:t>
                      </a:r>
                      <a:endParaRPr sz="27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700" b="1" u="none" strike="noStrike" cap="none" dirty="0">
                          <a:latin typeface="Verdana"/>
                          <a:ea typeface="Verdana"/>
                          <a:cs typeface="Verdana"/>
                          <a:sym typeface="Verdana"/>
                        </a:rPr>
                        <a:t>Do</a:t>
                      </a:r>
                      <a:r>
                        <a:rPr lang="en-US" sz="2700" u="none" strike="noStrike" cap="none" dirty="0">
                          <a:latin typeface="Verdana"/>
                          <a:ea typeface="Verdana"/>
                          <a:cs typeface="Verdana"/>
                          <a:sym typeface="Verdana"/>
                        </a:rPr>
                        <a:t> we </a:t>
                      </a:r>
                      <a:r>
                        <a:rPr lang="en-US" sz="2700" b="1" u="none" strike="noStrike" cap="none" dirty="0">
                          <a:latin typeface="Verdana"/>
                          <a:ea typeface="Verdana"/>
                          <a:cs typeface="Verdana"/>
                          <a:sym typeface="Verdana"/>
                        </a:rPr>
                        <a:t>have to </a:t>
                      </a:r>
                      <a:r>
                        <a:rPr lang="en-US" sz="2700" u="none" strike="noStrike" cap="none" dirty="0">
                          <a:latin typeface="Verdana"/>
                          <a:ea typeface="Verdana"/>
                          <a:cs typeface="Verdana"/>
                          <a:sym typeface="Verdana"/>
                        </a:rPr>
                        <a:t>wash the silverware now?</a:t>
                      </a:r>
                      <a:endParaRPr sz="27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700" u="none" strike="noStrike" cap="none" dirty="0">
                          <a:latin typeface="Verdana"/>
                          <a:ea typeface="Verdana"/>
                          <a:cs typeface="Verdana"/>
                          <a:sym typeface="Verdana"/>
                        </a:rPr>
                        <a:t>No, you </a:t>
                      </a:r>
                      <a:r>
                        <a:rPr lang="en-US" sz="2700" b="1" u="none" strike="noStrike" cap="none" dirty="0">
                          <a:latin typeface="Verdana"/>
                          <a:ea typeface="Verdana"/>
                          <a:cs typeface="Verdana"/>
                          <a:sym typeface="Verdana"/>
                        </a:rPr>
                        <a:t>don’t have to </a:t>
                      </a:r>
                      <a:r>
                        <a:rPr lang="en-US" sz="2700" u="none" strike="noStrike" cap="none" dirty="0">
                          <a:latin typeface="Verdana"/>
                          <a:ea typeface="Verdana"/>
                          <a:cs typeface="Verdana"/>
                          <a:sym typeface="Verdana"/>
                        </a:rPr>
                        <a:t>wash it now.</a:t>
                      </a:r>
                      <a:endParaRPr sz="27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700" b="1" u="none" strike="noStrike" cap="none" dirty="0">
                          <a:latin typeface="Verdana"/>
                          <a:ea typeface="Verdana"/>
                          <a:cs typeface="Verdana"/>
                          <a:sym typeface="Verdana"/>
                        </a:rPr>
                        <a:t>Does </a:t>
                      </a:r>
                      <a:r>
                        <a:rPr lang="en-US" sz="2700" u="none" strike="noStrike" cap="none" dirty="0">
                          <a:latin typeface="Verdana"/>
                          <a:ea typeface="Verdana"/>
                          <a:cs typeface="Verdana"/>
                          <a:sym typeface="Verdana"/>
                        </a:rPr>
                        <a:t>she </a:t>
                      </a:r>
                      <a:r>
                        <a:rPr lang="en-US" sz="2700" b="1" u="none" strike="noStrike" cap="none" dirty="0">
                          <a:latin typeface="Verdana"/>
                          <a:ea typeface="Verdana"/>
                          <a:cs typeface="Verdana"/>
                          <a:sym typeface="Verdana"/>
                        </a:rPr>
                        <a:t>have to </a:t>
                      </a:r>
                      <a:r>
                        <a:rPr lang="en-US" sz="2700" u="none" strike="noStrike" cap="none" dirty="0">
                          <a:latin typeface="Verdana"/>
                          <a:ea typeface="Verdana"/>
                          <a:cs typeface="Verdana"/>
                          <a:sym typeface="Verdana"/>
                        </a:rPr>
                        <a:t>rewrite the menus?</a:t>
                      </a:r>
                      <a:endParaRPr sz="27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700" u="none" strike="noStrike" cap="none" dirty="0">
                          <a:latin typeface="Verdana"/>
                          <a:ea typeface="Verdana"/>
                          <a:cs typeface="Verdana"/>
                          <a:sym typeface="Verdana"/>
                        </a:rPr>
                        <a:t>No, she </a:t>
                      </a:r>
                      <a:r>
                        <a:rPr lang="en-US" sz="2700" b="1" u="none" strike="noStrike" cap="none" dirty="0">
                          <a:latin typeface="Verdana"/>
                          <a:ea typeface="Verdana"/>
                          <a:cs typeface="Verdana"/>
                          <a:sym typeface="Verdana"/>
                        </a:rPr>
                        <a:t>doesn’t have to </a:t>
                      </a:r>
                      <a:r>
                        <a:rPr lang="en-US" sz="2700" u="none" strike="noStrike" cap="none" dirty="0">
                          <a:latin typeface="Verdana"/>
                          <a:ea typeface="Verdana"/>
                          <a:cs typeface="Verdana"/>
                          <a:sym typeface="Verdana"/>
                        </a:rPr>
                        <a:t>rewrite them.</a:t>
                      </a:r>
                      <a:endParaRPr sz="2700" u="none" strike="noStrike" cap="none" dirty="0">
                        <a:latin typeface="Verdana"/>
                        <a:ea typeface="Verdana"/>
                        <a:cs typeface="Verdana"/>
                        <a:sym typeface="Verdana"/>
                      </a:endParaRPr>
                    </a:p>
                  </a:txBody>
                  <a:tcPr marL="63500" marR="63500" marT="63500" marB="63500">
                    <a:noFill/>
                  </a:tcPr>
                </a:tc>
                <a:extLst>
                  <a:ext uri="{0D108BD9-81ED-4DB2-BD59-A6C34878D82A}">
                    <a16:rowId xmlns:a16="http://schemas.microsoft.com/office/drawing/2014/main" val="2048578485"/>
                  </a:ext>
                </a:extLst>
              </a:tr>
            </a:tbl>
          </a:graphicData>
        </a:graphic>
      </p:graphicFrame>
      <p:sp>
        <p:nvSpPr>
          <p:cNvPr id="419" name="Google Shape;419;p8"/>
          <p:cNvSpPr txBox="1"/>
          <p:nvPr/>
        </p:nvSpPr>
        <p:spPr>
          <a:xfrm>
            <a:off x="329779" y="14406"/>
            <a:ext cx="12561757" cy="58473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chemeClr val="dk1"/>
                </a:solidFill>
                <a:latin typeface="Verdana"/>
                <a:ea typeface="Verdana"/>
                <a:cs typeface="Verdana"/>
                <a:sym typeface="Verdana"/>
              </a:rPr>
              <a:t>Should, Must, &amp; Have to - for Advice and Rules</a:t>
            </a:r>
            <a:endParaRPr sz="3200" b="1" i="0" u="none" strike="noStrike" cap="none" dirty="0">
              <a:solidFill>
                <a:srgbClr val="FF0000"/>
              </a:solidFill>
              <a:latin typeface="Verdana"/>
              <a:ea typeface="Verdana"/>
              <a:cs typeface="Verdana"/>
              <a:sym typeface="Verdana"/>
            </a:endParaRPr>
          </a:p>
        </p:txBody>
      </p:sp>
      <p:sp>
        <p:nvSpPr>
          <p:cNvPr id="420" name="Google Shape;420;p8"/>
          <p:cNvSpPr txBox="1">
            <a:spLocks noGrp="1"/>
          </p:cNvSpPr>
          <p:nvPr>
            <p:ph type="ftr" idx="11"/>
          </p:nvPr>
        </p:nvSpPr>
        <p:spPr>
          <a:xfrm>
            <a:off x="458853" y="6478469"/>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421" name="Google Shape;421;p8"/>
          <p:cNvSpPr txBox="1">
            <a:spLocks noGrp="1"/>
          </p:cNvSpPr>
          <p:nvPr>
            <p:ph type="sldNum" idx="12"/>
          </p:nvPr>
        </p:nvSpPr>
        <p:spPr>
          <a:xfrm>
            <a:off x="8602049" y="6440827"/>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a:solidFill>
                  <a:schemeClr val="bg1">
                    <a:lumMod val="65000"/>
                  </a:schemeClr>
                </a:solidFill>
              </a:rPr>
              <a:t>8</a:t>
            </a:fld>
            <a:endParaRPr sz="1800" dirty="0">
              <a:solidFill>
                <a:schemeClr val="bg1">
                  <a:lumMod val="65000"/>
                </a:schemeClr>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979" y="-1357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64"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graphicFrame>
        <p:nvGraphicFramePr>
          <p:cNvPr id="448" name="Google Shape;448;p11"/>
          <p:cNvGraphicFramePr/>
          <p:nvPr>
            <p:extLst>
              <p:ext uri="{D42A27DB-BD31-4B8C-83A1-F6EECF244321}">
                <p14:modId xmlns:p14="http://schemas.microsoft.com/office/powerpoint/2010/main" val="2361654044"/>
              </p:ext>
            </p:extLst>
          </p:nvPr>
        </p:nvGraphicFramePr>
        <p:xfrm>
          <a:off x="210225" y="739275"/>
          <a:ext cx="11771550" cy="5669885"/>
        </p:xfrm>
        <a:graphic>
          <a:graphicData uri="http://schemas.openxmlformats.org/drawingml/2006/table">
            <a:tbl>
              <a:tblPr>
                <a:noFill/>
                <a:tableStyleId>{91C87AE9-D1D1-4D21-B8A5-9C12E8EEBB3D}</a:tableStyleId>
              </a:tblPr>
              <a:tblGrid>
                <a:gridCol w="605925">
                  <a:extLst>
                    <a:ext uri="{9D8B030D-6E8A-4147-A177-3AD203B41FA5}">
                      <a16:colId xmlns:a16="http://schemas.microsoft.com/office/drawing/2014/main" val="20000"/>
                    </a:ext>
                  </a:extLst>
                </a:gridCol>
                <a:gridCol w="6678932">
                  <a:extLst>
                    <a:ext uri="{9D8B030D-6E8A-4147-A177-3AD203B41FA5}">
                      <a16:colId xmlns:a16="http://schemas.microsoft.com/office/drawing/2014/main" val="20001"/>
                    </a:ext>
                  </a:extLst>
                </a:gridCol>
                <a:gridCol w="4486693">
                  <a:extLst>
                    <a:ext uri="{9D8B030D-6E8A-4147-A177-3AD203B41FA5}">
                      <a16:colId xmlns:a16="http://schemas.microsoft.com/office/drawing/2014/main" val="20002"/>
                    </a:ext>
                  </a:extLst>
                </a:gridCol>
              </a:tblGrid>
              <a:tr h="700417">
                <a:tc>
                  <a:txBody>
                    <a:bodyPr/>
                    <a:lstStyle/>
                    <a:p>
                      <a:pPr marL="0" marR="0" lvl="0" indent="0" algn="l" rtl="0">
                        <a:lnSpc>
                          <a:spcPct val="100000"/>
                        </a:lnSpc>
                        <a:spcBef>
                          <a:spcPts val="0"/>
                        </a:spcBef>
                        <a:spcAft>
                          <a:spcPts val="0"/>
                        </a:spcAft>
                        <a:buClr>
                          <a:srgbClr val="000000"/>
                        </a:buClr>
                        <a:buSzPts val="2800"/>
                        <a:buFont typeface="Arial"/>
                        <a:buNone/>
                      </a:pPr>
                      <a:endParaRPr sz="2800" b="1"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latin typeface="Verdana"/>
                          <a:ea typeface="Verdana"/>
                          <a:cs typeface="Verdana"/>
                          <a:sym typeface="Verdana"/>
                        </a:rPr>
                        <a:t>Question ?</a:t>
                      </a:r>
                      <a:endParaRPr sz="2800" b="1"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latin typeface="Verdana"/>
                          <a:ea typeface="Verdana"/>
                          <a:cs typeface="Verdana"/>
                          <a:sym typeface="Verdana"/>
                        </a:rPr>
                        <a:t>Answer </a:t>
                      </a:r>
                      <a:endParaRPr sz="2800" b="1"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90837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a:t>
                      </a:r>
                      <a:endParaRPr sz="28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What </a:t>
                      </a:r>
                      <a:r>
                        <a:rPr lang="en-US" sz="2800" b="1" u="none" strike="noStrike" cap="none" dirty="0">
                          <a:latin typeface="Verdana"/>
                          <a:ea typeface="Verdana"/>
                          <a:cs typeface="Verdana"/>
                          <a:sym typeface="Verdana"/>
                        </a:rPr>
                        <a:t>should</a:t>
                      </a:r>
                      <a:r>
                        <a:rPr lang="en-US" sz="2800" u="none" strike="noStrike" cap="none" dirty="0">
                          <a:latin typeface="Verdana"/>
                          <a:ea typeface="Verdana"/>
                          <a:cs typeface="Verdana"/>
                          <a:sym typeface="Verdana"/>
                        </a:rPr>
                        <a:t> I do if my neighbor’s dog bites me?</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You </a:t>
                      </a:r>
                      <a:r>
                        <a:rPr lang="en-US" sz="2800" b="1" u="none" strike="noStrike" cap="none" dirty="0">
                          <a:latin typeface="Verdana"/>
                          <a:ea typeface="Verdana"/>
                          <a:cs typeface="Verdana"/>
                          <a:sym typeface="Verdana"/>
                        </a:rPr>
                        <a:t>should</a:t>
                      </a:r>
                      <a:r>
                        <a:rPr lang="en-US" sz="2800" u="none" strike="noStrike" cap="none" dirty="0">
                          <a:latin typeface="Verdana"/>
                          <a:ea typeface="Verdana"/>
                          <a:cs typeface="Verdana"/>
                          <a:sym typeface="Verdana"/>
                        </a:rPr>
                        <a:t> talk to your neighbor.</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90837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2.</a:t>
                      </a:r>
                      <a:endParaRPr sz="28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He </a:t>
                      </a:r>
                      <a:r>
                        <a:rPr lang="en-US" sz="2800" b="1" u="none" strike="noStrike" cap="none" dirty="0">
                          <a:latin typeface="Verdana"/>
                          <a:ea typeface="Verdana"/>
                          <a:cs typeface="Verdana"/>
                          <a:sym typeface="Verdana"/>
                        </a:rPr>
                        <a:t>should </a:t>
                      </a:r>
                      <a:r>
                        <a:rPr lang="en-US" sz="2800" u="none" strike="noStrike" cap="none" dirty="0">
                          <a:latin typeface="Verdana"/>
                          <a:ea typeface="Verdana"/>
                          <a:cs typeface="Verdana"/>
                          <a:sym typeface="Verdana"/>
                        </a:rPr>
                        <a:t>not run in the library. </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90837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3.</a:t>
                      </a:r>
                      <a:endParaRPr sz="1400" u="none" strike="noStrike" cap="none" dirty="0"/>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2800" b="1" u="none" strike="noStrike" cap="none" dirty="0">
                          <a:latin typeface="Verdana"/>
                          <a:ea typeface="Verdana"/>
                          <a:cs typeface="Verdana"/>
                          <a:sym typeface="Verdana"/>
                        </a:rPr>
                        <a:t>Should</a:t>
                      </a:r>
                      <a:r>
                        <a:rPr lang="en-US" sz="2800" u="none" strike="noStrike" cap="none" dirty="0">
                          <a:latin typeface="Verdana"/>
                          <a:ea typeface="Verdana"/>
                          <a:cs typeface="Verdana"/>
                          <a:sym typeface="Verdana"/>
                        </a:rPr>
                        <a:t> I wait ten seconds before I say something impolite?</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3"/>
                  </a:ext>
                </a:extLst>
              </a:tr>
              <a:tr h="90837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4.</a:t>
                      </a:r>
                      <a:endParaRPr sz="28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She s</a:t>
                      </a:r>
                      <a:r>
                        <a:rPr lang="en-US" sz="2800" b="1" u="none" strike="noStrike" cap="none" dirty="0">
                          <a:latin typeface="Verdana"/>
                          <a:ea typeface="Verdana"/>
                          <a:cs typeface="Verdana"/>
                          <a:sym typeface="Verdana"/>
                        </a:rPr>
                        <a:t>hould</a:t>
                      </a:r>
                      <a:r>
                        <a:rPr lang="en-US" sz="2800" u="none" strike="noStrike" cap="none" dirty="0">
                          <a:latin typeface="Verdana"/>
                          <a:ea typeface="Verdana"/>
                          <a:cs typeface="Verdana"/>
                          <a:sym typeface="Verdana"/>
                        </a:rPr>
                        <a:t> go to a doctor.</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4"/>
                  </a:ext>
                </a:extLst>
              </a:tr>
              <a:tr h="1047708">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5.</a:t>
                      </a:r>
                      <a:endParaRPr sz="28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latin typeface="Verdana"/>
                          <a:ea typeface="Verdana"/>
                          <a:cs typeface="Verdana"/>
                          <a:sym typeface="Verdana"/>
                        </a:rPr>
                        <a:t>Shouldn’t</a:t>
                      </a:r>
                      <a:r>
                        <a:rPr lang="en-US" sz="2800" u="none" strike="noStrike" cap="none" dirty="0">
                          <a:latin typeface="Verdana"/>
                          <a:ea typeface="Verdana"/>
                          <a:cs typeface="Verdana"/>
                          <a:sym typeface="Verdana"/>
                        </a:rPr>
                        <a:t> he finish his homework by tonight?</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49" name="Google Shape;449;p11"/>
          <p:cNvSpPr txBox="1"/>
          <p:nvPr/>
        </p:nvSpPr>
        <p:spPr>
          <a:xfrm>
            <a:off x="1694250" y="64090"/>
            <a:ext cx="11771549"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Should is a modal verb used for advice.</a:t>
            </a:r>
            <a:endParaRPr sz="3200" b="1" i="0" u="none" strike="noStrike" cap="none" dirty="0">
              <a:solidFill>
                <a:srgbClr val="000000"/>
              </a:solidFill>
              <a:latin typeface="Verdana"/>
              <a:ea typeface="Verdana"/>
              <a:cs typeface="Verdana"/>
              <a:sym typeface="Verdana"/>
            </a:endParaRPr>
          </a:p>
        </p:txBody>
      </p:sp>
      <p:sp>
        <p:nvSpPr>
          <p:cNvPr id="450" name="Google Shape;450;p11"/>
          <p:cNvSpPr txBox="1">
            <a:spLocks noGrp="1"/>
          </p:cNvSpPr>
          <p:nvPr>
            <p:ph type="ftr" idx="11"/>
          </p:nvPr>
        </p:nvSpPr>
        <p:spPr>
          <a:xfrm>
            <a:off x="668928" y="6503483"/>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451" name="Google Shape;451;p11"/>
          <p:cNvSpPr txBox="1">
            <a:spLocks noGrp="1"/>
          </p:cNvSpPr>
          <p:nvPr>
            <p:ph type="sldNum" idx="12"/>
          </p:nvPr>
        </p:nvSpPr>
        <p:spPr>
          <a:xfrm>
            <a:off x="8610600" y="650607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9</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328"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9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27758</TotalTime>
  <Words>7358</Words>
  <Application>Microsoft Office PowerPoint</Application>
  <PresentationFormat>Widescreen</PresentationFormat>
  <Paragraphs>1033</Paragraphs>
  <Slides>45</Slides>
  <Notes>45</Notes>
  <HiddenSlides>0</HiddenSlides>
  <MMClips>41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45</vt:i4>
      </vt:variant>
    </vt:vector>
  </HeadingPairs>
  <TitlesOfParts>
    <vt:vector size="55" baseType="lpstr">
      <vt:lpstr>Arial</vt:lpstr>
      <vt:lpstr>Calibri</vt:lpstr>
      <vt:lpstr>Noto Sans Symbols</vt:lpstr>
      <vt:lpstr>Times New Roman</vt:lpstr>
      <vt:lpstr>Verdana</vt:lpstr>
      <vt:lpstr>Office Theme</vt:lpstr>
      <vt:lpstr>1_Office Theme</vt:lpstr>
      <vt:lpstr>Office Theme</vt:lpstr>
      <vt:lpstr>3_Office Theme</vt:lpstr>
      <vt:lpstr>6_Office Theme</vt:lpstr>
      <vt:lpstr>PowerPoint Presentation</vt:lpstr>
      <vt:lpstr>Pray, Review, and Preview</vt:lpstr>
      <vt:lpstr> What do you see?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Reflections and Closing Prayer</vt:lpstr>
      <vt:lpstr>PowerPoint Presentation</vt:lpstr>
      <vt:lpstr>PowerPoint Presentation</vt:lpstr>
      <vt:lpstr>Acknowledgements</vt:lpstr>
      <vt:lpstr>Acknowledgements -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Buell</dc:creator>
  <cp:lastModifiedBy>Larry Buell</cp:lastModifiedBy>
  <cp:revision>81</cp:revision>
  <dcterms:modified xsi:type="dcterms:W3CDTF">2025-10-06T14:59:58Z</dcterms:modified>
</cp:coreProperties>
</file>