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3.xml" ContentType="application/vnd.openxmlformats-officedocument.themeOverride+xml"/>
  <Override PartName="/ppt/notesSlides/notesSlide24.xml" ContentType="application/vnd.openxmlformats-officedocument.presentationml.notesSlide+xml"/>
  <Override PartName="/ppt/theme/themeOverride4.xml" ContentType="application/vnd.openxmlformats-officedocument.themeOverride+xml"/>
  <Override PartName="/ppt/notesSlides/notesSlide25.xml" ContentType="application/vnd.openxmlformats-officedocument.presentationml.notesSlide+xml"/>
  <Override PartName="/ppt/theme/themeOverride5.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6.xml" ContentType="application/vnd.openxmlformats-officedocument.themeOverride+xml"/>
  <Override PartName="/ppt/notesSlides/notesSlide36.xml" ContentType="application/vnd.openxmlformats-officedocument.presentationml.notesSlide+xml"/>
  <Override PartName="/ppt/theme/themeOverride7.xml" ContentType="application/vnd.openxmlformats-officedocument.themeOverride+xml"/>
  <Override PartName="/ppt/notesSlides/notesSlide37.xml" ContentType="application/vnd.openxmlformats-officedocument.presentationml.notesSlide+xml"/>
  <Override PartName="/ppt/theme/themeOverride8.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9.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6" r:id="rId5"/>
    <p:sldMasterId id="2147483707" r:id="rId6"/>
    <p:sldMasterId id="2147483764" r:id="rId7"/>
    <p:sldMasterId id="2147483776" r:id="rId8"/>
    <p:sldMasterId id="2147483786" r:id="rId9"/>
  </p:sldMasterIdLst>
  <p:notesMasterIdLst>
    <p:notesMasterId r:id="rId54"/>
  </p:notesMasterIdLst>
  <p:sldIdLst>
    <p:sldId id="257" r:id="rId10"/>
    <p:sldId id="259" r:id="rId11"/>
    <p:sldId id="261" r:id="rId12"/>
    <p:sldId id="394" r:id="rId13"/>
    <p:sldId id="395" r:id="rId14"/>
    <p:sldId id="396" r:id="rId15"/>
    <p:sldId id="397" r:id="rId16"/>
    <p:sldId id="398" r:id="rId17"/>
    <p:sldId id="399" r:id="rId18"/>
    <p:sldId id="400" r:id="rId19"/>
    <p:sldId id="402" r:id="rId20"/>
    <p:sldId id="403" r:id="rId21"/>
    <p:sldId id="404" r:id="rId22"/>
    <p:sldId id="405" r:id="rId23"/>
    <p:sldId id="406" r:id="rId24"/>
    <p:sldId id="407" r:id="rId25"/>
    <p:sldId id="408" r:id="rId26"/>
    <p:sldId id="409" r:id="rId27"/>
    <p:sldId id="410" r:id="rId28"/>
    <p:sldId id="411" r:id="rId29"/>
    <p:sldId id="412" r:id="rId30"/>
    <p:sldId id="283" r:id="rId31"/>
    <p:sldId id="284" r:id="rId32"/>
    <p:sldId id="285" r:id="rId33"/>
    <p:sldId id="286" r:id="rId34"/>
    <p:sldId id="287" r:id="rId35"/>
    <p:sldId id="419" r:id="rId36"/>
    <p:sldId id="420" r:id="rId37"/>
    <p:sldId id="421" r:id="rId38"/>
    <p:sldId id="424" r:id="rId39"/>
    <p:sldId id="422" r:id="rId40"/>
    <p:sldId id="423" r:id="rId41"/>
    <p:sldId id="348" r:id="rId42"/>
    <p:sldId id="436" r:id="rId43"/>
    <p:sldId id="278" r:id="rId44"/>
    <p:sldId id="392" r:id="rId45"/>
    <p:sldId id="297" r:id="rId46"/>
    <p:sldId id="298" r:id="rId47"/>
    <p:sldId id="296" r:id="rId48"/>
    <p:sldId id="437" r:id="rId49"/>
    <p:sldId id="427" r:id="rId50"/>
    <p:sldId id="302" r:id="rId51"/>
    <p:sldId id="428" r:id="rId52"/>
    <p:sldId id="42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rosoft Office Us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C9"/>
    <a:srgbClr val="A6D3F3"/>
    <a:srgbClr val="C9DBF9"/>
    <a:srgbClr val="988B26"/>
    <a:srgbClr val="D7A114"/>
    <a:srgbClr val="FFFFEC"/>
    <a:srgbClr val="76D6FF"/>
    <a:srgbClr val="E5E4DC"/>
    <a:srgbClr val="E7E6D9"/>
    <a:srgbClr val="FFF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972" autoAdjust="0"/>
    <p:restoredTop sz="62716" autoAdjust="0"/>
  </p:normalViewPr>
  <p:slideViewPr>
    <p:cSldViewPr snapToGrid="0">
      <p:cViewPr varScale="1">
        <p:scale>
          <a:sx n="79" d="100"/>
          <a:sy n="79" d="100"/>
        </p:scale>
        <p:origin x="1416" y="20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122" d="100"/>
          <a:sy n="122" d="100"/>
        </p:scale>
        <p:origin x="386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b="0" i="0">
                <a:latin typeface="Verdana" panose="020B0604030504040204" pitchFamily="34" charset="0"/>
              </a:defRPr>
            </a:lvl1pPr>
          </a:lstStyle>
          <a:p>
            <a:endParaRPr lang="en-US" dirty="0"/>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b="0" i="0">
                <a:latin typeface="Verdana" panose="020B0604030504040204" pitchFamily="34" charset="0"/>
              </a:defRPr>
            </a:lvl1pPr>
          </a:lstStyle>
          <a:p>
            <a:fld id="{102999C8-57AD-4A54-B028-7A19B77849FF}" type="datetimeFigureOut">
              <a:rPr lang="en-US" smtClean="0"/>
              <a:pPr/>
              <a:t>10/25/25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panose="020B0604030504040204" pitchFamily="34" charset="0"/>
              </a:defRPr>
            </a:lvl1pPr>
          </a:lstStyle>
          <a:p>
            <a:fld id="{4586E55A-7FD3-43B5-884B-E82DE6857094}" type="slidenum">
              <a:rPr lang="en-US" smtClean="0"/>
              <a:pPr/>
              <a:t>‹#›</a:t>
            </a:fld>
            <a:endParaRPr lang="en-US" dirty="0"/>
          </a:p>
        </p:txBody>
      </p:sp>
    </p:spTree>
    <p:extLst>
      <p:ext uri="{BB962C8B-B14F-4D97-AF65-F5344CB8AC3E}">
        <p14:creationId xmlns:p14="http://schemas.microsoft.com/office/powerpoint/2010/main" val="857898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200" b="0" i="0" kern="1200">
        <a:solidFill>
          <a:schemeClr val="tx1"/>
        </a:solidFill>
        <a:latin typeface="Verdana" panose="020B0604030504040204" pitchFamily="34" charset="0"/>
        <a:ea typeface="+mn-ea"/>
        <a:cs typeface="+mn-cs"/>
      </a:defRPr>
    </a:lvl2pPr>
    <a:lvl3pPr marL="914400" algn="l" defTabSz="914400" rtl="0" eaLnBrk="1" latinLnBrk="0" hangingPunct="1">
      <a:defRPr sz="1200" b="0" i="0" kern="1200">
        <a:solidFill>
          <a:schemeClr val="tx1"/>
        </a:solidFill>
        <a:latin typeface="Verdana" panose="020B0604030504040204" pitchFamily="34" charset="0"/>
        <a:ea typeface="+mn-ea"/>
        <a:cs typeface="+mn-cs"/>
      </a:defRPr>
    </a:lvl3pPr>
    <a:lvl4pPr marL="1371600" algn="l" defTabSz="914400" rtl="0" eaLnBrk="1" latinLnBrk="0" hangingPunct="1">
      <a:defRPr sz="1200" b="0" i="0" kern="1200">
        <a:solidFill>
          <a:schemeClr val="tx1"/>
        </a:solidFill>
        <a:latin typeface="Verdana" panose="020B0604030504040204" pitchFamily="34" charset="0"/>
        <a:ea typeface="+mn-ea"/>
        <a:cs typeface="+mn-cs"/>
      </a:defRPr>
    </a:lvl4pPr>
    <a:lvl5pPr marL="1828800" algn="l" defTabSz="914400" rtl="0" eaLnBrk="1" latinLnBrk="0" hangingPunct="1">
      <a:defRPr sz="1200" b="0" i="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22413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rPr>
              <a:t>Teacher’s Notes: Review of A2 Lessons 36-41 </a:t>
            </a:r>
          </a:p>
          <a:p>
            <a:pPr marL="0" lvl="0" indent="0" algn="l" rtl="0">
              <a:spcBef>
                <a:spcPts val="0"/>
              </a:spcBef>
              <a:spcAft>
                <a:spcPts val="0"/>
              </a:spcAft>
              <a:buClr>
                <a:schemeClr val="dk1"/>
              </a:buClr>
              <a:buSzPts val="1100"/>
              <a:buFont typeface="Arial"/>
              <a:buNone/>
            </a:pPr>
            <a:r>
              <a:rPr lang="en" dirty="0">
                <a:solidFill>
                  <a:srgbClr val="000000"/>
                </a:solidFill>
                <a:ea typeface="Verdana" panose="020B0604030504040204" pitchFamily="34" charset="0"/>
                <a:cs typeface="Verdana" panose="020B0604030504040204" pitchFamily="34" charset="0"/>
                <a:sym typeface="Verdana"/>
              </a:rPr>
              <a:t>Visit LightOfTheWorldLearning.org for more resources.</a:t>
            </a:r>
          </a:p>
          <a:p>
            <a:pPr marL="0" lvl="0" indent="0" algn="l" rtl="0">
              <a:spcBef>
                <a:spcPts val="0"/>
              </a:spcBef>
              <a:spcAft>
                <a:spcPts val="0"/>
              </a:spcAft>
              <a:buClr>
                <a:schemeClr val="dk1"/>
              </a:buClr>
              <a:buSzPts val="1100"/>
              <a:buFont typeface="Arial"/>
              <a:buNone/>
            </a:pPr>
            <a:r>
              <a:rPr lang="en"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Bible Readings:</a:t>
            </a:r>
            <a:r>
              <a:rPr lang="en" sz="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a:t>
            </a:r>
          </a:p>
          <a:p>
            <a:pPr marL="0" indent="0">
              <a:buFont typeface="Arial" panose="020B0604020202020204" pitchFamily="34" charset="0"/>
              <a:buNone/>
            </a:pPr>
            <a:r>
              <a:rPr lang="en-US" sz="1200" dirty="0">
                <a:solidFill>
                  <a:schemeClr val="dk1"/>
                </a:solidFill>
                <a:latin typeface="Verdana"/>
                <a:ea typeface="Verdana"/>
                <a:cs typeface="Verdana"/>
                <a:sym typeface="Verdana"/>
              </a:rPr>
              <a:t>Jesus Heals a Demon-Possessed Man and a Sick Woman, Jesus Teaches with Stories, The Compassionate Father, The Transfiguration, </a:t>
            </a:r>
            <a:r>
              <a:rPr lang="en" sz="1200" dirty="0">
                <a:solidFill>
                  <a:srgbClr val="000000"/>
                </a:solidFill>
                <a:latin typeface="Verdana" panose="020B0604030504040204" pitchFamily="34" charset="0"/>
                <a:ea typeface="Verdana" panose="020B0604030504040204" pitchFamily="34" charset="0"/>
                <a:cs typeface="Verdana" panose="020B0604030504040204" pitchFamily="34" charset="0"/>
                <a:sym typeface="Noto Sans"/>
              </a:rPr>
              <a:t>Jesus Raises Lazarus from the Dead, </a:t>
            </a:r>
            <a:r>
              <a:rPr lang="en-US" sz="1200" dirty="0">
                <a:solidFill>
                  <a:schemeClr val="dk1"/>
                </a:solidFill>
                <a:latin typeface="Verdana"/>
                <a:ea typeface="Verdana"/>
                <a:cs typeface="Verdana"/>
                <a:sym typeface="Verdana"/>
              </a:rPr>
              <a:t>Jesus is Betrayed</a:t>
            </a:r>
            <a:endParaRPr lang="en-US" sz="1200" dirty="0">
              <a:solidFill>
                <a:schemeClr val="accent1"/>
              </a:solidFill>
              <a:latin typeface="Verdana" panose="020B0604030504040204" pitchFamily="34" charset="0"/>
              <a:ea typeface="Verdana" panose="020B0604030504040204" pitchFamily="34" charset="0"/>
            </a:endParaRPr>
          </a:p>
          <a:p>
            <a:r>
              <a:rPr lang="en-US"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Themes: </a:t>
            </a:r>
          </a:p>
          <a:p>
            <a:pPr marL="0" lvl="0" indent="0">
              <a:buFont typeface="Arial" panose="020B0604020202020204" pitchFamily="34" charset="0"/>
              <a:buNone/>
            </a:pPr>
            <a:r>
              <a:rPr lang="en-US" sz="12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Entertainment/Pastimes, </a:t>
            </a:r>
            <a:r>
              <a:rPr lang="en-US" sz="1200" dirty="0">
                <a:solidFill>
                  <a:schemeClr val="dk1"/>
                </a:solidFill>
                <a:latin typeface="Verdana"/>
                <a:ea typeface="Verdana"/>
                <a:cs typeface="Verdana"/>
                <a:sym typeface="Verdana"/>
              </a:rPr>
              <a:t>Natural World, Giving Directions and Following Instructions, Comparing and Contrasting, </a:t>
            </a:r>
            <a:r>
              <a:rPr lang="en" sz="1200" dirty="0">
                <a:solidFill>
                  <a:schemeClr val="dk1"/>
                </a:solidFill>
                <a:latin typeface="Verdana"/>
                <a:ea typeface="Verdana"/>
                <a:cs typeface="Verdana"/>
                <a:sym typeface="Verdana"/>
              </a:rPr>
              <a:t>Writing, </a:t>
            </a:r>
            <a:r>
              <a:rPr lang="en-US" sz="1200" dirty="0">
                <a:solidFill>
                  <a:schemeClr val="dk1"/>
                </a:solidFill>
                <a:latin typeface="Verdana"/>
                <a:ea typeface="Verdana"/>
                <a:cs typeface="Verdana"/>
                <a:sym typeface="Verdana"/>
              </a:rPr>
              <a:t>Restaurant</a:t>
            </a:r>
          </a:p>
          <a:p>
            <a:pPr marL="0" indent="0">
              <a:buNone/>
            </a:pPr>
            <a:r>
              <a:rPr lang="en"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Grammar: </a:t>
            </a:r>
          </a:p>
          <a:p>
            <a:pPr marL="0" indent="0">
              <a:buFont typeface="Arial" panose="020B0604020202020204" pitchFamily="34" charset="0"/>
              <a:buNone/>
            </a:pPr>
            <a:r>
              <a:rPr lang="en-US" sz="1200" dirty="0">
                <a:solidFill>
                  <a:srgbClr val="222222"/>
                </a:solidFill>
                <a:latin typeface="Verdana" panose="020B0604030504040204" pitchFamily="34" charset="0"/>
                <a:ea typeface="Verdana" panose="020B0604030504040204" pitchFamily="34" charset="0"/>
                <a:cs typeface="Verdana" panose="020B0604030504040204" pitchFamily="34" charset="0"/>
                <a:sym typeface="Verdana"/>
              </a:rPr>
              <a:t>Would like/wouldn't like; Irregular verbs; </a:t>
            </a:r>
            <a:r>
              <a:rPr lang="en-US" sz="1200" dirty="0">
                <a:solidFill>
                  <a:srgbClr val="222222"/>
                </a:solidFill>
                <a:latin typeface="Verdana"/>
                <a:ea typeface="Verdana"/>
                <a:cs typeface="Verdana"/>
                <a:sym typeface="Verdana"/>
              </a:rPr>
              <a:t>Similes with “like" and "as...as“; </a:t>
            </a:r>
            <a:r>
              <a:rPr lang="en-US" sz="1200" dirty="0">
                <a:solidFill>
                  <a:schemeClr val="dk1"/>
                </a:solidFill>
                <a:latin typeface="Verdana"/>
                <a:ea typeface="Verdana"/>
                <a:cs typeface="Verdana"/>
                <a:sym typeface="Verdana"/>
              </a:rPr>
              <a:t>Prepositions of Motion, Directions; Comparatives and Superlatives; Present continuous</a:t>
            </a:r>
            <a:r>
              <a:rPr lang="en-US" sz="1200" dirty="0">
                <a:solidFill>
                  <a:srgbClr val="000000"/>
                </a:solidFill>
                <a:latin typeface="Verdana"/>
                <a:ea typeface="Verdana"/>
                <a:cs typeface="Verdana"/>
                <a:sym typeface="Verdana"/>
              </a:rPr>
              <a:t> vs. present simple; </a:t>
            </a:r>
            <a:r>
              <a:rPr lang="en-US" sz="1200" dirty="0">
                <a:solidFill>
                  <a:schemeClr val="dk1"/>
                </a:solidFill>
                <a:latin typeface="Verdana"/>
                <a:ea typeface="Verdana"/>
                <a:cs typeface="Verdana"/>
                <a:sym typeface="Verdana"/>
              </a:rPr>
              <a:t>Should, Must, and Have to</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Preparation:</a:t>
            </a:r>
          </a:p>
          <a:p>
            <a:pPr marL="0" indent="0">
              <a:buClr>
                <a:schemeClr val="dk1"/>
              </a:buClr>
              <a:buNone/>
            </a:pP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Pray</a:t>
            </a:r>
            <a:r>
              <a:rPr lang="en-US" dirty="0">
                <a:ea typeface="Verdana" panose="020B0604030504040204" pitchFamily="34" charset="0"/>
                <a:cs typeface="Verdana" panose="020B0604030504040204" pitchFamily="34" charset="0"/>
                <a:sym typeface="Calibri"/>
              </a:rPr>
              <a:t>. </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Preview slides and game.</a:t>
            </a:r>
          </a:p>
          <a:p>
            <a:pPr marL="0" indent="0">
              <a:buClr>
                <a:schemeClr val="dk1"/>
              </a:buClr>
              <a:buNone/>
            </a:pP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Optional: </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Bring objects and pictures related to the lessons. </a:t>
            </a:r>
          </a:p>
          <a:p>
            <a:pPr marL="0" indent="0">
              <a:buClr>
                <a:schemeClr val="dk1"/>
              </a:buClr>
              <a:buNone/>
            </a:pPr>
            <a:endParaRPr lang="en" sz="1200" b="0" dirty="0">
              <a:solidFill>
                <a:schemeClr val="dk1"/>
              </a:solidFill>
              <a:latin typeface="Verdana"/>
              <a:ea typeface="Verdana"/>
              <a:cs typeface="Verdana"/>
              <a:sym typeface="Verdana"/>
            </a:endParaRPr>
          </a:p>
        </p:txBody>
      </p:sp>
      <p:sp>
        <p:nvSpPr>
          <p:cNvPr id="2" name="Google Shape;102;p3:notes">
            <a:extLst>
              <a:ext uri="{FF2B5EF4-FFF2-40B4-BE49-F238E27FC236}">
                <a16:creationId xmlns:a16="http://schemas.microsoft.com/office/drawing/2014/main" id="{67A1A586-1603-4C63-5F2B-D863BCAFAB15}"/>
              </a:ext>
            </a:extLst>
          </p:cNvPr>
          <p:cNvSpPr txBox="1">
            <a:spLocks/>
          </p:cNvSpPr>
          <p:nvPr/>
        </p:nvSpPr>
        <p:spPr>
          <a:xfrm>
            <a:off x="-1" y="8685213"/>
            <a:ext cx="3678621" cy="458787"/>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dirty="0"/>
              <a:t>©2020-2025 Light of the World Learning</a:t>
            </a:r>
          </a:p>
        </p:txBody>
      </p:sp>
    </p:spTree>
    <p:extLst>
      <p:ext uri="{BB962C8B-B14F-4D97-AF65-F5344CB8AC3E}">
        <p14:creationId xmlns:p14="http://schemas.microsoft.com/office/powerpoint/2010/main" val="1980553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2A. Grammar – Would like</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Spoken English usually uses the contraction forms. Written English usually uses the full forms.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the pronunciation of row 1. Then have students complete the chart by asking and answering questions with </a:t>
            </a:r>
            <a:r>
              <a:rPr lang="en-US" b="1" dirty="0">
                <a:latin typeface="Verdana"/>
                <a:ea typeface="Verdana"/>
                <a:cs typeface="Verdana"/>
                <a:sym typeface="Verdana"/>
              </a:rPr>
              <a:t>would</a:t>
            </a:r>
            <a:r>
              <a:rPr lang="en-US" dirty="0">
                <a:latin typeface="Verdana"/>
                <a:ea typeface="Verdana"/>
                <a:cs typeface="Verdana"/>
                <a:sym typeface="Verdana"/>
              </a:rPr>
              <a:t>. </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will vary, but may include:</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2. I’d like to go to the state fair tomorrow. I wouldn’t like to go downtown.</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Would she like to write a blog about her mission experience? No, she would not like to write about it.</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Would Tim like to volunteer to teach English. Yes, he would.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Verdana"/>
                <a:ea typeface="Verdana"/>
                <a:cs typeface="Verdana"/>
                <a:sym typeface="Verdana"/>
              </a:rPr>
              <a:t>5. We would love to see a play. We wouldn’t like to see a concert.</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408" name="Google Shape;408;p8:notes"/>
          <p:cNvSpPr txBox="1">
            <a:spLocks noGrp="1"/>
          </p:cNvSpPr>
          <p:nvPr>
            <p:ph type="ftr" idx="11"/>
          </p:nvPr>
        </p:nvSpPr>
        <p:spPr>
          <a:xfrm>
            <a:off x="0" y="8685215"/>
            <a:ext cx="34290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sym typeface="Verdana"/>
              </a:rPr>
              <a:t>©2020-2025 Light of the World Learning</a:t>
            </a:r>
            <a:endParaRPr kumimoji="0" sz="1200" b="0" i="0" u="none" strike="noStrike" kern="0" cap="none" spc="0" normalizeH="0" baseline="0" noProof="0" dirty="0">
              <a:ln>
                <a:noFill/>
              </a:ln>
              <a:solidFill>
                <a:srgbClr val="000000"/>
              </a:solidFill>
              <a:effectLst/>
              <a:uLnTx/>
              <a:uFillTx/>
              <a:latin typeface="Verdana"/>
              <a:ea typeface="Verdana"/>
              <a:sym typeface="Verdana"/>
            </a:endParaRPr>
          </a:p>
        </p:txBody>
      </p:sp>
      <p:sp>
        <p:nvSpPr>
          <p:cNvPr id="409" name="Google Shape;409;p8: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610066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f04f1b0ca2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g1f04f1b0ca2_0_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2B. Grammar</a:t>
            </a:r>
            <a:r>
              <a:rPr lang="en-US" b="0" dirty="0">
                <a:solidFill>
                  <a:schemeClr val="accent5"/>
                </a:solidFill>
                <a:latin typeface="Verdana"/>
                <a:ea typeface="Verdana"/>
                <a:cs typeface="Verdana"/>
                <a:sym typeface="Verdana"/>
              </a:rPr>
              <a:t> - </a:t>
            </a:r>
            <a:r>
              <a:rPr lang="en-US" b="1" dirty="0">
                <a:latin typeface="Verdana"/>
                <a:ea typeface="Verdana"/>
                <a:cs typeface="Verdana"/>
                <a:sym typeface="Verdana"/>
              </a:rPr>
              <a:t>Irregular simple past verbs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b="1"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Note: Irregular verbs do not form the simple past tense by adding -ed to the end. There is no pattern to how to form irregular simple past tense verbs. They just need to be memorized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row 6, then ask students to complete 7-10 with the base and past form of the verbs provided and using forms of </a:t>
            </a:r>
            <a:r>
              <a:rPr lang="en-US" b="1" dirty="0">
                <a:latin typeface="Verdana"/>
                <a:ea typeface="Verdana"/>
                <a:cs typeface="Verdana"/>
                <a:sym typeface="Verdana"/>
              </a:rPr>
              <a:t>would </a:t>
            </a:r>
            <a:r>
              <a:rPr lang="en-US" dirty="0">
                <a:latin typeface="Verdana"/>
                <a:ea typeface="Verdana"/>
                <a:cs typeface="Verdana"/>
                <a:sym typeface="Verdana"/>
              </a:rPr>
              <a:t>and </a:t>
            </a:r>
            <a:r>
              <a:rPr lang="en-US" b="1" dirty="0">
                <a:latin typeface="Verdana"/>
                <a:ea typeface="Verdana"/>
                <a:cs typeface="Verdana"/>
                <a:sym typeface="Verdana"/>
              </a:rPr>
              <a:t>wouldn’t like.</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may vary but should include correct forms of </a:t>
            </a:r>
            <a:r>
              <a:rPr lang="en-US" b="1" dirty="0">
                <a:latin typeface="Verdana"/>
                <a:ea typeface="Verdana"/>
                <a:cs typeface="Verdana"/>
                <a:sym typeface="Verdana"/>
              </a:rPr>
              <a:t>would </a:t>
            </a:r>
            <a:r>
              <a:rPr lang="en-US" dirty="0">
                <a:latin typeface="Verdana"/>
                <a:ea typeface="Verdana"/>
                <a:cs typeface="Verdana"/>
                <a:sym typeface="Verdana"/>
              </a:rPr>
              <a:t>and the verbs provided.</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450" name="Google Shape;450;g1f04f1b0ca2_0_9:notes"/>
          <p:cNvSpPr txBox="1">
            <a:spLocks noGrp="1"/>
          </p:cNvSpPr>
          <p:nvPr>
            <p:ph type="ftr" idx="11"/>
          </p:nvPr>
        </p:nvSpPr>
        <p:spPr>
          <a:xfrm>
            <a:off x="-1" y="8685215"/>
            <a:ext cx="3636579"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sym typeface="Verdana"/>
              </a:rPr>
              <a:t>©2021-2025 Light of the World Learning</a:t>
            </a:r>
            <a:endParaRPr kumimoji="0" sz="1200" b="0" i="0" u="none" strike="noStrike" kern="0" cap="none" spc="0" normalizeH="0" baseline="0" noProof="0" dirty="0">
              <a:ln>
                <a:noFill/>
              </a:ln>
              <a:solidFill>
                <a:srgbClr val="000000"/>
              </a:solidFill>
              <a:effectLst/>
              <a:uLnTx/>
              <a:uFillTx/>
              <a:latin typeface="Verdana"/>
              <a:ea typeface="Verdana"/>
              <a:sym typeface="Verdana"/>
            </a:endParaRPr>
          </a:p>
        </p:txBody>
      </p:sp>
      <p:sp>
        <p:nvSpPr>
          <p:cNvPr id="451" name="Google Shape;451;g1f04f1b0ca2_0_9: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a:t>
            </a:fld>
            <a:endParaRPr kumimoji="0" sz="1400" b="0" i="0" u="none" strike="noStrike" kern="0" cap="none" spc="0" normalizeH="0" baseline="0" noProof="0">
              <a:ln>
                <a:noFill/>
              </a:ln>
              <a:solidFill>
                <a:srgbClr val="000000"/>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1260599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2C. Grammar</a:t>
            </a:r>
            <a:r>
              <a:rPr lang="en-US" b="0" dirty="0">
                <a:solidFill>
                  <a:schemeClr val="accent5"/>
                </a:solidFill>
                <a:latin typeface="Calibri"/>
                <a:ea typeface="Calibri"/>
                <a:cs typeface="Calibri"/>
                <a:sym typeface="Calibri"/>
              </a:rPr>
              <a:t> – </a:t>
            </a:r>
            <a:r>
              <a:rPr lang="en-US" b="1" dirty="0">
                <a:latin typeface="Verdana"/>
                <a:ea typeface="Verdana"/>
                <a:cs typeface="Verdana"/>
                <a:sym typeface="Verdana"/>
              </a:rPr>
              <a:t>Similes with “as…as”</a:t>
            </a:r>
            <a:endParaRPr dirty="0"/>
          </a:p>
          <a:p>
            <a:pPr marL="0" lvl="0" indent="0" algn="l" rtl="0">
              <a:lnSpc>
                <a:spcPct val="100000"/>
              </a:lnSpc>
              <a:spcBef>
                <a:spcPts val="0"/>
              </a:spcBef>
              <a:spcAft>
                <a:spcPts val="0"/>
              </a:spcAft>
              <a:buClr>
                <a:schemeClr val="dk1"/>
              </a:buClr>
              <a:buSzPts val="1100"/>
              <a:buFont typeface="Arial"/>
              <a:buNone/>
            </a:pPr>
            <a:endParaRPr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latin typeface="Verdana"/>
                <a:ea typeface="Verdana"/>
                <a:cs typeface="Verdana"/>
                <a:sym typeface="Verdana"/>
              </a:rPr>
              <a:t>Note: We use similes to compare two things that have a similar trait. This figurative language helps people understand and use their senses to communicate.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We use “as…as” similes to compare two things that have a similar trait.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the pronunciation of 1. Then ask students to create their own similes for 2-7. Answers will vary, but include “as…as” structure.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306" name="Google Shape;306;p8:notes"/>
          <p:cNvSpPr txBox="1">
            <a:spLocks noGrp="1"/>
          </p:cNvSpPr>
          <p:nvPr>
            <p:ph type="ftr" idx="11"/>
          </p:nvPr>
        </p:nvSpPr>
        <p:spPr>
          <a:xfrm>
            <a:off x="0" y="8685215"/>
            <a:ext cx="34290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sym typeface="Verdana"/>
              </a:rPr>
              <a:t>©2020-2025 Light of the World Learning</a:t>
            </a:r>
            <a:endParaRPr kumimoji="0" sz="1200" b="0" i="0" u="none" strike="noStrike" kern="0" cap="none" spc="0" normalizeH="0" baseline="0" noProof="0" dirty="0">
              <a:ln>
                <a:noFill/>
              </a:ln>
              <a:solidFill>
                <a:srgbClr val="000000"/>
              </a:solidFill>
              <a:effectLst/>
              <a:uLnTx/>
              <a:uFillTx/>
              <a:latin typeface="Verdana"/>
              <a:ea typeface="Verdana"/>
              <a:sym typeface="Verdana"/>
            </a:endParaRPr>
          </a:p>
        </p:txBody>
      </p:sp>
      <p:sp>
        <p:nvSpPr>
          <p:cNvPr id="307" name="Google Shape;307;p8: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a:t>
            </a:fld>
            <a:endParaRPr kumimoji="0" sz="1400" b="0" i="0" u="none" strike="noStrike" kern="0" cap="none" spc="0" normalizeH="0" baseline="0" noProof="0">
              <a:ln>
                <a:noFill/>
              </a:ln>
              <a:solidFill>
                <a:srgbClr val="000000"/>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3735694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2D. Grammar – Similes with Like</a:t>
            </a:r>
            <a:endParaRPr dirty="0"/>
          </a:p>
          <a:p>
            <a:pPr marL="0" lvl="0" indent="0" algn="l" rtl="0">
              <a:lnSpc>
                <a:spcPct val="100000"/>
              </a:lnSpc>
              <a:spcBef>
                <a:spcPts val="0"/>
              </a:spcBef>
              <a:spcAft>
                <a:spcPts val="0"/>
              </a:spcAft>
              <a:buClr>
                <a:schemeClr val="dk1"/>
              </a:buClr>
              <a:buSzPts val="1100"/>
              <a:buFont typeface="Arial"/>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Note: We use “like” similes to compare two things that have a similar trait. These techniques are also useful for language learners to describe unknown words. This helps us communicate effectively.</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the pronunciation of 1. Then ask students to create their own similes for 2-7. Answers will vary.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316" name="Google Shape;316;p9: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sym typeface="Verdana"/>
              </a:rPr>
              <a:t>©2020-2025 Light of the World Learning</a:t>
            </a:r>
            <a:endParaRPr kumimoji="0" sz="1200" b="0" i="0" u="none" strike="noStrike" kern="0" cap="none" spc="0" normalizeH="0" baseline="0" noProof="0" dirty="0">
              <a:ln>
                <a:noFill/>
              </a:ln>
              <a:solidFill>
                <a:srgbClr val="000000"/>
              </a:solidFill>
              <a:effectLst/>
              <a:uLnTx/>
              <a:uFillTx/>
              <a:latin typeface="Verdana"/>
              <a:ea typeface="Verdana"/>
              <a:sym typeface="Verdana"/>
            </a:endParaRPr>
          </a:p>
        </p:txBody>
      </p:sp>
      <p:sp>
        <p:nvSpPr>
          <p:cNvPr id="317" name="Google Shape;317;p9: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3006268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5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2E. Grammar – Prepositions of Movement.</a:t>
            </a: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tx2"/>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Note:</a:t>
            </a:r>
            <a:r>
              <a:rPr lang="en-US" dirty="0">
                <a:latin typeface="Verdana"/>
                <a:ea typeface="Verdana"/>
                <a:cs typeface="Verdana"/>
                <a:sym typeface="Verdana"/>
              </a:rPr>
              <a:t> Next and Then can be used multiple times, but First and Finally can only be used once.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sentence 1. Ask students to complete 2 to describe the bird and 3 to describe how they go to school or work.</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253" name="Google Shape;253;p51:notes"/>
          <p:cNvSpPr txBox="1">
            <a:spLocks noGrp="1"/>
          </p:cNvSpPr>
          <p:nvPr>
            <p:ph type="ftr" idx="11"/>
          </p:nvPr>
        </p:nvSpPr>
        <p:spPr>
          <a:xfrm>
            <a:off x="0" y="8685213"/>
            <a:ext cx="3523957"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000000"/>
              </a:solidFill>
              <a:effectLst/>
              <a:uLnTx/>
              <a:uFillTx/>
              <a:latin typeface="Verdana"/>
              <a:ea typeface="Verdana"/>
              <a:sym typeface="Verdana"/>
            </a:endParaRPr>
          </a:p>
        </p:txBody>
      </p:sp>
      <p:sp>
        <p:nvSpPr>
          <p:cNvPr id="254" name="Google Shape;254;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18446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3513cc399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13513cc399d_0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2F. Grammar – Prepositions of Motion.</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sentences 1-2. Ask learners to complete 3-12.</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0" dirty="0">
                <a:latin typeface="Verdana"/>
                <a:ea typeface="Verdana"/>
                <a:cs typeface="Verdana"/>
                <a:sym typeface="Verdana"/>
              </a:rPr>
              <a:t>Answers will vary, but should be grammatically correct and use the given preposition.</a:t>
            </a:r>
            <a:endParaRPr b="0" dirty="0"/>
          </a:p>
        </p:txBody>
      </p:sp>
      <p:sp>
        <p:nvSpPr>
          <p:cNvPr id="287" name="Google Shape;287;g13513cc399d_0_0:notes"/>
          <p:cNvSpPr txBox="1">
            <a:spLocks noGrp="1"/>
          </p:cNvSpPr>
          <p:nvPr>
            <p:ph type="ftr" idx="11"/>
          </p:nvPr>
        </p:nvSpPr>
        <p:spPr>
          <a:xfrm>
            <a:off x="0" y="8685214"/>
            <a:ext cx="34290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sym typeface="Verdana"/>
              </a:rPr>
              <a:t>©2020-2025 Light of the World Learning</a:t>
            </a:r>
            <a:endParaRPr kumimoji="0" sz="1200" b="0" i="0" u="none" strike="noStrike" kern="0" cap="none" spc="0" normalizeH="0" baseline="0" noProof="0" dirty="0">
              <a:ln>
                <a:noFill/>
              </a:ln>
              <a:solidFill>
                <a:srgbClr val="000000"/>
              </a:solidFill>
              <a:effectLst/>
              <a:uLnTx/>
              <a:uFillTx/>
              <a:latin typeface="Verdana"/>
              <a:ea typeface="Verdana"/>
              <a:sym typeface="Verdana"/>
            </a:endParaRPr>
          </a:p>
        </p:txBody>
      </p:sp>
      <p:sp>
        <p:nvSpPr>
          <p:cNvPr id="288" name="Google Shape;288;g13513cc399d_0_0: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94706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2G. Grammar – Comparatives</a:t>
            </a:r>
            <a:endParaRPr dirty="0">
              <a:highlight>
                <a:srgbClr val="D9EAD3"/>
              </a:highlight>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accent5"/>
              </a:solidFill>
              <a:highlight>
                <a:srgbClr val="D9EAD3"/>
              </a:highlight>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Comparatives are adjectives used to compare two nouns.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One Syllable: Add -</a:t>
            </a:r>
            <a:r>
              <a:rPr lang="en-US" dirty="0" err="1">
                <a:latin typeface="Verdana"/>
                <a:ea typeface="Verdana"/>
                <a:cs typeface="Verdana"/>
                <a:sym typeface="Verdana"/>
              </a:rPr>
              <a:t>er</a:t>
            </a:r>
            <a:r>
              <a:rPr lang="en-US" dirty="0">
                <a:latin typeface="Verdana"/>
                <a:ea typeface="Verdana"/>
                <a:cs typeface="Verdana"/>
                <a:sym typeface="Verdana"/>
              </a:rPr>
              <a:t> or -r + ‘than’</a:t>
            </a:r>
            <a:endParaRPr dirty="0">
              <a:latin typeface="Verdana"/>
              <a:ea typeface="Verdana"/>
              <a:cs typeface="Verdana"/>
              <a:sym typeface="Verdana"/>
            </a:endParaRPr>
          </a:p>
          <a:p>
            <a:pPr marL="0" lvl="0" indent="0" algn="l" rtl="0">
              <a:lnSpc>
                <a:spcPct val="115000"/>
              </a:lnSpc>
              <a:spcBef>
                <a:spcPts val="0"/>
              </a:spcBef>
              <a:spcAft>
                <a:spcPts val="0"/>
              </a:spcAft>
              <a:buSzPts val="1400"/>
              <a:buNone/>
            </a:pPr>
            <a:r>
              <a:rPr lang="en-US" dirty="0">
                <a:latin typeface="Verdana"/>
                <a:ea typeface="Verdana"/>
                <a:cs typeface="Verdana"/>
                <a:sym typeface="Verdana"/>
              </a:rPr>
              <a:t>Two or more syllables: Add ‘more’ + adjective + ‘than’</a:t>
            </a:r>
            <a:endParaRPr dirty="0">
              <a:latin typeface="Verdana"/>
              <a:ea typeface="Verdana"/>
              <a:cs typeface="Verdana"/>
              <a:sym typeface="Verdana"/>
            </a:endParaRPr>
          </a:p>
          <a:p>
            <a:pPr marL="0" lvl="0" indent="0" algn="l" rtl="0">
              <a:lnSpc>
                <a:spcPct val="115000"/>
              </a:lnSpc>
              <a:spcBef>
                <a:spcPts val="0"/>
              </a:spcBef>
              <a:spcAft>
                <a:spcPts val="0"/>
              </a:spcAft>
              <a:buSzPts val="1400"/>
              <a:buNone/>
            </a:pPr>
            <a:r>
              <a:rPr lang="en-US" dirty="0">
                <a:latin typeface="Verdana"/>
                <a:ea typeface="Verdana"/>
                <a:cs typeface="Verdana"/>
                <a:sym typeface="Verdana"/>
              </a:rPr>
              <a:t>Two syllables that end in -y: Change -y to -</a:t>
            </a:r>
            <a:r>
              <a:rPr lang="en-US" dirty="0" err="1">
                <a:latin typeface="Verdana"/>
                <a:ea typeface="Verdana"/>
                <a:cs typeface="Verdana"/>
                <a:sym typeface="Verdana"/>
              </a:rPr>
              <a:t>i</a:t>
            </a:r>
            <a:r>
              <a:rPr lang="en-US" dirty="0">
                <a:latin typeface="Verdana"/>
                <a:ea typeface="Verdana"/>
                <a:cs typeface="Verdana"/>
                <a:sym typeface="Verdana"/>
              </a:rPr>
              <a:t> and add -</a:t>
            </a:r>
            <a:r>
              <a:rPr lang="en-US" dirty="0" err="1">
                <a:latin typeface="Verdana"/>
                <a:ea typeface="Verdana"/>
                <a:cs typeface="Verdana"/>
                <a:sym typeface="Verdana"/>
              </a:rPr>
              <a:t>er</a:t>
            </a:r>
            <a:r>
              <a:rPr lang="en-US" dirty="0">
                <a:latin typeface="Verdana"/>
                <a:ea typeface="Verdana"/>
                <a:cs typeface="Verdana"/>
                <a:sym typeface="Verdana"/>
              </a:rPr>
              <a:t> + ‘than’</a:t>
            </a:r>
            <a:endParaRPr dirty="0">
              <a:latin typeface="Verdana"/>
              <a:ea typeface="Verdana"/>
              <a:cs typeface="Verdana"/>
              <a:sym typeface="Verdana"/>
            </a:endParaRPr>
          </a:p>
          <a:p>
            <a:pPr marL="0" lvl="0" indent="0" algn="l" rtl="0">
              <a:lnSpc>
                <a:spcPct val="115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Model, Repeat, and Solo #1. Then ask learners to create sentences for 2-5. Answers will vary but will use the correct comparative form.</a:t>
            </a:r>
          </a:p>
          <a:p>
            <a:pPr marL="0" lvl="0" indent="0" algn="l" rtl="0">
              <a:lnSpc>
                <a:spcPct val="100000"/>
              </a:lnSpc>
              <a:spcBef>
                <a:spcPts val="0"/>
              </a:spcBef>
              <a:spcAft>
                <a:spcPts val="0"/>
              </a:spcAft>
              <a:buClr>
                <a:schemeClr val="dk1"/>
              </a:buClr>
              <a:buSzPts val="1400"/>
              <a:buFont typeface="Arial"/>
              <a:buNone/>
            </a:pPr>
            <a:endParaRPr lang="en-US"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p:txBody>
      </p:sp>
      <p:sp>
        <p:nvSpPr>
          <p:cNvPr id="399" name="Google Shape;399;p8:notes"/>
          <p:cNvSpPr txBox="1">
            <a:spLocks noGrp="1"/>
          </p:cNvSpPr>
          <p:nvPr>
            <p:ph type="ftr" idx="11"/>
          </p:nvPr>
        </p:nvSpPr>
        <p:spPr>
          <a:xfrm>
            <a:off x="1" y="8685213"/>
            <a:ext cx="334229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FFFFFF">
                    <a:lumMod val="65000"/>
                  </a:srgbClr>
                </a:solidFill>
                <a:effectLst/>
                <a:uLnTx/>
                <a:uFillTx/>
                <a:latin typeface="Verdana"/>
                <a:ea typeface="Verdana"/>
                <a:sym typeface="Verdana"/>
              </a:rPr>
              <a:t>©2020-2025 Light of the World Learning</a:t>
            </a:r>
            <a:endParaRPr kumimoji="0" sz="1200" b="0" i="0" u="none" strike="noStrike" kern="0" cap="none" spc="0" normalizeH="0" baseline="0" noProof="0" dirty="0">
              <a:ln>
                <a:noFill/>
              </a:ln>
              <a:solidFill>
                <a:srgbClr val="FFFFFF">
                  <a:lumMod val="65000"/>
                </a:srgbClr>
              </a:solidFill>
              <a:effectLst/>
              <a:uLnTx/>
              <a:uFillTx/>
              <a:latin typeface="Verdana"/>
              <a:ea typeface="Verdana"/>
              <a:sym typeface="Verdana"/>
            </a:endParaRPr>
          </a:p>
        </p:txBody>
      </p:sp>
      <p:sp>
        <p:nvSpPr>
          <p:cNvPr id="400" name="Google Shape;40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FFFFFF">
                    <a:lumMod val="6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400" b="0" i="0" u="none" strike="noStrike" kern="0" cap="none" spc="0" normalizeH="0" baseline="0" noProof="0" dirty="0">
              <a:ln>
                <a:noFill/>
              </a:ln>
              <a:solidFill>
                <a:srgbClr val="FFFFFF">
                  <a:lumMod val="65000"/>
                </a:srgbClr>
              </a:solidFill>
              <a:effectLst/>
              <a:uLnTx/>
              <a:uFillTx/>
              <a:latin typeface="Arial"/>
              <a:cs typeface="Arial"/>
              <a:sym typeface="Arial"/>
            </a:endParaRPr>
          </a:p>
        </p:txBody>
      </p:sp>
    </p:spTree>
    <p:extLst>
      <p:ext uri="{BB962C8B-B14F-4D97-AF65-F5344CB8AC3E}">
        <p14:creationId xmlns:p14="http://schemas.microsoft.com/office/powerpoint/2010/main" val="3843143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2H. Grammar – Comparatives</a:t>
            </a:r>
            <a:endParaRPr dirty="0">
              <a:latin typeface="Verdana"/>
              <a:ea typeface="Verdana"/>
              <a:cs typeface="Verdana"/>
              <a:sym typeface="Verdana"/>
            </a:endParaRPr>
          </a:p>
          <a:p>
            <a:pPr marL="0" lvl="0" indent="0" algn="l" rtl="0">
              <a:lnSpc>
                <a:spcPct val="115000"/>
              </a:lnSpc>
              <a:spcBef>
                <a:spcPts val="0"/>
              </a:spcBef>
              <a:spcAft>
                <a:spcPts val="0"/>
              </a:spcAft>
              <a:buSzPts val="1400"/>
              <a:buNone/>
            </a:pPr>
            <a:endParaRPr dirty="0">
              <a:latin typeface="Verdana"/>
              <a:ea typeface="Verdana"/>
              <a:cs typeface="Verdana"/>
              <a:sym typeface="Verdana"/>
            </a:endParaRPr>
          </a:p>
          <a:p>
            <a:pPr marL="0" lvl="0" indent="0" algn="l" rtl="0">
              <a:lnSpc>
                <a:spcPct val="115000"/>
              </a:lnSpc>
              <a:spcBef>
                <a:spcPts val="0"/>
              </a:spcBef>
              <a:spcAft>
                <a:spcPts val="0"/>
              </a:spcAft>
              <a:buSzPts val="1400"/>
              <a:buNone/>
            </a:pPr>
            <a:r>
              <a:rPr lang="en-US" dirty="0">
                <a:latin typeface="Verdana"/>
                <a:ea typeface="Verdana"/>
                <a:cs typeface="Verdana"/>
                <a:sym typeface="Verdana"/>
              </a:rPr>
              <a:t>If a one-syllable adjective ends with a </a:t>
            </a:r>
            <a:r>
              <a:rPr lang="en-US" b="1" dirty="0">
                <a:latin typeface="Verdana"/>
                <a:ea typeface="Verdana"/>
                <a:cs typeface="Verdana"/>
                <a:sym typeface="Verdana"/>
              </a:rPr>
              <a:t>c</a:t>
            </a:r>
            <a:r>
              <a:rPr lang="en-US" dirty="0">
                <a:latin typeface="Verdana"/>
                <a:ea typeface="Verdana"/>
                <a:cs typeface="Verdana"/>
                <a:sym typeface="Verdana"/>
              </a:rPr>
              <a:t>onsonant then a </a:t>
            </a:r>
            <a:r>
              <a:rPr lang="en-US" b="1" dirty="0">
                <a:latin typeface="Verdana"/>
                <a:ea typeface="Verdana"/>
                <a:cs typeface="Verdana"/>
                <a:sym typeface="Verdana"/>
              </a:rPr>
              <a:t>v</a:t>
            </a:r>
            <a:r>
              <a:rPr lang="en-US" dirty="0">
                <a:latin typeface="Verdana"/>
                <a:ea typeface="Verdana"/>
                <a:cs typeface="Verdana"/>
                <a:sym typeface="Verdana"/>
              </a:rPr>
              <a:t>owel and then another </a:t>
            </a:r>
            <a:r>
              <a:rPr lang="en-US" b="1" dirty="0">
                <a:latin typeface="Verdana"/>
                <a:ea typeface="Verdana"/>
                <a:cs typeface="Verdana"/>
                <a:sym typeface="Verdana"/>
              </a:rPr>
              <a:t>c</a:t>
            </a:r>
            <a:r>
              <a:rPr lang="en-US" dirty="0">
                <a:latin typeface="Verdana"/>
                <a:ea typeface="Verdana"/>
                <a:cs typeface="Verdana"/>
                <a:sym typeface="Verdana"/>
              </a:rPr>
              <a:t>onsonant (CVC), double last consonant and add –er.</a:t>
            </a:r>
          </a:p>
          <a:p>
            <a:pPr marL="0" lvl="0" indent="0" algn="l" rtl="0">
              <a:lnSpc>
                <a:spcPct val="115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15000"/>
              </a:lnSpc>
              <a:spcBef>
                <a:spcPts val="0"/>
              </a:spcBef>
              <a:spcAft>
                <a:spcPts val="0"/>
              </a:spcAft>
              <a:buSzPts val="1400"/>
              <a:buNone/>
            </a:pPr>
            <a:r>
              <a:rPr lang="en-US" dirty="0">
                <a:latin typeface="Verdana"/>
                <a:ea typeface="Verdana"/>
                <a:cs typeface="Verdana"/>
                <a:sym typeface="Verdana"/>
              </a:rPr>
              <a:t>Irregular comparatives have different forms that must be memorized.</a:t>
            </a:r>
          </a:p>
          <a:p>
            <a:pPr marL="0" lvl="0" indent="0" algn="l" rtl="0">
              <a:lnSpc>
                <a:spcPct val="115000"/>
              </a:lnSpc>
              <a:spcBef>
                <a:spcPts val="0"/>
              </a:spcBef>
              <a:spcAft>
                <a:spcPts val="0"/>
              </a:spcAft>
              <a:buSzPts val="1400"/>
              <a:buNone/>
            </a:pPr>
            <a:endParaRPr lang="en-US"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latin typeface="Verdana"/>
                <a:ea typeface="Verdana"/>
                <a:cs typeface="Verdana"/>
                <a:sym typeface="Verdana"/>
              </a:rPr>
              <a:t>Model, Repeat, and Solo #6. Then ask learners to create sentences for 7-10. Answers will vary.</a:t>
            </a:r>
          </a:p>
          <a:p>
            <a:pPr marL="0" lvl="0" indent="0" algn="l" rtl="0">
              <a:lnSpc>
                <a:spcPct val="100000"/>
              </a:lnSpc>
              <a:spcBef>
                <a:spcPts val="0"/>
              </a:spcBef>
              <a:spcAft>
                <a:spcPts val="0"/>
              </a:spcAft>
              <a:buClr>
                <a:schemeClr val="dk1"/>
              </a:buClr>
              <a:buSzPts val="1400"/>
              <a:buFont typeface="Arial"/>
              <a:buNone/>
            </a:pPr>
            <a:endParaRPr dirty="0"/>
          </a:p>
        </p:txBody>
      </p:sp>
      <p:sp>
        <p:nvSpPr>
          <p:cNvPr id="5" name="Google Shape;332;p4:notes">
            <a:extLst>
              <a:ext uri="{FF2B5EF4-FFF2-40B4-BE49-F238E27FC236}">
                <a16:creationId xmlns:a16="http://schemas.microsoft.com/office/drawing/2014/main" id="{312FACC5-5A7E-4E40-8790-A182DBF422D1}"/>
              </a:ext>
            </a:extLst>
          </p:cNvPr>
          <p:cNvSpPr txBox="1">
            <a:spLocks noGrp="1"/>
          </p:cNvSpPr>
          <p:nvPr>
            <p:ph type="ftr" idx="11"/>
          </p:nvPr>
        </p:nvSpPr>
        <p:spPr>
          <a:xfrm>
            <a:off x="0" y="8685215"/>
            <a:ext cx="34290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FFFFFF">
                    <a:lumMod val="65000"/>
                  </a:srgbClr>
                </a:solidFill>
                <a:effectLst/>
                <a:uLnTx/>
                <a:uFillTx/>
                <a:latin typeface="Verdana"/>
                <a:ea typeface="Verdana"/>
                <a:sym typeface="Verdana"/>
              </a:rPr>
              <a:t>©2020-2025 Light of the World Learning</a:t>
            </a:r>
            <a:endParaRPr kumimoji="0" sz="1200" b="0" i="0" u="none" strike="noStrike" kern="0" cap="none" spc="0" normalizeH="0" baseline="0" noProof="0" dirty="0">
              <a:ln>
                <a:noFill/>
              </a:ln>
              <a:solidFill>
                <a:srgbClr val="FFFFFF">
                  <a:lumMod val="65000"/>
                </a:srgbClr>
              </a:solidFill>
              <a:effectLst/>
              <a:uLnTx/>
              <a:uFillTx/>
              <a:latin typeface="Verdana"/>
              <a:ea typeface="Verdana"/>
              <a:sym typeface="Verdana"/>
            </a:endParaRPr>
          </a:p>
        </p:txBody>
      </p:sp>
      <p:sp>
        <p:nvSpPr>
          <p:cNvPr id="6" name="Google Shape;333;p4:notes">
            <a:extLst>
              <a:ext uri="{FF2B5EF4-FFF2-40B4-BE49-F238E27FC236}">
                <a16:creationId xmlns:a16="http://schemas.microsoft.com/office/drawing/2014/main" id="{77570EA5-AF84-4583-B283-2C94C69D528F}"/>
              </a:ext>
            </a:extLst>
          </p:cNvPr>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FFFFFF">
                    <a:lumMod val="65000"/>
                  </a:srgbClr>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400" b="0" i="0" u="none" strike="noStrike" kern="0" cap="none" spc="0" normalizeH="0" baseline="0" noProof="0" dirty="0">
              <a:ln>
                <a:noFill/>
              </a:ln>
              <a:solidFill>
                <a:srgbClr val="FFFFFF">
                  <a:lumMod val="65000"/>
                </a:srgbClr>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3941141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1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2I. Grammar – Superlatives</a:t>
            </a: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Superlatives are adjectives used to compare more than two nouns.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One Syllable: Add ‘the___ -</a:t>
            </a:r>
            <a:r>
              <a:rPr lang="en-US" dirty="0" err="1">
                <a:latin typeface="Verdana"/>
                <a:ea typeface="Verdana"/>
                <a:cs typeface="Verdana"/>
                <a:sym typeface="Verdana"/>
              </a:rPr>
              <a:t>est</a:t>
            </a:r>
            <a:r>
              <a:rPr lang="en-US" dirty="0">
                <a:latin typeface="Verdana"/>
                <a:ea typeface="Verdana"/>
                <a:cs typeface="Verdana"/>
                <a:sym typeface="Verdana"/>
              </a:rPr>
              <a: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Two or more syllables: Add ‘the most’</a:t>
            </a:r>
            <a:endParaRPr dirty="0">
              <a:latin typeface="Verdana"/>
              <a:ea typeface="Verdana"/>
              <a:cs typeface="Verdana"/>
              <a:sym typeface="Verdana"/>
            </a:endParaRPr>
          </a:p>
          <a:p>
            <a:pPr marL="0" lvl="0" indent="0" algn="l" rtl="0">
              <a:lnSpc>
                <a:spcPct val="115000"/>
              </a:lnSpc>
              <a:spcBef>
                <a:spcPts val="0"/>
              </a:spcBef>
              <a:spcAft>
                <a:spcPts val="0"/>
              </a:spcAft>
              <a:buSzPts val="1100"/>
              <a:buNone/>
            </a:pPr>
            <a:r>
              <a:rPr lang="en-US" dirty="0">
                <a:latin typeface="Verdana"/>
                <a:ea typeface="Verdana"/>
                <a:cs typeface="Verdana"/>
                <a:sym typeface="Verdana"/>
              </a:rPr>
              <a:t>Two syllables that end in -y: Change -y to -</a:t>
            </a:r>
            <a:r>
              <a:rPr lang="en-US" dirty="0" err="1">
                <a:latin typeface="Verdana"/>
                <a:ea typeface="Verdana"/>
                <a:cs typeface="Verdana"/>
                <a:sym typeface="Verdana"/>
              </a:rPr>
              <a:t>i</a:t>
            </a:r>
            <a:r>
              <a:rPr lang="en-US" dirty="0">
                <a:latin typeface="Verdana"/>
                <a:ea typeface="Verdana"/>
                <a:cs typeface="Verdana"/>
                <a:sym typeface="Verdana"/>
              </a:rPr>
              <a:t> and add -</a:t>
            </a:r>
            <a:r>
              <a:rPr lang="en-US" dirty="0" err="1">
                <a:latin typeface="Verdana"/>
                <a:ea typeface="Verdana"/>
                <a:cs typeface="Verdana"/>
                <a:sym typeface="Verdana"/>
              </a:rPr>
              <a:t>est</a:t>
            </a:r>
            <a:endParaRPr dirty="0">
              <a:latin typeface="Verdana"/>
              <a:ea typeface="Verdana"/>
              <a:cs typeface="Verdana"/>
              <a:sym typeface="Verdana"/>
            </a:endParaRPr>
          </a:p>
          <a:p>
            <a:pPr marL="0" lvl="0" indent="0" algn="l" rtl="0">
              <a:lnSpc>
                <a:spcPct val="115000"/>
              </a:lnSpc>
              <a:spcBef>
                <a:spcPts val="0"/>
              </a:spcBef>
              <a:spcAft>
                <a:spcPts val="0"/>
              </a:spcAft>
              <a:buSzPts val="1100"/>
              <a:buNone/>
            </a:pPr>
            <a:endParaRPr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latin typeface="Verdana"/>
                <a:ea typeface="Verdana"/>
                <a:cs typeface="Verdana"/>
                <a:sym typeface="Verdana"/>
              </a:rPr>
              <a:t>Model, Repeat, and Solo #1. Then ask learners to create sentences for 2-5. Answers will vary.</a:t>
            </a:r>
          </a:p>
        </p:txBody>
      </p:sp>
      <p:sp>
        <p:nvSpPr>
          <p:cNvPr id="417" name="Google Shape;417;p10:notes"/>
          <p:cNvSpPr txBox="1">
            <a:spLocks noGrp="1"/>
          </p:cNvSpPr>
          <p:nvPr>
            <p:ph type="ftr" idx="11"/>
          </p:nvPr>
        </p:nvSpPr>
        <p:spPr>
          <a:xfrm>
            <a:off x="0" y="8685215"/>
            <a:ext cx="3631474"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FFFFFF">
                    <a:lumMod val="65000"/>
                  </a:srgbClr>
                </a:solidFill>
                <a:effectLst/>
                <a:uLnTx/>
                <a:uFillTx/>
                <a:latin typeface="Verdana"/>
                <a:ea typeface="Verdana"/>
                <a:sym typeface="Verdana"/>
              </a:rPr>
              <a:t>©2020-2025 Light of the World Learning</a:t>
            </a:r>
            <a:endParaRPr kumimoji="0" sz="1200" b="0" i="0" u="none" strike="noStrike" kern="0" cap="none" spc="0" normalizeH="0" baseline="0" noProof="0" dirty="0">
              <a:ln>
                <a:noFill/>
              </a:ln>
              <a:solidFill>
                <a:srgbClr val="FFFFFF">
                  <a:lumMod val="65000"/>
                </a:srgbClr>
              </a:solidFill>
              <a:effectLst/>
              <a:uLnTx/>
              <a:uFillTx/>
              <a:latin typeface="Verdana"/>
              <a:ea typeface="Verdana"/>
              <a:sym typeface="Verdana"/>
            </a:endParaRPr>
          </a:p>
        </p:txBody>
      </p:sp>
      <p:sp>
        <p:nvSpPr>
          <p:cNvPr id="418" name="Google Shape;418;p10: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FFFFFF">
                    <a:lumMod val="65000"/>
                  </a:srgbClr>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a:t>
            </a:fld>
            <a:endParaRPr kumimoji="0" sz="1400" b="0" i="0" u="none" strike="noStrike" kern="0" cap="none" spc="0" normalizeH="0" baseline="0" noProof="0" dirty="0">
              <a:ln>
                <a:noFill/>
              </a:ln>
              <a:solidFill>
                <a:srgbClr val="FFFFFF">
                  <a:lumMod val="65000"/>
                </a:srgbClr>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1583384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1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2J. Grammar – Superlatives</a:t>
            </a:r>
            <a:endParaRPr dirty="0"/>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dirty="0">
                <a:latin typeface="Verdana"/>
                <a:ea typeface="Verdana"/>
                <a:cs typeface="Verdana"/>
                <a:sym typeface="Verdana"/>
              </a:rPr>
              <a:t>End with a consonant then a vowel then a consonant (CVC): double last consonant and add –est.</a:t>
            </a:r>
          </a:p>
          <a:p>
            <a:pPr marL="0" lvl="0" indent="0" algn="l" rtl="0">
              <a:lnSpc>
                <a:spcPct val="115000"/>
              </a:lnSpc>
              <a:spcBef>
                <a:spcPts val="0"/>
              </a:spcBef>
              <a:spcAft>
                <a:spcPts val="0"/>
              </a:spcAft>
              <a:buClr>
                <a:schemeClr val="dk1"/>
              </a:buClr>
              <a:buSzPts val="1100"/>
              <a:buFont typeface="Arial"/>
              <a:buNone/>
            </a:pPr>
            <a:endParaRPr lang="en-US" dirty="0">
              <a:latin typeface="Verdana"/>
              <a:ea typeface="Verdana"/>
              <a:cs typeface="Verdana"/>
              <a:sym typeface="Verdana"/>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dirty="0">
                <a:latin typeface="Verdana"/>
                <a:ea typeface="Verdana"/>
                <a:cs typeface="Verdana"/>
                <a:sym typeface="Verdana"/>
              </a:rPr>
              <a:t>Irregular superlatives have different forms that must be memorized.</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latin typeface="Verdana"/>
                <a:ea typeface="Verdana"/>
                <a:cs typeface="Verdana"/>
                <a:sym typeface="Verdana"/>
              </a:rPr>
              <a:t>Model, Repeat, and Solo #6. Then ask learners to create sentences for 7-10.</a:t>
            </a:r>
          </a:p>
        </p:txBody>
      </p:sp>
      <p:sp>
        <p:nvSpPr>
          <p:cNvPr id="427" name="Google Shape;427;p11:notes"/>
          <p:cNvSpPr txBox="1">
            <a:spLocks noGrp="1"/>
          </p:cNvSpPr>
          <p:nvPr>
            <p:ph type="ftr" idx="11"/>
          </p:nvPr>
        </p:nvSpPr>
        <p:spPr>
          <a:xfrm>
            <a:off x="0" y="8685215"/>
            <a:ext cx="34290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FFFFFF">
                    <a:lumMod val="65000"/>
                  </a:srgbClr>
                </a:solidFill>
                <a:effectLst/>
                <a:uLnTx/>
                <a:uFillTx/>
                <a:latin typeface="Verdana"/>
                <a:ea typeface="Verdana"/>
                <a:sym typeface="Verdana"/>
              </a:rPr>
              <a:t>©2020-2025 Light of the World Learning</a:t>
            </a:r>
            <a:endParaRPr kumimoji="0" sz="1200" b="0" i="0" u="none" strike="noStrike" kern="0" cap="none" spc="0" normalizeH="0" baseline="0" noProof="0" dirty="0">
              <a:ln>
                <a:noFill/>
              </a:ln>
              <a:solidFill>
                <a:srgbClr val="FFFFFF">
                  <a:lumMod val="65000"/>
                </a:srgbClr>
              </a:solidFill>
              <a:effectLst/>
              <a:uLnTx/>
              <a:uFillTx/>
              <a:latin typeface="Verdana"/>
              <a:ea typeface="Verdana"/>
              <a:sym typeface="Verdana"/>
            </a:endParaRPr>
          </a:p>
        </p:txBody>
      </p:sp>
      <p:sp>
        <p:nvSpPr>
          <p:cNvPr id="428" name="Google Shape;428;p11: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FFFFFF">
                    <a:lumMod val="65000"/>
                  </a:srgbClr>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a:t>
            </a:fld>
            <a:endParaRPr kumimoji="0" sz="1400" b="0" i="0" u="none" strike="noStrike" kern="0" cap="none" spc="0" normalizeH="0" baseline="0" noProof="0" dirty="0">
              <a:ln>
                <a:noFill/>
              </a:ln>
              <a:solidFill>
                <a:srgbClr val="FFFFFF">
                  <a:lumMod val="65000"/>
                </a:srgbClr>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3523061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f23206f9bc_0_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f23206f9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dirty="0">
                <a:solidFill>
                  <a:srgbClr val="4472C4"/>
                </a:solidFill>
                <a:latin typeface="Verdana"/>
                <a:ea typeface="Verdana"/>
                <a:cs typeface="Verdana"/>
                <a:sym typeface="Verdana"/>
              </a:rPr>
              <a:t>Pray</a:t>
            </a:r>
            <a:r>
              <a:rPr lang="en" sz="1200" b="1" dirty="0">
                <a:solidFill>
                  <a:schemeClr val="dk1"/>
                </a:solidFill>
                <a:latin typeface="Verdana"/>
                <a:ea typeface="Verdana"/>
                <a:cs typeface="Verdana"/>
                <a:sym typeface="Verdana"/>
              </a:rPr>
              <a:t> </a:t>
            </a:r>
            <a:endParaRPr sz="12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2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Verdana"/>
                <a:ea typeface="Verdana"/>
                <a:cs typeface="Verdana"/>
                <a:sym typeface="Verdana"/>
              </a:rPr>
              <a:t>Pray for the class. You may want to thank the Lord for the opportunity to learn.</a:t>
            </a:r>
            <a:endParaRPr sz="1200" dirty="0">
              <a:solidFill>
                <a:schemeClr val="dk1"/>
              </a:solidFill>
              <a:latin typeface="Verdana"/>
              <a:ea typeface="Verdana"/>
              <a:cs typeface="Verdana"/>
              <a:sym typeface="Verdana"/>
            </a:endParaRPr>
          </a:p>
          <a:p>
            <a:pPr marL="0" lvl="0" indent="0" algn="l" rtl="0">
              <a:spcBef>
                <a:spcPts val="0"/>
              </a:spcBef>
              <a:spcAft>
                <a:spcPts val="0"/>
              </a:spcAft>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 sz="1200" b="1" dirty="0">
                <a:solidFill>
                  <a:srgbClr val="4472C4"/>
                </a:solidFill>
                <a:latin typeface="Verdana"/>
                <a:ea typeface="Verdana"/>
                <a:cs typeface="Verdana"/>
                <a:sym typeface="Verdana"/>
              </a:rPr>
              <a:t>Check Homework and Review</a:t>
            </a:r>
            <a:endParaRPr sz="1200" dirty="0">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 sz="1200" b="1" dirty="0">
                <a:solidFill>
                  <a:schemeClr val="dk1"/>
                </a:solidFill>
                <a:latin typeface="Verdana"/>
                <a:ea typeface="Verdana"/>
                <a:cs typeface="Verdana"/>
                <a:sym typeface="Verdana"/>
              </a:rPr>
              <a:t> </a:t>
            </a:r>
            <a:endParaRPr sz="12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Verdana"/>
                <a:ea typeface="Verdana"/>
                <a:cs typeface="Verdana"/>
                <a:sym typeface="Verdana"/>
              </a:rPr>
              <a:t>Ask each student to read aloud or recite their homework from the last class. Check written work.</a:t>
            </a:r>
            <a:endParaRPr sz="12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endParaRPr sz="12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Verdana"/>
                <a:ea typeface="Verdana"/>
                <a:cs typeface="Verdana"/>
                <a:sym typeface="Verdana"/>
              </a:rPr>
              <a:t>Review the main points of the previous lesson and ask if there are any questions.</a:t>
            </a:r>
            <a:endParaRPr sz="1200" dirty="0">
              <a:latin typeface="Verdana"/>
              <a:ea typeface="Verdana"/>
              <a:cs typeface="Verdana"/>
              <a:sym typeface="Verdana"/>
            </a:endParaRPr>
          </a:p>
        </p:txBody>
      </p:sp>
      <p:sp>
        <p:nvSpPr>
          <p:cNvPr id="2" name="Google Shape;92;p3:notes">
            <a:extLst>
              <a:ext uri="{FF2B5EF4-FFF2-40B4-BE49-F238E27FC236}">
                <a16:creationId xmlns:a16="http://schemas.microsoft.com/office/drawing/2014/main" id="{0962801F-150C-5DF0-EE9F-3473BB18F9D8}"/>
              </a:ext>
            </a:extLst>
          </p:cNvPr>
          <p:cNvSpPr txBox="1">
            <a:spLocks/>
          </p:cNvSpPr>
          <p:nvPr/>
        </p:nvSpPr>
        <p:spPr>
          <a:xfrm>
            <a:off x="0" y="8685213"/>
            <a:ext cx="3352800" cy="458787"/>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1400"/>
              <a:buFont typeface="Arial"/>
              <a:buNone/>
            </a:pPr>
            <a:r>
              <a:rPr lang="en-US" dirty="0">
                <a:solidFill>
                  <a:srgbClr val="000000"/>
                </a:solidFill>
                <a:latin typeface="Verdana"/>
                <a:ea typeface="Verdana"/>
                <a:cs typeface="Verdana"/>
                <a:sym typeface="Verdana"/>
              </a:rPr>
              <a:t>©2021-2025 Light of the World Learning</a:t>
            </a:r>
            <a:endParaRPr lang="en-US" dirty="0"/>
          </a:p>
        </p:txBody>
      </p:sp>
    </p:spTree>
    <p:extLst>
      <p:ext uri="{BB962C8B-B14F-4D97-AF65-F5344CB8AC3E}">
        <p14:creationId xmlns:p14="http://schemas.microsoft.com/office/powerpoint/2010/main" val="1821872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8: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rgbClr val="4A86E8"/>
                </a:solidFill>
                <a:latin typeface="Verdana"/>
                <a:ea typeface="Verdana"/>
                <a:cs typeface="Verdana"/>
                <a:sym typeface="Verdana"/>
              </a:rPr>
              <a:t>2K. Grammar – Present Continuous Verbs</a:t>
            </a:r>
            <a:endParaRPr sz="1200"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The present continuous verb tense is often used for things that are done in the present moment, </a:t>
            </a:r>
            <a:r>
              <a:rPr lang="en-US" sz="1200" dirty="0">
                <a:solidFill>
                  <a:schemeClr val="dk1"/>
                </a:solidFill>
                <a:latin typeface="Verdana"/>
                <a:ea typeface="Verdana"/>
                <a:cs typeface="Verdana"/>
                <a:sym typeface="Verdana"/>
              </a:rPr>
              <a:t>or planned in the near future. The simple present is used for habits and facts.</a:t>
            </a: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latin typeface="Verdana"/>
                <a:ea typeface="Verdana"/>
                <a:cs typeface="Verdana"/>
                <a:sym typeface="Verdana"/>
              </a:rPr>
              <a:t>Model, Repeat, and Solo the pronunciation of  #1. Ask learners to complete the sentences for 2-5.</a:t>
            </a:r>
          </a:p>
          <a:p>
            <a:pPr marL="0" lvl="0" indent="0" algn="l" rtl="0">
              <a:lnSpc>
                <a:spcPct val="100000"/>
              </a:lnSpc>
              <a:spcBef>
                <a:spcPts val="0"/>
              </a:spcBef>
              <a:spcAft>
                <a:spcPts val="0"/>
              </a:spcAft>
              <a:buClr>
                <a:schemeClr val="dk1"/>
              </a:buClr>
              <a:buSzPts val="1400"/>
              <a:buFont typeface="Arial"/>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latin typeface="Verdana"/>
                <a:ea typeface="Verdana"/>
                <a:cs typeface="Verdana"/>
                <a:sym typeface="Verdana"/>
              </a:rPr>
              <a:t>Answers will vary but may include:</a:t>
            </a:r>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latin typeface="Verdana"/>
                <a:ea typeface="Verdana"/>
                <a:cs typeface="Verdana"/>
                <a:sym typeface="Verdana"/>
              </a:rPr>
              <a:t>2. You are correcting my homework right now. I’m not correcting my essay today.</a:t>
            </a:r>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latin typeface="Verdana"/>
                <a:ea typeface="Verdana"/>
                <a:cs typeface="Verdana"/>
                <a:sym typeface="Verdana"/>
              </a:rPr>
              <a:t>3. They are reading the Bible this afternoon. They are not reading any magazines now.</a:t>
            </a:r>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latin typeface="Verdana"/>
                <a:ea typeface="Verdana"/>
                <a:cs typeface="Verdana"/>
                <a:sym typeface="Verdana"/>
              </a:rPr>
              <a:t>4. We are writing an email now. We are not writing a novel next week.</a:t>
            </a:r>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latin typeface="Verdana"/>
                <a:ea typeface="Verdana"/>
                <a:cs typeface="Verdana"/>
                <a:sym typeface="Verdana"/>
              </a:rPr>
              <a:t>5. She is making a mistake today. She is not making breakfast Saturday.</a:t>
            </a:r>
          </a:p>
          <a:p>
            <a:pPr marL="0" lvl="0" indent="0" algn="l" rtl="0">
              <a:lnSpc>
                <a:spcPct val="100000"/>
              </a:lnSpc>
              <a:spcBef>
                <a:spcPts val="0"/>
              </a:spcBef>
              <a:spcAft>
                <a:spcPts val="0"/>
              </a:spcAft>
              <a:buClr>
                <a:schemeClr val="dk1"/>
              </a:buClr>
              <a:buSzPts val="1400"/>
              <a:buFont typeface="Arial"/>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0D66C9D1-E8A7-4A4C-B822-C7B6E49B88EC}"/>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FFFFFF">
                    <a:lumMod val="65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©2020-2025 Light of the World Learning</a:t>
            </a:r>
          </a:p>
        </p:txBody>
      </p:sp>
      <p:sp>
        <p:nvSpPr>
          <p:cNvPr id="7" name="Google Shape;275;p4:notes">
            <a:extLst>
              <a:ext uri="{FF2B5EF4-FFF2-40B4-BE49-F238E27FC236}">
                <a16:creationId xmlns:a16="http://schemas.microsoft.com/office/drawing/2014/main" id="{9495423F-C70A-4030-A0B1-2F5B200233DC}"/>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800" b="0" i="0" u="none" strike="noStrike" kern="0" cap="none" spc="0" normalizeH="0" baseline="0" noProof="0" smtClean="0">
                <a:ln>
                  <a:noFill/>
                </a:ln>
                <a:solidFill>
                  <a:srgbClr val="FFFFFF">
                    <a:lumMod val="65000"/>
                  </a:srgbClr>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20</a:t>
            </a:fld>
            <a:endParaRPr kumimoji="0" lang="en" sz="1800" b="0" i="0" u="none" strike="noStrike" kern="0" cap="none" spc="0" normalizeH="0" baseline="0" noProof="0" dirty="0">
              <a:ln>
                <a:noFill/>
              </a:ln>
              <a:solidFill>
                <a:srgbClr val="FFFFFF">
                  <a:lumMod val="65000"/>
                </a:srgbClr>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1496758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2L. Grammar – Should, Have To, Must</a:t>
            </a: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 auxiliary verb </a:t>
            </a:r>
            <a:r>
              <a:rPr lang="en-US" b="1" dirty="0">
                <a:latin typeface="Verdana"/>
                <a:ea typeface="Verdana"/>
                <a:cs typeface="Verdana"/>
                <a:sym typeface="Verdana"/>
              </a:rPr>
              <a:t>Should </a:t>
            </a:r>
            <a:r>
              <a:rPr lang="en-US" dirty="0">
                <a:latin typeface="Verdana"/>
                <a:ea typeface="Verdana"/>
                <a:cs typeface="Verdana"/>
                <a:sym typeface="Verdana"/>
              </a:rPr>
              <a:t>is used to ask for and give advice. The auxiliary verb </a:t>
            </a:r>
            <a:r>
              <a:rPr lang="en-US" b="1" dirty="0">
                <a:latin typeface="Verdana"/>
                <a:ea typeface="Verdana"/>
                <a:cs typeface="Verdana"/>
                <a:sym typeface="Verdana"/>
              </a:rPr>
              <a:t>Must </a:t>
            </a:r>
            <a:r>
              <a:rPr lang="en-US" dirty="0">
                <a:latin typeface="Verdana"/>
                <a:ea typeface="Verdana"/>
                <a:cs typeface="Verdana"/>
                <a:sym typeface="Verdana"/>
              </a:rPr>
              <a:t>is used for rules and obligations.  </a:t>
            </a:r>
            <a:r>
              <a:rPr lang="en-US" b="1" dirty="0">
                <a:latin typeface="Verdana"/>
                <a:ea typeface="Verdana"/>
                <a:cs typeface="Verdana"/>
                <a:sym typeface="Verdana"/>
              </a:rPr>
              <a:t>Have to </a:t>
            </a:r>
            <a:r>
              <a:rPr lang="en-US" dirty="0">
                <a:latin typeface="Verdana"/>
                <a:ea typeface="Verdana"/>
                <a:cs typeface="Verdana"/>
                <a:sym typeface="Verdana"/>
              </a:rPr>
              <a:t>is used more commonly for rules and obligations and is less formal than must.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Should and Must are modal verbs. </a:t>
            </a:r>
            <a:r>
              <a:rPr lang="en-US" dirty="0">
                <a:latin typeface="Verdana"/>
                <a:ea typeface="Verdana"/>
                <a:cs typeface="Verdana"/>
                <a:sym typeface="Verdana"/>
              </a:rPr>
              <a:t>Modal verbs do not add -s after </a:t>
            </a:r>
            <a:r>
              <a:rPr lang="en-US" b="1" dirty="0">
                <a:latin typeface="Verdana"/>
                <a:ea typeface="Verdana"/>
                <a:cs typeface="Verdana"/>
                <a:sym typeface="Verdana"/>
              </a:rPr>
              <a:t>he/she/it </a:t>
            </a:r>
            <a:r>
              <a:rPr lang="en-US" b="0" dirty="0">
                <a:latin typeface="Verdana"/>
                <a:ea typeface="Verdana"/>
                <a:cs typeface="Verdana"/>
                <a:sym typeface="Verdana"/>
              </a:rPr>
              <a:t>in the present tense</a:t>
            </a:r>
            <a:r>
              <a:rPr lang="en-US" dirty="0">
                <a:latin typeface="Verdana"/>
                <a:ea typeface="Verdana"/>
                <a:cs typeface="Verdana"/>
                <a:sym typeface="Verdana"/>
              </a:rPr>
              <a:t>, and the main verb does not change after the modal verb. We do not need to put do/does/don’t/doesn’t in front of a modal verb.</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For example:  He should go. </a:t>
            </a:r>
            <a:r>
              <a:rPr lang="en-US" b="1" dirty="0">
                <a:solidFill>
                  <a:schemeClr val="tx1"/>
                </a:solidFill>
                <a:latin typeface="Verdana"/>
                <a:ea typeface="Verdana"/>
                <a:cs typeface="Verdana"/>
                <a:sym typeface="Verdana"/>
              </a:rPr>
              <a:t>NOT: </a:t>
            </a:r>
            <a:r>
              <a:rPr lang="en-US" dirty="0">
                <a:solidFill>
                  <a:schemeClr val="tx1"/>
                </a:solidFill>
                <a:latin typeface="Verdana"/>
                <a:ea typeface="Verdana"/>
                <a:cs typeface="Verdana"/>
                <a:sym typeface="Verdana"/>
              </a:rPr>
              <a:t>He </a:t>
            </a:r>
            <a:r>
              <a:rPr lang="en-US" dirty="0" err="1">
                <a:solidFill>
                  <a:schemeClr val="tx1"/>
                </a:solidFill>
                <a:latin typeface="Verdana"/>
                <a:ea typeface="Verdana"/>
                <a:cs typeface="Verdana"/>
                <a:sym typeface="Verdana"/>
              </a:rPr>
              <a:t>should</a:t>
            </a:r>
            <a:r>
              <a:rPr lang="en-US" b="1" dirty="0" err="1">
                <a:solidFill>
                  <a:schemeClr val="tx1"/>
                </a:solidFill>
                <a:latin typeface="Verdana"/>
                <a:ea typeface="Verdana"/>
                <a:cs typeface="Verdana"/>
                <a:sym typeface="Verdana"/>
              </a:rPr>
              <a:t>s</a:t>
            </a:r>
            <a:r>
              <a:rPr lang="en-US" dirty="0">
                <a:solidFill>
                  <a:schemeClr val="tx1"/>
                </a:solidFill>
                <a:latin typeface="Verdana"/>
                <a:ea typeface="Verdana"/>
                <a:cs typeface="Verdana"/>
                <a:sym typeface="Verdana"/>
              </a:rPr>
              <a:t> go. </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She must arrive on time. </a:t>
            </a:r>
            <a:r>
              <a:rPr lang="en-US" b="1" dirty="0">
                <a:latin typeface="Verdana"/>
                <a:ea typeface="Verdana"/>
                <a:cs typeface="Verdana"/>
                <a:sym typeface="Verdana"/>
              </a:rPr>
              <a:t>NOT: </a:t>
            </a:r>
            <a:r>
              <a:rPr lang="en-US" dirty="0">
                <a:latin typeface="Verdana"/>
                <a:ea typeface="Verdana"/>
                <a:cs typeface="Verdana"/>
                <a:sym typeface="Verdana"/>
              </a:rPr>
              <a:t>She must</a:t>
            </a:r>
            <a:r>
              <a:rPr lang="en-US" b="1" dirty="0">
                <a:latin typeface="Verdana"/>
                <a:ea typeface="Verdana"/>
                <a:cs typeface="Verdana"/>
                <a:sym typeface="Verdana"/>
              </a:rPr>
              <a:t>s</a:t>
            </a:r>
            <a:r>
              <a:rPr lang="en-US" dirty="0">
                <a:latin typeface="Verdana"/>
                <a:ea typeface="Verdana"/>
                <a:cs typeface="Verdana"/>
                <a:sym typeface="Verdana"/>
              </a:rPr>
              <a:t> arrive on time.</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dirty="0">
                <a:solidFill>
                  <a:schemeClr val="dk1"/>
                </a:solidFill>
                <a:latin typeface="Verdana"/>
                <a:ea typeface="Verdana"/>
                <a:cs typeface="Verdana"/>
                <a:sym typeface="Verdana"/>
              </a:rPr>
              <a:t>Model, Repeat, and Solo the pronunciation of  #1. Ask learners to complete the sentences for sections 2 and 3.</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sz="1200" dirty="0">
              <a:solidFill>
                <a:schemeClr val="dk1"/>
              </a:solidFill>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dirty="0">
                <a:solidFill>
                  <a:schemeClr val="dk1"/>
                </a:solidFill>
                <a:latin typeface="Verdana"/>
                <a:ea typeface="Verdana"/>
                <a:cs typeface="Verdana"/>
                <a:sym typeface="Verdana"/>
              </a:rPr>
              <a:t>Answers will vary, but may include:</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dirty="0">
                <a:solidFill>
                  <a:schemeClr val="dk1"/>
                </a:solidFill>
                <a:latin typeface="Verdana"/>
                <a:ea typeface="Verdana"/>
                <a:cs typeface="Verdana"/>
                <a:sym typeface="Verdana"/>
              </a:rPr>
              <a:t>2. Must he call the manager if he is late? Yes, he must call before 8:00. No, he must not call after 8:00.</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dirty="0">
                <a:solidFill>
                  <a:schemeClr val="dk1"/>
                </a:solidFill>
                <a:latin typeface="Verdana"/>
                <a:ea typeface="Verdana"/>
                <a:cs typeface="Verdana"/>
                <a:sym typeface="Verdana"/>
              </a:rPr>
              <a:t>3. Does he have to wash the silverware? Yes, he has to wash the silverware. Don’t we have to dry the silverware? No, we don’t have to dry the silverware.</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FC210DB4-5CC9-4A44-A5CA-C81EB8150C78}"/>
              </a:ext>
            </a:extLst>
          </p:cNvPr>
          <p:cNvSpPr>
            <a:spLocks noGrp="1"/>
          </p:cNvSpPr>
          <p:nvPr>
            <p:ph type="ftr" idx="11"/>
          </p:nvPr>
        </p:nvSpPr>
        <p:spPr>
          <a:xfrm>
            <a:off x="0" y="8767802"/>
            <a:ext cx="4114800" cy="365100"/>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sym typeface="Verdana"/>
              </a:rPr>
              <a:t>©2020-2025 Light of the World Learning</a:t>
            </a:r>
          </a:p>
        </p:txBody>
      </p:sp>
      <p:sp>
        <p:nvSpPr>
          <p:cNvPr id="7" name="Slide Number Placeholder 2">
            <a:extLst>
              <a:ext uri="{FF2B5EF4-FFF2-40B4-BE49-F238E27FC236}">
                <a16:creationId xmlns:a16="http://schemas.microsoft.com/office/drawing/2014/main" id="{3732B60D-C647-4571-9F4C-0C962DCE85B8}"/>
              </a:ext>
            </a:extLst>
          </p:cNvPr>
          <p:cNvSpPr txBox="1">
            <a:spLocks/>
          </p:cNvSpPr>
          <p:nvPr/>
        </p:nvSpPr>
        <p:spPr>
          <a:xfrm>
            <a:off x="4114800" y="8767802"/>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92661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158750" indent="0" rtl="0">
              <a:buFontTx/>
              <a:buNone/>
            </a:pPr>
            <a:r>
              <a:rPr lang="en-US" sz="1200" b="1" i="0" u="none" strike="noStrike" kern="1200" dirty="0">
                <a:solidFill>
                  <a:srgbClr val="0070C0"/>
                </a:solidFill>
                <a:effectLst/>
                <a:latin typeface="Verdana" panose="020B0604030504040204" pitchFamily="34" charset="0"/>
                <a:ea typeface="Verdana" panose="020B0604030504040204" pitchFamily="34" charset="0"/>
                <a:cs typeface="Verdana" panose="020B0604030504040204" pitchFamily="34" charset="0"/>
              </a:rPr>
              <a:t>3A. Conversation Practice – Pair work</a:t>
            </a:r>
          </a:p>
          <a:p>
            <a:pPr marL="158750" indent="0" rtl="0">
              <a:buFontTx/>
              <a:buNone/>
            </a:pPr>
            <a:endPar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sz="1200" b="0" i="0" u="none" strike="noStrike" kern="1200" dirty="0">
                <a:effectLst/>
                <a:latin typeface="Verdana" panose="020B0604030504040204" pitchFamily="34" charset="0"/>
                <a:ea typeface="Verdana" panose="020B0604030504040204" pitchFamily="34" charset="0"/>
                <a:cs typeface="Verdana" panose="020B0604030504040204" pitchFamily="34" charset="0"/>
              </a:rPr>
              <a:t>With a partner, students will practice</a:t>
            </a:r>
            <a:r>
              <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 asking and answering the questions. Student A will ask the questions on this slide, student B will ask the questions on the following slide.</a:t>
            </a:r>
          </a:p>
          <a:p>
            <a:pPr marL="158750" indent="0" rtl="0">
              <a:buFontTx/>
              <a:buNone/>
            </a:pPr>
            <a:endPar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endParaRPr>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Answers will vary but may include:</a:t>
            </a:r>
          </a:p>
          <a:p>
            <a:pPr marL="15875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1. I would like to go to a concert.</a:t>
            </a:r>
          </a:p>
          <a:p>
            <a:pPr marL="158750" indent="0" rtl="0">
              <a:buFontTx/>
              <a:buNone/>
            </a:pPr>
            <a:r>
              <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2. I would like to visit a museum.</a:t>
            </a:r>
          </a:p>
          <a:p>
            <a:pPr marL="158750" indent="0" rtl="0">
              <a:buFont typeface="+mj-lt"/>
              <a:buNone/>
            </a:pPr>
            <a:r>
              <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3. I enjoy the beach and walking around an island in the sand.</a:t>
            </a:r>
          </a:p>
          <a:p>
            <a:pPr marL="158750" indent="0" rtl="0">
              <a:buFont typeface="+mj-lt"/>
              <a:buNone/>
            </a:pPr>
            <a:r>
              <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4. Heaven is like a mustard seed. An eraser is as small as a mouse.</a:t>
            </a:r>
          </a:p>
          <a:p>
            <a:pPr marL="158750" indent="0" rtl="0">
              <a:buFont typeface="+mj-lt"/>
              <a:buNone/>
            </a:pPr>
            <a:r>
              <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5. A computer is across from me. A light is over me.</a:t>
            </a:r>
          </a:p>
          <a:p>
            <a:pPr marL="158750" indent="0" rtl="0">
              <a:buFont typeface="+mj-lt"/>
              <a:buNone/>
            </a:pPr>
            <a:r>
              <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6. Go down the block to Monroe street and turn right. Go across the street and walk past the café. You will see the store on your left.</a:t>
            </a:r>
          </a:p>
          <a:p>
            <a:pPr marL="158750" indent="0" rtl="0">
              <a:buFontTx/>
              <a:buNone/>
            </a:pPr>
            <a:endParaRPr lang="en-US" sz="1200" b="0" i="0" u="none" strike="noStrike" kern="1200" baseline="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2A3AC-BC76-471F-9B9A-330C2C0EC303}" type="slidenum">
              <a:rPr kumimoji="0" lang="en-US"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6" name="Google Shape;409;p10:notes">
            <a:extLst>
              <a:ext uri="{FF2B5EF4-FFF2-40B4-BE49-F238E27FC236}">
                <a16:creationId xmlns:a16="http://schemas.microsoft.com/office/drawing/2014/main" id="{6B453B3C-BB07-C28E-F105-66AC49869BD6}"/>
              </a:ext>
            </a:extLst>
          </p:cNvPr>
          <p:cNvSpPr txBox="1">
            <a:spLocks/>
          </p:cNvSpPr>
          <p:nvPr/>
        </p:nvSpPr>
        <p:spPr>
          <a:xfrm>
            <a:off x="-1" y="8685215"/>
            <a:ext cx="3554569" cy="458700"/>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©2020-2025 Light of the World Learning</a:t>
            </a:r>
          </a:p>
        </p:txBody>
      </p:sp>
    </p:spTree>
    <p:extLst>
      <p:ext uri="{BB962C8B-B14F-4D97-AF65-F5344CB8AC3E}">
        <p14:creationId xmlns:p14="http://schemas.microsoft.com/office/powerpoint/2010/main" val="3432340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158750" indent="0" rtl="0">
              <a:buFontTx/>
              <a:buNone/>
            </a:pPr>
            <a:r>
              <a:rPr lang="en-US" sz="1200" b="1" i="0" u="none" strike="noStrike" kern="1200" dirty="0">
                <a:solidFill>
                  <a:srgbClr val="0070C0"/>
                </a:solidFill>
                <a:effectLst/>
                <a:latin typeface="Verdana" panose="020B0604030504040204" pitchFamily="34" charset="0"/>
                <a:ea typeface="Verdana" panose="020B0604030504040204" pitchFamily="34" charset="0"/>
                <a:cs typeface="Verdana" panose="020B0604030504040204" pitchFamily="34" charset="0"/>
              </a:rPr>
              <a:t>3B. Conversation Practice – Pair work</a:t>
            </a:r>
          </a:p>
          <a:p>
            <a:pPr marL="158750" indent="0" rtl="0">
              <a:buFontTx/>
              <a:buNone/>
            </a:pPr>
            <a:endPar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b="0" i="0" u="none" strike="noStrike" kern="1200" dirty="0">
                <a:effectLst/>
                <a:latin typeface="Verdana" panose="020B0604030504040204" pitchFamily="34" charset="0"/>
                <a:ea typeface="Verdana" panose="020B0604030504040204" pitchFamily="34" charset="0"/>
                <a:cs typeface="Verdana" panose="020B0604030504040204" pitchFamily="34" charset="0"/>
              </a:rPr>
              <a:t>With a partner, students will practice</a:t>
            </a:r>
            <a:r>
              <a:rPr lang="en-US"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 asking and answering the questions. Student A will ask the questions on the previous slide; student B will ask the questions on this slide.</a:t>
            </a:r>
          </a:p>
          <a:p>
            <a:pPr marL="158750" indent="0" rtl="0">
              <a:buFontTx/>
              <a:buNone/>
            </a:pPr>
            <a:endParaRPr lang="en-US" b="0" i="0" u="none" strike="noStrike" kern="1200" baseline="0" dirty="0">
              <a:effectLst/>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Answers will vary but may include:</a:t>
            </a:r>
          </a:p>
          <a:p>
            <a:pPr marL="158750" indent="0" rtl="0">
              <a:buFontTx/>
              <a:buNone/>
            </a:pPr>
            <a:endParaRPr lang="en-US" b="0" i="0" u="none" strike="noStrike" kern="1200" baseline="0" dirty="0">
              <a:effectLst/>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1. The story of the prodigal son is the best. I like it because the younger son is like me.</a:t>
            </a:r>
          </a:p>
          <a:p>
            <a:pPr marL="158750" indent="0" rtl="0">
              <a:buFontTx/>
              <a:buNone/>
            </a:pPr>
            <a:r>
              <a:rPr lang="en-US"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2. The weather is worse this year than last year. My English is better.</a:t>
            </a:r>
          </a:p>
          <a:p>
            <a:pPr marL="158750" indent="0" rtl="0">
              <a:buFontTx/>
              <a:buNone/>
            </a:pPr>
            <a:r>
              <a:rPr lang="en-US"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3. I look for mistakes in grammar and spelling. </a:t>
            </a:r>
          </a:p>
          <a:p>
            <a:pPr marL="158750" indent="0" rtl="0">
              <a:buFontTx/>
              <a:buNone/>
            </a:pPr>
            <a:r>
              <a:rPr lang="en-US"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4. It is hard to use quotation marks, sometimes.</a:t>
            </a:r>
          </a:p>
          <a:p>
            <a:pPr marL="158750" indent="0" rtl="0">
              <a:buFontTx/>
              <a:buNone/>
            </a:pPr>
            <a:r>
              <a:rPr lang="en-US"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5. We must love God and our neighbors.</a:t>
            </a:r>
          </a:p>
          <a:p>
            <a:pPr marL="158750" indent="0" rtl="0">
              <a:buFontTx/>
              <a:buNone/>
            </a:pPr>
            <a:r>
              <a:rPr lang="en-US" b="0"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6. I should practice speaking everyday and listen to English music.</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2A3AC-BC76-471F-9B9A-330C2C0EC303}" type="slidenum">
              <a:rPr kumimoji="0" lang="en-US"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6" name="Google Shape;409;p10:notes">
            <a:extLst>
              <a:ext uri="{FF2B5EF4-FFF2-40B4-BE49-F238E27FC236}">
                <a16:creationId xmlns:a16="http://schemas.microsoft.com/office/drawing/2014/main" id="{B3E2AFC4-F1E1-8BDB-A6D4-AA178DF73683}"/>
              </a:ext>
            </a:extLst>
          </p:cNvPr>
          <p:cNvSpPr txBox="1">
            <a:spLocks/>
          </p:cNvSpPr>
          <p:nvPr/>
        </p:nvSpPr>
        <p:spPr>
          <a:xfrm>
            <a:off x="-1" y="8685215"/>
            <a:ext cx="3554569" cy="458700"/>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©2020-2025 Light of the World Learning</a:t>
            </a:r>
          </a:p>
        </p:txBody>
      </p:sp>
    </p:spTree>
    <p:extLst>
      <p:ext uri="{BB962C8B-B14F-4D97-AF65-F5344CB8AC3E}">
        <p14:creationId xmlns:p14="http://schemas.microsoft.com/office/powerpoint/2010/main" val="1613961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158750" indent="0" algn="l">
              <a:buFontTx/>
              <a:buNone/>
            </a:pPr>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4A. Pronunciation - Sound and Spelling</a:t>
            </a:r>
          </a:p>
          <a:p>
            <a:pPr marL="158750" indent="0" algn="l">
              <a:buFontTx/>
              <a:buNone/>
            </a:pPr>
            <a:endPar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158750" indent="0" algn="l">
              <a:buFontTx/>
              <a:buNone/>
            </a:pPr>
            <a:r>
              <a:rPr lang="en-US" sz="1200" b="1" dirty="0">
                <a:latin typeface="Verdana" panose="020B0604030504040204" pitchFamily="34" charset="0"/>
                <a:ea typeface="Verdana" panose="020B0604030504040204" pitchFamily="34" charset="0"/>
                <a:cs typeface="Verdana" panose="020B0604030504040204" pitchFamily="34" charset="0"/>
              </a:rPr>
              <a:t>Note: </a:t>
            </a:r>
            <a:r>
              <a:rPr lang="en-US" sz="1200" b="0" dirty="0">
                <a:latin typeface="Verdana" panose="020B0604030504040204" pitchFamily="34" charset="0"/>
                <a:ea typeface="Verdana" panose="020B0604030504040204" pitchFamily="34" charset="0"/>
                <a:cs typeface="Verdana" panose="020B0604030504040204" pitchFamily="34" charset="0"/>
              </a:rPr>
              <a:t>The vowels e, </a:t>
            </a:r>
            <a:r>
              <a:rPr lang="en-US" sz="1200" b="0" dirty="0" err="1">
                <a:latin typeface="Verdana" panose="020B0604030504040204" pitchFamily="34" charset="0"/>
                <a:ea typeface="Verdana" panose="020B0604030504040204" pitchFamily="34" charset="0"/>
                <a:cs typeface="Verdana" panose="020B0604030504040204" pitchFamily="34" charset="0"/>
              </a:rPr>
              <a:t>i</a:t>
            </a:r>
            <a:r>
              <a:rPr lang="en-US" sz="1200" b="0" dirty="0">
                <a:latin typeface="Verdana" panose="020B0604030504040204" pitchFamily="34" charset="0"/>
                <a:ea typeface="Verdana" panose="020B0604030504040204" pitchFamily="34" charset="0"/>
                <a:cs typeface="Verdana" panose="020B0604030504040204" pitchFamily="34" charset="0"/>
              </a:rPr>
              <a:t>, and o are often pronounced as long sounds when they end an open syllable. An open syllable is a syllable that ends in a vowel, rather than a consonant.  The first syllable of </a:t>
            </a:r>
            <a:r>
              <a:rPr lang="en-US" sz="1200" b="1" dirty="0">
                <a:latin typeface="Verdana" panose="020B0604030504040204" pitchFamily="34" charset="0"/>
                <a:ea typeface="Verdana" panose="020B0604030504040204" pitchFamily="34" charset="0"/>
                <a:cs typeface="Verdana" panose="020B0604030504040204" pitchFamily="34" charset="0"/>
              </a:rPr>
              <a:t>Bi-</a:t>
            </a:r>
            <a:r>
              <a:rPr lang="en-US" sz="1200" b="1" dirty="0" err="1">
                <a:latin typeface="Verdana" panose="020B0604030504040204" pitchFamily="34" charset="0"/>
                <a:ea typeface="Verdana" panose="020B0604030504040204" pitchFamily="34" charset="0"/>
                <a:cs typeface="Verdana" panose="020B0604030504040204" pitchFamily="34" charset="0"/>
              </a:rPr>
              <a:t>ble</a:t>
            </a:r>
            <a:r>
              <a:rPr lang="en-US" sz="1200" b="0" dirty="0">
                <a:latin typeface="Verdana" panose="020B0604030504040204" pitchFamily="34" charset="0"/>
                <a:ea typeface="Verdana" panose="020B0604030504040204" pitchFamily="34" charset="0"/>
                <a:cs typeface="Verdana" panose="020B0604030504040204" pitchFamily="34" charset="0"/>
              </a:rPr>
              <a:t> is an open syllable ending in </a:t>
            </a:r>
            <a:r>
              <a:rPr lang="en-US" sz="1200" b="0" dirty="0" err="1">
                <a:latin typeface="Verdana" panose="020B0604030504040204" pitchFamily="34" charset="0"/>
                <a:ea typeface="Verdana" panose="020B0604030504040204" pitchFamily="34" charset="0"/>
                <a:cs typeface="Verdana" panose="020B0604030504040204" pitchFamily="34" charset="0"/>
              </a:rPr>
              <a:t>i</a:t>
            </a:r>
            <a:r>
              <a:rPr lang="en-US" sz="1200" b="0" dirty="0">
                <a:latin typeface="Verdana" panose="020B0604030504040204" pitchFamily="34" charset="0"/>
                <a:ea typeface="Verdana" panose="020B0604030504040204" pitchFamily="34" charset="0"/>
                <a:cs typeface="Verdana" panose="020B0604030504040204" pitchFamily="34" charset="0"/>
              </a:rPr>
              <a:t> and pronounced as the long /I/ sound. In contrast, the word </a:t>
            </a:r>
            <a:r>
              <a:rPr lang="en-US" sz="1200" b="1" dirty="0">
                <a:latin typeface="Verdana" panose="020B0604030504040204" pitchFamily="34" charset="0"/>
                <a:ea typeface="Verdana" panose="020B0604030504040204" pitchFamily="34" charset="0"/>
                <a:cs typeface="Verdana" panose="020B0604030504040204" pitchFamily="34" charset="0"/>
              </a:rPr>
              <a:t>bib</a:t>
            </a:r>
            <a:r>
              <a:rPr lang="en-US" sz="1200" b="0" dirty="0">
                <a:latin typeface="Verdana" panose="020B0604030504040204" pitchFamily="34" charset="0"/>
                <a:ea typeface="Verdana" panose="020B0604030504040204" pitchFamily="34" charset="0"/>
                <a:cs typeface="Verdana" panose="020B0604030504040204" pitchFamily="34" charset="0"/>
              </a:rPr>
              <a:t> is a closed syllable, ending in the consonant b and is pronounced with the short /</a:t>
            </a:r>
            <a:r>
              <a:rPr lang="en-US" sz="1200" b="0" dirty="0" err="1">
                <a:latin typeface="Verdana" panose="020B0604030504040204" pitchFamily="34" charset="0"/>
                <a:ea typeface="Verdana" panose="020B0604030504040204" pitchFamily="34" charset="0"/>
                <a:cs typeface="Verdana" panose="020B0604030504040204" pitchFamily="34" charset="0"/>
              </a:rPr>
              <a:t>i</a:t>
            </a:r>
            <a:r>
              <a:rPr lang="en-US" sz="1200" b="0" dirty="0">
                <a:latin typeface="Verdana" panose="020B0604030504040204" pitchFamily="34" charset="0"/>
                <a:ea typeface="Verdana" panose="020B0604030504040204" pitchFamily="34" charset="0"/>
                <a:cs typeface="Verdana" panose="020B0604030504040204" pitchFamily="34" charset="0"/>
              </a:rPr>
              <a:t>/ sound.</a:t>
            </a:r>
          </a:p>
          <a:p>
            <a:pPr marL="158750" indent="0" algn="l">
              <a:buFontTx/>
              <a:buNone/>
            </a:pPr>
            <a:endParaRPr lang="en-US" sz="1200" b="1"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marL="158750" indent="0" algn="l" rtl="0">
              <a:buFontTx/>
              <a:buNone/>
            </a:pP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 </a:t>
            </a:r>
            <a:r>
              <a:rPr lang="en-US" sz="1200" b="1"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Model: </a:t>
            </a: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Say the sound several times while pointing to it. Then say the sound and quickly read the two examples. pointing to each item as you read it. Students just watch and listen. </a:t>
            </a:r>
          </a:p>
          <a:p>
            <a:pPr marL="0" indent="0" algn="l" rtl="0">
              <a:buFontTx/>
              <a:buNone/>
            </a:pPr>
            <a:endParaRPr lang="en-US" sz="1200" b="0" dirty="0">
              <a:effectLst/>
              <a:latin typeface="Verdana" panose="020B0604030504040204" pitchFamily="34" charset="0"/>
              <a:ea typeface="Verdana" panose="020B0604030504040204" pitchFamily="34" charset="0"/>
              <a:cs typeface="Verdana" panose="020B0604030504040204" pitchFamily="34" charset="0"/>
            </a:endParaRPr>
          </a:p>
          <a:p>
            <a:pPr marL="158750" indent="0" algn="l" rtl="0">
              <a:buFontTx/>
              <a:buNone/>
            </a:pP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2. </a:t>
            </a:r>
            <a:r>
              <a:rPr lang="en-US" sz="1200" b="1"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Repeat: </a:t>
            </a: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Say the sound and each word several times, having students repeat each time after you in unison. Be sure to use your normal voice and rate of speed. Then read the sentences at the bottom of the slide.</a:t>
            </a:r>
          </a:p>
          <a:p>
            <a:pPr marL="158750" indent="0" algn="l" rtl="0">
              <a:buFontTx/>
              <a:buNone/>
            </a:pPr>
            <a:br>
              <a:rPr lang="en-US" sz="1200" b="0" dirty="0">
                <a:effectLst/>
                <a:latin typeface="Verdana" panose="020B0604030504040204" pitchFamily="34" charset="0"/>
                <a:ea typeface="Verdana" panose="020B0604030504040204" pitchFamily="34" charset="0"/>
                <a:cs typeface="Verdana" panose="020B0604030504040204" pitchFamily="34" charset="0"/>
              </a:rPr>
            </a:b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3. </a:t>
            </a:r>
            <a:r>
              <a:rPr lang="en-US" sz="1200" b="1"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Solo: </a:t>
            </a: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Call on individuals to say a sound and its word group. Provide praise and encouragement for successful attempts.</a:t>
            </a:r>
          </a:p>
        </p:txBody>
      </p:sp>
      <p:sp>
        <p:nvSpPr>
          <p:cNvPr id="4" name="Footer Placeholder 3"/>
          <p:cNvSpPr>
            <a:spLocks noGrp="1"/>
          </p:cNvSpPr>
          <p:nvPr>
            <p:ph type="ftr" sz="quarter" idx="10"/>
          </p:nvPr>
        </p:nvSpPr>
        <p:spPr>
          <a:xfrm>
            <a:off x="0" y="8685213"/>
            <a:ext cx="3429000" cy="458787"/>
          </a:xfrm>
        </p:spPr>
        <p:txBody>
          <a:bodyPr/>
          <a:lstStyle/>
          <a:p>
            <a:r>
              <a:rPr lang="en-US" dirty="0">
                <a:latin typeface="Verdana" panose="020B0604030504040204" pitchFamily="34" charset="0"/>
              </a:rPr>
              <a:t>©2020-2025 Light of the World Learning</a:t>
            </a:r>
          </a:p>
        </p:txBody>
      </p:sp>
      <p:sp>
        <p:nvSpPr>
          <p:cNvPr id="5" name="Slide Number Placeholder 4"/>
          <p:cNvSpPr>
            <a:spLocks noGrp="1"/>
          </p:cNvSpPr>
          <p:nvPr>
            <p:ph type="sldNum" sz="quarter" idx="11"/>
          </p:nvPr>
        </p:nvSpPr>
        <p:spPr/>
        <p:txBody>
          <a:bodyPr/>
          <a:lstStyle/>
          <a:p>
            <a:fld id="{6362A3AC-BC76-471F-9B9A-330C2C0EC303}" type="slidenum">
              <a:rPr lang="en-US" smtClean="0">
                <a:latin typeface="Verdana" panose="020B0604030504040204" pitchFamily="34" charset="0"/>
              </a:rPr>
              <a:t>24</a:t>
            </a:fld>
            <a:endParaRPr lang="en-US" dirty="0">
              <a:latin typeface="Verdana" panose="020B0604030504040204" pitchFamily="34" charset="0"/>
            </a:endParaRPr>
          </a:p>
        </p:txBody>
      </p:sp>
    </p:spTree>
    <p:extLst>
      <p:ext uri="{BB962C8B-B14F-4D97-AF65-F5344CB8AC3E}">
        <p14:creationId xmlns:p14="http://schemas.microsoft.com/office/powerpoint/2010/main" val="2634029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158750" indent="0" algn="l">
              <a:buFontTx/>
              <a:buNone/>
            </a:pPr>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4B. Pronunciation- Sound and Spelling</a:t>
            </a:r>
          </a:p>
          <a:p>
            <a:pPr marL="158750" indent="0" algn="l">
              <a:buFontTx/>
              <a:buNone/>
            </a:pPr>
            <a:endParaRPr lang="en-US" sz="1200" b="1"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marL="158750" indent="0" algn="l" rtl="0">
              <a:buFontTx/>
              <a:buNone/>
            </a:pP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 </a:t>
            </a:r>
            <a:r>
              <a:rPr lang="en-US" sz="1200" b="1"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Model: </a:t>
            </a: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Say the sound several times while pointing to it. Then say the sound and quickly read the two examples. pointing to each item as you read it. Students just watch and listen. </a:t>
            </a:r>
          </a:p>
          <a:p>
            <a:pPr marL="0" indent="0" algn="l" rtl="0">
              <a:buFontTx/>
              <a:buNone/>
            </a:pPr>
            <a:endParaRPr lang="en-US" sz="1200" b="0" dirty="0">
              <a:effectLst/>
              <a:latin typeface="Verdana" panose="020B0604030504040204" pitchFamily="34" charset="0"/>
              <a:ea typeface="Verdana" panose="020B0604030504040204" pitchFamily="34" charset="0"/>
              <a:cs typeface="Verdana" panose="020B0604030504040204" pitchFamily="34" charset="0"/>
            </a:endParaRPr>
          </a:p>
          <a:p>
            <a:pPr marL="158750" indent="0" algn="l" rtl="0">
              <a:buFontTx/>
              <a:buNone/>
            </a:pP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2. </a:t>
            </a:r>
            <a:r>
              <a:rPr lang="en-US" sz="1200" b="1"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Repeat: </a:t>
            </a: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Say the sound and each word several times, having students repeat each time after you in unison. Be sure to use your normal voice and rate of speed. Then read the sentences at the bottom of the slide.</a:t>
            </a:r>
          </a:p>
          <a:p>
            <a:pPr marL="158750" indent="0" algn="l" rtl="0">
              <a:buFontTx/>
              <a:buNone/>
            </a:pPr>
            <a:br>
              <a:rPr lang="en-US" sz="1200" b="0" dirty="0">
                <a:effectLst/>
                <a:latin typeface="Verdana" panose="020B0604030504040204" pitchFamily="34" charset="0"/>
                <a:ea typeface="Verdana" panose="020B0604030504040204" pitchFamily="34" charset="0"/>
                <a:cs typeface="Verdana" panose="020B0604030504040204" pitchFamily="34" charset="0"/>
              </a:rPr>
            </a:b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3. </a:t>
            </a:r>
            <a:r>
              <a:rPr lang="en-US" sz="1200" b="1"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Solo: </a:t>
            </a:r>
            <a:r>
              <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Call on individuals to say a sound and its word group. Give lots of praise.</a:t>
            </a:r>
          </a:p>
        </p:txBody>
      </p:sp>
      <p:sp>
        <p:nvSpPr>
          <p:cNvPr id="5" name="Slide Number Placeholder 4"/>
          <p:cNvSpPr>
            <a:spLocks noGrp="1"/>
          </p:cNvSpPr>
          <p:nvPr>
            <p:ph type="sldNum" sz="quarter" idx="11"/>
          </p:nvPr>
        </p:nvSpPr>
        <p:spPr/>
        <p:txBody>
          <a:bodyPr/>
          <a:lstStyle/>
          <a:p>
            <a:fld id="{6362A3AC-BC76-471F-9B9A-330C2C0EC303}" type="slidenum">
              <a:rPr lang="en-US" smtClean="0">
                <a:latin typeface="Verdana" panose="020B0604030504040204" pitchFamily="34" charset="0"/>
              </a:rPr>
              <a:t>25</a:t>
            </a:fld>
            <a:endParaRPr lang="en-US" dirty="0">
              <a:latin typeface="Verdana" panose="020B0604030504040204" pitchFamily="34" charset="0"/>
            </a:endParaRPr>
          </a:p>
        </p:txBody>
      </p:sp>
      <p:sp>
        <p:nvSpPr>
          <p:cNvPr id="6" name="Google Shape;409;p10:notes">
            <a:extLst>
              <a:ext uri="{FF2B5EF4-FFF2-40B4-BE49-F238E27FC236}">
                <a16:creationId xmlns:a16="http://schemas.microsoft.com/office/drawing/2014/main" id="{72ADA252-2BC2-EE53-D2A5-E61F97F255AF}"/>
              </a:ext>
            </a:extLst>
          </p:cNvPr>
          <p:cNvSpPr txBox="1">
            <a:spLocks/>
          </p:cNvSpPr>
          <p:nvPr/>
        </p:nvSpPr>
        <p:spPr>
          <a:xfrm>
            <a:off x="-1" y="8685215"/>
            <a:ext cx="3554569" cy="458700"/>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dirty="0"/>
              <a:t>©2020-2025 Light of the World Learning</a:t>
            </a:r>
          </a:p>
        </p:txBody>
      </p:sp>
    </p:spTree>
    <p:extLst>
      <p:ext uri="{BB962C8B-B14F-4D97-AF65-F5344CB8AC3E}">
        <p14:creationId xmlns:p14="http://schemas.microsoft.com/office/powerpoint/2010/main" val="967224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a:xfrm>
            <a:off x="685800" y="4229105"/>
            <a:ext cx="5486400" cy="3853993"/>
          </a:xfrm>
        </p:spPr>
        <p:txBody>
          <a:bodyPr/>
          <a:lstStyle/>
          <a:p>
            <a:pPr marL="158750" indent="0" rtl="0">
              <a:buFontTx/>
              <a:buNone/>
            </a:pPr>
            <a:r>
              <a:rPr lang="en-US" sz="1200" b="1" i="0" u="none" strike="noStrike" kern="1200" dirty="0">
                <a:solidFill>
                  <a:srgbClr val="0070C0"/>
                </a:solidFill>
                <a:effectLst/>
                <a:latin typeface="Verdana" panose="020B0604030504040204" pitchFamily="34" charset="0"/>
                <a:ea typeface="Verdana" panose="020B0604030504040204" pitchFamily="34" charset="0"/>
                <a:cs typeface="Verdana" panose="020B0604030504040204" pitchFamily="34" charset="0"/>
              </a:rPr>
              <a:t>4C. Hum</a:t>
            </a:r>
            <a:r>
              <a:rPr lang="en-US" sz="1200" b="1" i="0" u="none" strike="noStrike" kern="1200" baseline="0" dirty="0">
                <a:solidFill>
                  <a:srgbClr val="0070C0"/>
                </a:solidFill>
                <a:effectLst/>
                <a:latin typeface="Verdana" panose="020B0604030504040204" pitchFamily="34" charset="0"/>
                <a:ea typeface="Verdana" panose="020B0604030504040204" pitchFamily="34" charset="0"/>
                <a:cs typeface="Verdana" panose="020B0604030504040204" pitchFamily="34" charset="0"/>
              </a:rPr>
              <a:t> the stress.</a:t>
            </a:r>
          </a:p>
          <a:p>
            <a:pPr marL="158750" indent="0" rtl="0">
              <a:buFontTx/>
              <a:buNone/>
            </a:pPr>
            <a:endPar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rPr>
              <a:t>1.</a:t>
            </a:r>
            <a:r>
              <a:rPr lang="en-US" sz="1200" b="0" i="0" u="none" strike="noStrike" kern="1200" dirty="0">
                <a:effectLst/>
                <a:latin typeface="Verdana" panose="020B0604030504040204" pitchFamily="34" charset="0"/>
                <a:ea typeface="Verdana" panose="020B0604030504040204" pitchFamily="34" charset="0"/>
                <a:cs typeface="Verdana" panose="020B0604030504040204" pitchFamily="34" charset="0"/>
              </a:rPr>
              <a:t> </a:t>
            </a:r>
            <a:r>
              <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rPr>
              <a:t>Model the first word: </a:t>
            </a:r>
            <a:r>
              <a:rPr lang="en-US" sz="1200" b="0" i="0" u="none" strike="noStrike" kern="1200" dirty="0">
                <a:effectLst/>
                <a:latin typeface="Verdana" panose="020B0604030504040204" pitchFamily="34" charset="0"/>
                <a:ea typeface="Verdana" panose="020B0604030504040204" pitchFamily="34" charset="0"/>
                <a:cs typeface="Verdana" panose="020B0604030504040204" pitchFamily="34" charset="0"/>
              </a:rPr>
              <a:t>Hum the </a:t>
            </a:r>
            <a:r>
              <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rPr>
              <a:t>D</a:t>
            </a:r>
            <a:r>
              <a:rPr lang="en-US" sz="1200" b="1"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 </a:t>
            </a:r>
            <a:r>
              <a:rPr lang="en-US" sz="1200" b="0" i="0" u="none" strike="noStrike" kern="1200" dirty="0">
                <a:effectLst/>
                <a:latin typeface="Verdana" panose="020B0604030504040204" pitchFamily="34" charset="0"/>
                <a:ea typeface="Verdana" panose="020B0604030504040204" pitchFamily="34" charset="0"/>
                <a:cs typeface="Verdana" panose="020B0604030504040204" pitchFamily="34" charset="0"/>
              </a:rPr>
              <a:t>pattern and then say </a:t>
            </a:r>
            <a:r>
              <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rPr>
              <a:t>“Theater, D</a:t>
            </a:r>
            <a:r>
              <a:rPr lang="en-US" sz="1200" b="1" i="0" u="none" strike="noStrike" kern="1200" baseline="0" dirty="0">
                <a:effectLst/>
                <a:latin typeface="Verdana" panose="020B0604030504040204" pitchFamily="34" charset="0"/>
                <a:ea typeface="Verdana" panose="020B0604030504040204" pitchFamily="34" charset="0"/>
                <a:cs typeface="Verdana" panose="020B0604030504040204" pitchFamily="34" charset="0"/>
              </a:rPr>
              <a:t>.” </a:t>
            </a:r>
            <a:endParaRPr lang="en-US" b="1" dirty="0">
              <a:effectLst/>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rPr>
              <a:t>2.</a:t>
            </a:r>
            <a:r>
              <a:rPr lang="en-US" sz="1200" b="0" i="0" u="none" strike="noStrike" kern="1200" dirty="0">
                <a:effectLst/>
                <a:latin typeface="Verdana" panose="020B0604030504040204" pitchFamily="34" charset="0"/>
                <a:ea typeface="Verdana" panose="020B0604030504040204" pitchFamily="34" charset="0"/>
                <a:cs typeface="Verdana" panose="020B0604030504040204" pitchFamily="34" charset="0"/>
              </a:rPr>
              <a:t> </a:t>
            </a:r>
            <a:r>
              <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rPr>
              <a:t>Repeat: </a:t>
            </a:r>
            <a:r>
              <a:rPr lang="en-US" sz="1200" b="0" i="0" u="none" strike="noStrike" kern="1200" dirty="0">
                <a:effectLst/>
                <a:latin typeface="Verdana" panose="020B0604030504040204" pitchFamily="34" charset="0"/>
                <a:ea typeface="Verdana" panose="020B0604030504040204" pitchFamily="34" charset="0"/>
                <a:cs typeface="Verdana" panose="020B0604030504040204" pitchFamily="34" charset="0"/>
              </a:rPr>
              <a:t>students repeat words after you in unison.</a:t>
            </a:r>
            <a:r>
              <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rPr>
              <a:t> </a:t>
            </a:r>
            <a:endParaRPr lang="en-US" b="0" dirty="0">
              <a:effectLst/>
              <a:latin typeface="Verdana" panose="020B0604030504040204" pitchFamily="34" charset="0"/>
              <a:ea typeface="Verdana" panose="020B0604030504040204" pitchFamily="34" charset="0"/>
              <a:cs typeface="Verdana" panose="020B0604030504040204" pitchFamily="34" charset="0"/>
            </a:endParaRPr>
          </a:p>
          <a:p>
            <a:pPr marL="158750" indent="0" rtl="0">
              <a:buFontTx/>
              <a:buNone/>
            </a:pPr>
            <a:r>
              <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rPr>
              <a:t>3. Solo:</a:t>
            </a:r>
            <a:r>
              <a:rPr lang="en-US" sz="1200" b="0" i="0" u="none" strike="noStrike" kern="1200" dirty="0">
                <a:effectLst/>
                <a:latin typeface="Verdana" panose="020B0604030504040204" pitchFamily="34" charset="0"/>
                <a:ea typeface="Verdana" panose="020B0604030504040204" pitchFamily="34" charset="0"/>
                <a:cs typeface="Verdana" panose="020B0604030504040204" pitchFamily="34" charset="0"/>
              </a:rPr>
              <a:t> call on individuals to say the words and pattern letters. </a:t>
            </a:r>
          </a:p>
          <a:p>
            <a:pPr marL="158750" indent="0" rtl="0">
              <a:buFontTx/>
              <a:buNone/>
            </a:pPr>
            <a:endParaRPr lang="en-US" sz="1200" b="0" i="0" u="none" strike="noStrike" kern="1200" dirty="0">
              <a:effectLst/>
              <a:latin typeface="Verdana" panose="020B0604030504040204" pitchFamily="34" charset="0"/>
              <a:ea typeface="Verdana" panose="020B0604030504040204" pitchFamily="34" charset="0"/>
              <a:cs typeface="Verdana" panose="020B0604030504040204" pitchFamily="34" charset="0"/>
            </a:endParaRPr>
          </a:p>
          <a:p>
            <a:pPr marL="158750" indent="0" rtl="0">
              <a:buFont typeface="+mj-lt"/>
              <a:buNone/>
            </a:pPr>
            <a:r>
              <a:rPr lang="en-US" sz="1200" b="1" i="0" u="none" strike="noStrike" kern="1200" dirty="0">
                <a:effectLst/>
                <a:latin typeface="Verdana" panose="020B0604030504040204" pitchFamily="34" charset="0"/>
                <a:ea typeface="Verdana" panose="020B0604030504040204" pitchFamily="34" charset="0"/>
                <a:cs typeface="Verdana" panose="020B0604030504040204" pitchFamily="34" charset="0"/>
              </a:rPr>
              <a:t>Answers:</a:t>
            </a:r>
            <a:endParaRPr lang="en-US" sz="1200" b="0" i="0" u="none" strike="noStrike" kern="1200" dirty="0">
              <a:effectLst/>
              <a:latin typeface="Verdana" panose="020B0604030504040204" pitchFamily="34" charset="0"/>
              <a:ea typeface="Verdana" panose="020B0604030504040204" pitchFamily="34" charset="0"/>
              <a:cs typeface="Verdana" panose="020B0604030504040204" pitchFamily="34" charset="0"/>
            </a:endParaRPr>
          </a:p>
          <a:p>
            <a:pPr marL="228600" indent="-228600" eaLnBrk="0" fontAlgn="base" hangingPunct="0">
              <a:spcBef>
                <a:spcPct val="0"/>
              </a:spcBef>
              <a:spcAft>
                <a:spcPct val="0"/>
              </a:spcAft>
              <a:buFont typeface="+mj-lt"/>
              <a:buAutoNum type="arabicPeriod"/>
            </a:pPr>
            <a:endParaRPr lang="en-US" sz="1200" dirty="0">
              <a:latin typeface="Verdana" panose="020B0604030504040204" pitchFamily="34" charset="0"/>
              <a:ea typeface="Verdana" panose="020B060403050404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defRPr/>
            </a:pPr>
            <a:r>
              <a:rPr lang="en-US" sz="1200" dirty="0">
                <a:latin typeface="Verdana" panose="020B0604030504040204" pitchFamily="34" charset="0"/>
                <a:ea typeface="Verdana" panose="020B0604030504040204" pitchFamily="34" charset="0"/>
              </a:rPr>
              <a:t>theater </a:t>
            </a:r>
            <a:r>
              <a:rPr lang="en-US" sz="1200" b="1" dirty="0">
                <a:latin typeface="Verdana" panose="020B0604030504040204" pitchFamily="34" charset="0"/>
                <a:ea typeface="Verdana" panose="020B0604030504040204" pitchFamily="34" charset="0"/>
              </a:rPr>
              <a:t>D</a:t>
            </a:r>
            <a:endParaRPr lang="en-US" sz="1200" dirty="0">
              <a:latin typeface="Verdana" panose="020B0604030504040204" pitchFamily="34" charset="0"/>
              <a:ea typeface="Verdana" panose="020B0604030504040204" pitchFamily="34" charset="0"/>
            </a:endParaRPr>
          </a:p>
          <a:p>
            <a:pPr marL="228600" indent="-228600" eaLnBrk="0" fontAlgn="base" hangingPunct="0">
              <a:spcBef>
                <a:spcPct val="0"/>
              </a:spcBef>
              <a:spcAft>
                <a:spcPct val="0"/>
              </a:spcAft>
              <a:buFont typeface="+mj-lt"/>
              <a:buAutoNum type="arabicPeriod"/>
            </a:pPr>
            <a:r>
              <a:rPr lang="en-US" sz="1200" dirty="0">
                <a:latin typeface="Verdana" panose="020B0604030504040204" pitchFamily="34" charset="0"/>
                <a:ea typeface="Verdana" panose="020B0604030504040204" pitchFamily="34" charset="0"/>
              </a:rPr>
              <a:t>play</a:t>
            </a:r>
            <a:r>
              <a:rPr lang="en-US" sz="1200" baseline="0" dirty="0">
                <a:latin typeface="Verdana" panose="020B0604030504040204" pitchFamily="34" charset="0"/>
                <a:ea typeface="Verdana" panose="020B0604030504040204" pitchFamily="34" charset="0"/>
              </a:rPr>
              <a:t> </a:t>
            </a:r>
            <a:r>
              <a:rPr lang="en-US" sz="1200" b="1" baseline="0" dirty="0">
                <a:latin typeface="Verdana" panose="020B0604030504040204" pitchFamily="34" charset="0"/>
                <a:ea typeface="Verdana" panose="020B0604030504040204" pitchFamily="34" charset="0"/>
              </a:rPr>
              <a:t>A</a:t>
            </a:r>
            <a:endParaRPr lang="en-US" sz="1200" dirty="0">
              <a:latin typeface="Verdana" panose="020B0604030504040204" pitchFamily="34" charset="0"/>
              <a:ea typeface="Verdana" panose="020B0604030504040204" pitchFamily="34" charset="0"/>
            </a:endParaRPr>
          </a:p>
          <a:p>
            <a:pPr marL="228600" indent="-228600" eaLnBrk="0" fontAlgn="base" hangingPunct="0">
              <a:spcBef>
                <a:spcPct val="0"/>
              </a:spcBef>
              <a:spcAft>
                <a:spcPct val="0"/>
              </a:spcAft>
              <a:buFont typeface="+mj-lt"/>
              <a:buAutoNum type="arabicPeriod"/>
            </a:pPr>
            <a:r>
              <a:rPr lang="en-US" sz="1200" dirty="0">
                <a:latin typeface="Verdana" panose="020B0604030504040204" pitchFamily="34" charset="0"/>
                <a:ea typeface="Verdana" panose="020B0604030504040204" pitchFamily="34" charset="0"/>
              </a:rPr>
              <a:t>Island </a:t>
            </a:r>
            <a:r>
              <a:rPr lang="en-US" sz="1200" b="1" dirty="0">
                <a:latin typeface="Verdana" panose="020B0604030504040204" pitchFamily="34" charset="0"/>
                <a:ea typeface="Verdana" panose="020B0604030504040204" pitchFamily="34" charset="0"/>
              </a:rPr>
              <a:t>B</a:t>
            </a:r>
            <a:endParaRPr lang="en-US" sz="1200" dirty="0">
              <a:latin typeface="Verdana" panose="020B0604030504040204" pitchFamily="34" charset="0"/>
              <a:ea typeface="Verdana" panose="020B0604030504040204" pitchFamily="34" charset="0"/>
            </a:endParaRPr>
          </a:p>
          <a:p>
            <a:pPr marL="228600" indent="-228600" eaLnBrk="0" fontAlgn="base" hangingPunct="0">
              <a:spcBef>
                <a:spcPct val="0"/>
              </a:spcBef>
              <a:spcAft>
                <a:spcPct val="0"/>
              </a:spcAft>
              <a:buFont typeface="+mj-lt"/>
              <a:buAutoNum type="arabicPeriod"/>
            </a:pPr>
            <a:r>
              <a:rPr lang="en-US" sz="1200" dirty="0">
                <a:latin typeface="Verdana" panose="020B0604030504040204" pitchFamily="34" charset="0"/>
                <a:ea typeface="Verdana" panose="020B0604030504040204" pitchFamily="34" charset="0"/>
              </a:rPr>
              <a:t>pollute</a:t>
            </a:r>
            <a:r>
              <a:rPr lang="en-US" sz="1200" b="1" dirty="0">
                <a:latin typeface="Verdana" panose="020B0604030504040204" pitchFamily="34" charset="0"/>
                <a:ea typeface="Verdana" panose="020B0604030504040204" pitchFamily="34" charset="0"/>
              </a:rPr>
              <a:t> C</a:t>
            </a:r>
            <a:endParaRPr lang="en-US" sz="1200" dirty="0">
              <a:latin typeface="Verdana" panose="020B0604030504040204" pitchFamily="34" charset="0"/>
              <a:ea typeface="Verdana" panose="020B0604030504040204" pitchFamily="34" charset="0"/>
            </a:endParaRPr>
          </a:p>
          <a:p>
            <a:pPr marL="228600" indent="-228600" eaLnBrk="0" fontAlgn="base" hangingPunct="0">
              <a:spcBef>
                <a:spcPct val="0"/>
              </a:spcBef>
              <a:spcAft>
                <a:spcPct val="0"/>
              </a:spcAft>
              <a:buFont typeface="+mj-lt"/>
              <a:buAutoNum type="arabicPeriod"/>
            </a:pPr>
            <a:r>
              <a:rPr lang="en-US" sz="1200" dirty="0">
                <a:latin typeface="Verdana" panose="020B0604030504040204" pitchFamily="34" charset="0"/>
                <a:ea typeface="Verdana" panose="020B0604030504040204" pitchFamily="34" charset="0"/>
              </a:rPr>
              <a:t>direction </a:t>
            </a:r>
            <a:r>
              <a:rPr lang="en-US" sz="1200" b="1" dirty="0">
                <a:latin typeface="Verdana" panose="020B0604030504040204" pitchFamily="34" charset="0"/>
                <a:ea typeface="Verdana" panose="020B0604030504040204" pitchFamily="34" charset="0"/>
              </a:rPr>
              <a:t>E</a:t>
            </a:r>
            <a:endParaRPr lang="en-US" sz="1200" dirty="0">
              <a:latin typeface="Verdana" panose="020B0604030504040204" pitchFamily="34" charset="0"/>
              <a:ea typeface="Verdana" panose="020B0604030504040204" pitchFamily="34" charset="0"/>
            </a:endParaRPr>
          </a:p>
          <a:p>
            <a:pPr marL="228600" indent="-228600" eaLnBrk="0" fontAlgn="base" hangingPunct="0">
              <a:spcBef>
                <a:spcPct val="0"/>
              </a:spcBef>
              <a:spcAft>
                <a:spcPct val="0"/>
              </a:spcAft>
              <a:buFont typeface="+mj-lt"/>
              <a:buAutoNum type="arabicPeriod"/>
            </a:pPr>
            <a:r>
              <a:rPr lang="en-US" sz="1200" dirty="0">
                <a:latin typeface="Verdana" panose="020B0604030504040204" pitchFamily="34" charset="0"/>
                <a:ea typeface="Verdana" panose="020B0604030504040204" pitchFamily="34" charset="0"/>
              </a:rPr>
              <a:t>compass </a:t>
            </a:r>
            <a:r>
              <a:rPr lang="en-US" sz="1200" b="1" dirty="0">
                <a:latin typeface="Verdana" panose="020B0604030504040204" pitchFamily="34" charset="0"/>
                <a:ea typeface="Verdana" panose="020B0604030504040204" pitchFamily="34" charset="0"/>
              </a:rPr>
              <a:t>B</a:t>
            </a:r>
            <a:endParaRPr lang="en-US" sz="1200" dirty="0">
              <a:latin typeface="Verdana" panose="020B0604030504040204" pitchFamily="34" charset="0"/>
              <a:ea typeface="Verdana" panose="020B0604030504040204" pitchFamily="34" charset="0"/>
            </a:endParaRPr>
          </a:p>
          <a:p>
            <a:pPr marL="228600" lvl="0" indent="-228600" eaLnBrk="0" fontAlgn="base" hangingPunct="0">
              <a:spcBef>
                <a:spcPct val="0"/>
              </a:spcBef>
              <a:spcAft>
                <a:spcPct val="0"/>
              </a:spcAft>
              <a:buFont typeface="+mj-lt"/>
              <a:buAutoNum type="arabicPeriod"/>
            </a:pPr>
            <a:r>
              <a:rPr lang="en-US" sz="1200" dirty="0">
                <a:latin typeface="Verdana" panose="020B0604030504040204" pitchFamily="34" charset="0"/>
                <a:ea typeface="Verdana" panose="020B0604030504040204" pitchFamily="34" charset="0"/>
              </a:rPr>
              <a:t>expensive </a:t>
            </a:r>
            <a:r>
              <a:rPr lang="en-US" sz="1200" b="1" dirty="0">
                <a:latin typeface="Verdana" panose="020B0604030504040204" pitchFamily="34" charset="0"/>
                <a:ea typeface="Verdana" panose="020B0604030504040204" pitchFamily="34" charset="0"/>
              </a:rPr>
              <a:t>E</a:t>
            </a:r>
            <a:endParaRPr lang="en-US" sz="1200" dirty="0">
              <a:latin typeface="Verdana" panose="020B0604030504040204" pitchFamily="34" charset="0"/>
              <a:ea typeface="Verdana" panose="020B0604030504040204" pitchFamily="34" charset="0"/>
            </a:endParaRPr>
          </a:p>
          <a:p>
            <a:pPr marL="228600" lvl="0" indent="-228600" eaLnBrk="0" fontAlgn="base" hangingPunct="0">
              <a:spcBef>
                <a:spcPct val="0"/>
              </a:spcBef>
              <a:spcAft>
                <a:spcPct val="0"/>
              </a:spcAft>
              <a:buFont typeface="+mj-lt"/>
              <a:buAutoNum type="arabicPeriod"/>
            </a:pPr>
            <a:r>
              <a:rPr lang="en-US" sz="1200" dirty="0">
                <a:latin typeface="Verdana" panose="020B0604030504040204" pitchFamily="34" charset="0"/>
                <a:ea typeface="Verdana" panose="020B0604030504040204" pitchFamily="34" charset="0"/>
              </a:rPr>
              <a:t>easy </a:t>
            </a:r>
            <a:r>
              <a:rPr lang="en-US" sz="1200" b="1" dirty="0">
                <a:latin typeface="Verdana" panose="020B0604030504040204" pitchFamily="34" charset="0"/>
                <a:ea typeface="Verdana" panose="020B0604030504040204" pitchFamily="34" charset="0"/>
              </a:rPr>
              <a:t>B</a:t>
            </a:r>
            <a:endParaRPr lang="en-US" sz="1200" dirty="0">
              <a:latin typeface="Verdana" panose="020B0604030504040204" pitchFamily="34" charset="0"/>
              <a:ea typeface="Verdana" panose="020B0604030504040204" pitchFamily="34" charset="0"/>
            </a:endParaRPr>
          </a:p>
          <a:p>
            <a:pPr marL="228600" lvl="0" indent="-228600" eaLnBrk="0" fontAlgn="base" hangingPunct="0">
              <a:spcBef>
                <a:spcPct val="0"/>
              </a:spcBef>
              <a:spcAft>
                <a:spcPct val="0"/>
              </a:spcAft>
              <a:buFont typeface="+mj-lt"/>
              <a:buAutoNum type="arabicPeriod"/>
            </a:pPr>
            <a:r>
              <a:rPr lang="en-US" altLang="en-US" sz="1200" dirty="0">
                <a:latin typeface="Verdana" panose="020B0604030504040204" pitchFamily="34" charset="0"/>
                <a:ea typeface="Verdana" panose="020B0604030504040204" pitchFamily="34" charset="0"/>
              </a:rPr>
              <a:t>mistake </a:t>
            </a:r>
            <a:r>
              <a:rPr lang="en-US" altLang="en-US" sz="1200" b="1" dirty="0">
                <a:latin typeface="Verdana" panose="020B0604030504040204" pitchFamily="34" charset="0"/>
                <a:ea typeface="Verdana" panose="020B0604030504040204" pitchFamily="34" charset="0"/>
              </a:rPr>
              <a:t>C</a:t>
            </a:r>
            <a:endParaRPr lang="en-US" altLang="en-US" sz="1200" dirty="0">
              <a:latin typeface="Verdana" panose="020B0604030504040204" pitchFamily="34" charset="0"/>
              <a:ea typeface="Verdana" panose="020B0604030504040204" pitchFamily="34" charset="0"/>
            </a:endParaRPr>
          </a:p>
          <a:p>
            <a:pPr marL="228600" lvl="0" indent="-228600" eaLnBrk="0" fontAlgn="base" hangingPunct="0">
              <a:spcBef>
                <a:spcPct val="0"/>
              </a:spcBef>
              <a:spcAft>
                <a:spcPct val="0"/>
              </a:spcAft>
              <a:buFont typeface="+mj-lt"/>
              <a:buAutoNum type="arabicPeriod"/>
            </a:pPr>
            <a:r>
              <a:rPr lang="en-US" altLang="en-US" sz="1200" dirty="0">
                <a:latin typeface="Verdana" panose="020B0604030504040204" pitchFamily="34" charset="0"/>
                <a:ea typeface="Verdana" panose="020B0604030504040204" pitchFamily="34" charset="0"/>
              </a:rPr>
              <a:t> question mark </a:t>
            </a:r>
            <a:r>
              <a:rPr lang="en-US" altLang="en-US" sz="1200" b="1" dirty="0">
                <a:latin typeface="Verdana" panose="020B0604030504040204" pitchFamily="34" charset="0"/>
                <a:ea typeface="Verdana" panose="020B0604030504040204" pitchFamily="34" charset="0"/>
              </a:rPr>
              <a:t>D</a:t>
            </a:r>
            <a:endParaRPr lang="en-US" altLang="en-US" sz="1200" dirty="0">
              <a:latin typeface="Verdana" panose="020B0604030504040204" pitchFamily="34" charset="0"/>
              <a:ea typeface="Verdana" panose="020B0604030504040204" pitchFamily="34" charset="0"/>
            </a:endParaRPr>
          </a:p>
          <a:p>
            <a:pPr marL="228600" lvl="0" indent="-228600" eaLnBrk="0" fontAlgn="base" hangingPunct="0">
              <a:spcBef>
                <a:spcPct val="0"/>
              </a:spcBef>
              <a:spcAft>
                <a:spcPct val="0"/>
              </a:spcAft>
              <a:buFont typeface="+mj-lt"/>
              <a:buAutoNum type="arabicPeriod"/>
            </a:pPr>
            <a:r>
              <a:rPr lang="en-US" altLang="en-US" sz="1200" dirty="0">
                <a:latin typeface="Verdana" panose="020B0604030504040204" pitchFamily="34" charset="0"/>
                <a:ea typeface="Verdana" panose="020B0604030504040204" pitchFamily="34" charset="0"/>
              </a:rPr>
              <a:t> manager </a:t>
            </a:r>
            <a:r>
              <a:rPr lang="en-US" altLang="en-US" sz="1200" b="1" dirty="0">
                <a:latin typeface="Verdana" panose="020B0604030504040204" pitchFamily="34" charset="0"/>
                <a:ea typeface="Verdana" panose="020B0604030504040204" pitchFamily="34" charset="0"/>
              </a:rPr>
              <a:t>D</a:t>
            </a:r>
            <a:endParaRPr lang="en-US" altLang="en-US" sz="1200" dirty="0">
              <a:latin typeface="Verdana" panose="020B0604030504040204" pitchFamily="34" charset="0"/>
              <a:ea typeface="Verdana" panose="020B0604030504040204" pitchFamily="34" charset="0"/>
            </a:endParaRPr>
          </a:p>
          <a:p>
            <a:pPr marL="228600" lvl="0" indent="-228600" eaLnBrk="0" fontAlgn="base" hangingPunct="0">
              <a:spcBef>
                <a:spcPct val="0"/>
              </a:spcBef>
              <a:spcAft>
                <a:spcPct val="0"/>
              </a:spcAft>
              <a:buFont typeface="+mj-lt"/>
              <a:buAutoNum type="arabicPeriod"/>
            </a:pPr>
            <a:r>
              <a:rPr lang="en-US" altLang="en-US" sz="1200" dirty="0">
                <a:latin typeface="Verdana" panose="020B0604030504040204" pitchFamily="34" charset="0"/>
                <a:ea typeface="Verdana" panose="020B0604030504040204" pitchFamily="34" charset="0"/>
              </a:rPr>
              <a:t> polite </a:t>
            </a:r>
            <a:r>
              <a:rPr lang="en-US" altLang="en-US" sz="1200" b="1" dirty="0">
                <a:latin typeface="Verdana" panose="020B0604030504040204" pitchFamily="34" charset="0"/>
                <a:ea typeface="Verdana" panose="020B0604030504040204" pitchFamily="34" charset="0"/>
              </a:rPr>
              <a:t>C</a:t>
            </a:r>
            <a:endParaRPr lang="en-US" altLang="en-US" sz="1200" dirty="0">
              <a:latin typeface="Verdana" panose="020B0604030504040204" pitchFamily="34" charset="0"/>
              <a:ea typeface="Verdana" panose="020B0604030504040204" pitchFamily="34" charset="0"/>
            </a:endParaRPr>
          </a:p>
          <a:p>
            <a:pPr marL="0" indent="0" eaLnBrk="0" fontAlgn="base" hangingPunct="0">
              <a:spcBef>
                <a:spcPct val="0"/>
              </a:spcBef>
              <a:spcAft>
                <a:spcPct val="0"/>
              </a:spcAft>
              <a:buNone/>
            </a:pPr>
            <a:endParaRPr lang="en-US" sz="1200" dirty="0">
              <a:latin typeface="Verdana" panose="020B0604030504040204" pitchFamily="34" charset="0"/>
              <a:ea typeface="Verdana" panose="020B0604030504040204" pitchFamily="34" charset="0"/>
            </a:endParaRPr>
          </a:p>
        </p:txBody>
      </p:sp>
      <p:sp>
        <p:nvSpPr>
          <p:cNvPr id="4" name="Footer Placeholder 3"/>
          <p:cNvSpPr>
            <a:spLocks noGrp="1"/>
          </p:cNvSpPr>
          <p:nvPr>
            <p:ph type="ftr" sz="quarter" idx="10"/>
          </p:nvPr>
        </p:nvSpPr>
        <p:spPr>
          <a:xfrm>
            <a:off x="0" y="8685213"/>
            <a:ext cx="3552497" cy="458787"/>
          </a:xfrm>
        </p:spPr>
        <p:txBody>
          <a:bodyPr/>
          <a:lstStyle/>
          <a:p>
            <a:r>
              <a:rPr lang="en-US" dirty="0">
                <a:latin typeface="Verdana" panose="020B0604030504040204" pitchFamily="34" charset="0"/>
              </a:rPr>
              <a:t>©2020-2025 Light of the World Learning</a:t>
            </a:r>
          </a:p>
        </p:txBody>
      </p:sp>
      <p:sp>
        <p:nvSpPr>
          <p:cNvPr id="5" name="Slide Number Placeholder 4"/>
          <p:cNvSpPr>
            <a:spLocks noGrp="1"/>
          </p:cNvSpPr>
          <p:nvPr>
            <p:ph type="sldNum" sz="quarter" idx="11"/>
          </p:nvPr>
        </p:nvSpPr>
        <p:spPr/>
        <p:txBody>
          <a:bodyPr/>
          <a:lstStyle/>
          <a:p>
            <a:fld id="{6362A3AC-BC76-471F-9B9A-330C2C0EC303}" type="slidenum">
              <a:rPr lang="en-US" smtClean="0">
                <a:latin typeface="Verdana" panose="020B0604030504040204" pitchFamily="34" charset="0"/>
              </a:rPr>
              <a:t>26</a:t>
            </a:fld>
            <a:endParaRPr lang="en-US">
              <a:latin typeface="Verdana" panose="020B0604030504040204" pitchFamily="34" charset="0"/>
            </a:endParaRPr>
          </a:p>
        </p:txBody>
      </p:sp>
    </p:spTree>
    <p:extLst>
      <p:ext uri="{BB962C8B-B14F-4D97-AF65-F5344CB8AC3E}">
        <p14:creationId xmlns:p14="http://schemas.microsoft.com/office/powerpoint/2010/main" val="952322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3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5A. Bible Reading Questions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Ask the questions and discuss as a group. For questions 1-5 you may go back to the story to help students find the answer.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1. He cut himself, screamed, broke chains, and lived by the tombs.</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2. They were afraid. Maybe they were mad because the pigs died.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So that he could tell his family and friends how God was good to him.</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She knew he could heal people. She believed if she touched his clothes she would be healed.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Maybe he wanted other people to hear her story and how she was healed.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 to question 6 will vary</a:t>
            </a:r>
            <a:endParaRPr dirty="0">
              <a:latin typeface="Verdana"/>
              <a:ea typeface="Verdana"/>
              <a:cs typeface="Verdana"/>
              <a:sym typeface="Verdana"/>
            </a:endParaRPr>
          </a:p>
        </p:txBody>
      </p:sp>
      <p:sp>
        <p:nvSpPr>
          <p:cNvPr id="562" name="Google Shape;562;p32: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563" name="Google Shape;56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27</a:t>
            </a:fld>
            <a:endParaRPr>
              <a:latin typeface="Verdana"/>
              <a:ea typeface="Verdana"/>
              <a:cs typeface="Verdana"/>
              <a:sym typeface="Verdana"/>
            </a:endParaRPr>
          </a:p>
        </p:txBody>
      </p:sp>
    </p:spTree>
    <p:extLst>
      <p:ext uri="{BB962C8B-B14F-4D97-AF65-F5344CB8AC3E}">
        <p14:creationId xmlns:p14="http://schemas.microsoft.com/office/powerpoint/2010/main" val="3780088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3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5B. Bible Reading Questions</a:t>
            </a:r>
            <a:endParaRPr dirty="0"/>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Ask the questions and discuss as a group. For questions 1, 2, and 3 you may go back to the story to help students find the answer.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1. The seeds fell on the path, rocky ground, among thorns, and good ground .</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2. They were confused.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The seeds were like the word of God.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Answers may vary. It seems small but grows and is a shelter to many.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Answers may vary. Because the tax collector was humble and the religious man was proud.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6. Answers may vary. God wants us to be humble.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470" name="Google Shape;470;p32:notes"/>
          <p:cNvSpPr txBox="1">
            <a:spLocks noGrp="1"/>
          </p:cNvSpPr>
          <p:nvPr>
            <p:ph type="ftr" idx="11"/>
          </p:nvPr>
        </p:nvSpPr>
        <p:spPr>
          <a:xfrm>
            <a:off x="-1" y="8685213"/>
            <a:ext cx="3338623"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471" name="Google Shape;47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28</a:t>
            </a:fld>
            <a:endParaRPr dirty="0">
              <a:latin typeface="Verdana"/>
              <a:ea typeface="Verdana"/>
              <a:cs typeface="Verdana"/>
              <a:sym typeface="Verdana"/>
            </a:endParaRPr>
          </a:p>
        </p:txBody>
      </p:sp>
    </p:spTree>
    <p:extLst>
      <p:ext uri="{BB962C8B-B14F-4D97-AF65-F5344CB8AC3E}">
        <p14:creationId xmlns:p14="http://schemas.microsoft.com/office/powerpoint/2010/main" val="4183407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1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5C. Bible Reading Questions</a:t>
            </a:r>
            <a:endParaRPr dirty="0"/>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Ask the questions and discuss as a group. For questions 1-6 you may go back to the story to help students find the answer.</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b="1" dirty="0">
                <a:latin typeface="Verdana"/>
                <a:ea typeface="Verdana"/>
                <a:cs typeface="Verdana"/>
                <a:sym typeface="Verdana"/>
              </a:rPr>
              <a:t>Answers:</a:t>
            </a:r>
            <a:endParaRPr dirty="0">
              <a:latin typeface="Verdana"/>
              <a:ea typeface="Verdana"/>
              <a:cs typeface="Verdana"/>
              <a:sym typeface="Verdana"/>
            </a:endParaRPr>
          </a:p>
          <a:p>
            <a:pPr marL="228600" lvl="0" indent="-215900" algn="l" rtl="0">
              <a:lnSpc>
                <a:spcPct val="100000"/>
              </a:lnSpc>
              <a:spcBef>
                <a:spcPts val="0"/>
              </a:spcBef>
              <a:spcAft>
                <a:spcPts val="0"/>
              </a:spcAft>
              <a:buClr>
                <a:schemeClr val="dk1"/>
              </a:buClr>
              <a:buSzPts val="1200"/>
              <a:buFont typeface="Verdana"/>
              <a:buAutoNum type="arabicPeriod"/>
            </a:pPr>
            <a:r>
              <a:rPr lang="en-US" dirty="0">
                <a:latin typeface="Verdana"/>
                <a:ea typeface="Verdana"/>
                <a:cs typeface="Verdana"/>
                <a:sym typeface="Verdana"/>
              </a:rPr>
              <a:t>Jesus told it to them because he heard them talking about how he was doing something wrong. </a:t>
            </a:r>
            <a:endParaRPr dirty="0">
              <a:latin typeface="Verdana"/>
              <a:ea typeface="Verdana"/>
              <a:cs typeface="Verdana"/>
              <a:sym typeface="Verdana"/>
            </a:endParaRPr>
          </a:p>
          <a:p>
            <a:pPr marL="228600" lvl="0" indent="-215900" algn="l" rtl="0">
              <a:lnSpc>
                <a:spcPct val="100000"/>
              </a:lnSpc>
              <a:spcBef>
                <a:spcPts val="0"/>
              </a:spcBef>
              <a:spcAft>
                <a:spcPts val="0"/>
              </a:spcAft>
              <a:buClr>
                <a:schemeClr val="dk1"/>
              </a:buClr>
              <a:buSzPts val="1200"/>
              <a:buFont typeface="Verdana"/>
              <a:buAutoNum type="arabicPeriod"/>
            </a:pPr>
            <a:r>
              <a:rPr lang="en-US" dirty="0">
                <a:latin typeface="Verdana"/>
                <a:ea typeface="Verdana"/>
                <a:cs typeface="Verdana"/>
                <a:sym typeface="Verdana"/>
              </a:rPr>
              <a:t>He returned because he was ready to ask for forgiveness. </a:t>
            </a:r>
            <a:endParaRPr dirty="0">
              <a:latin typeface="Verdana"/>
              <a:ea typeface="Verdana"/>
              <a:cs typeface="Verdana"/>
              <a:sym typeface="Verdana"/>
            </a:endParaRPr>
          </a:p>
          <a:p>
            <a:pPr marL="228600" lvl="0" indent="-215900" algn="l" rtl="0">
              <a:lnSpc>
                <a:spcPct val="100000"/>
              </a:lnSpc>
              <a:spcBef>
                <a:spcPts val="0"/>
              </a:spcBef>
              <a:spcAft>
                <a:spcPts val="0"/>
              </a:spcAft>
              <a:buClr>
                <a:schemeClr val="dk1"/>
              </a:buClr>
              <a:buSzPts val="1200"/>
              <a:buFont typeface="Verdana"/>
              <a:buAutoNum type="arabicPeriod"/>
            </a:pPr>
            <a:r>
              <a:rPr lang="en-US" dirty="0">
                <a:latin typeface="Verdana"/>
                <a:ea typeface="Verdana"/>
                <a:cs typeface="Verdana"/>
                <a:sym typeface="Verdana"/>
              </a:rPr>
              <a:t>The father felt compassion for him and ran to him and kissed him. </a:t>
            </a:r>
            <a:endParaRPr dirty="0">
              <a:latin typeface="Verdana"/>
              <a:ea typeface="Verdana"/>
              <a:cs typeface="Verdana"/>
              <a:sym typeface="Verdana"/>
            </a:endParaRPr>
          </a:p>
          <a:p>
            <a:pPr marL="228600" lvl="0" indent="-215900" algn="l" rtl="0">
              <a:lnSpc>
                <a:spcPct val="100000"/>
              </a:lnSpc>
              <a:spcBef>
                <a:spcPts val="0"/>
              </a:spcBef>
              <a:spcAft>
                <a:spcPts val="0"/>
              </a:spcAft>
              <a:buClr>
                <a:schemeClr val="dk1"/>
              </a:buClr>
              <a:buSzPts val="1200"/>
              <a:buFont typeface="Verdana"/>
              <a:buAutoNum type="arabicPeriod"/>
            </a:pPr>
            <a:r>
              <a:rPr lang="en-US" dirty="0">
                <a:latin typeface="Verdana"/>
                <a:ea typeface="Verdana"/>
                <a:cs typeface="Verdana"/>
                <a:sym typeface="Verdana"/>
              </a:rPr>
              <a:t>He was angry because his father threw his brother a feast and was overjoyed to see him despite him wasting his inheritance.</a:t>
            </a:r>
            <a:endParaRPr dirty="0">
              <a:latin typeface="Verdana"/>
              <a:ea typeface="Verdana"/>
              <a:cs typeface="Verdana"/>
              <a:sym typeface="Verdana"/>
            </a:endParaRPr>
          </a:p>
          <a:p>
            <a:pPr marL="228600" lvl="0" indent="-215900" algn="l" rtl="0">
              <a:lnSpc>
                <a:spcPct val="100000"/>
              </a:lnSpc>
              <a:spcBef>
                <a:spcPts val="0"/>
              </a:spcBef>
              <a:spcAft>
                <a:spcPts val="0"/>
              </a:spcAft>
              <a:buClr>
                <a:schemeClr val="dk1"/>
              </a:buClr>
              <a:buSzPts val="1200"/>
              <a:buFont typeface="Verdana"/>
              <a:buAutoNum type="arabicPeriod"/>
            </a:pPr>
            <a:r>
              <a:rPr lang="en-US" dirty="0">
                <a:latin typeface="Verdana"/>
                <a:ea typeface="Verdana"/>
                <a:cs typeface="Verdana"/>
                <a:sym typeface="Verdana"/>
              </a:rPr>
              <a:t>Answers will vary.</a:t>
            </a:r>
            <a:endParaRPr dirty="0">
              <a:latin typeface="Verdana"/>
              <a:ea typeface="Verdana"/>
              <a:cs typeface="Verdana"/>
              <a:sym typeface="Verdana"/>
            </a:endParaRPr>
          </a:p>
          <a:p>
            <a:pPr marL="0" lvl="0" indent="0" algn="l" rtl="0">
              <a:lnSpc>
                <a:spcPct val="115000"/>
              </a:lnSpc>
              <a:spcBef>
                <a:spcPts val="0"/>
              </a:spcBef>
              <a:spcAft>
                <a:spcPts val="0"/>
              </a:spcAft>
              <a:buSzPts val="1400"/>
              <a:buNone/>
            </a:pPr>
            <a:r>
              <a:rPr lang="en-US" dirty="0">
                <a:latin typeface="Verdana"/>
                <a:ea typeface="Verdana"/>
                <a:cs typeface="Verdana"/>
                <a:sym typeface="Verdana"/>
              </a:rPr>
              <a:t>6. Answers will vary.</a:t>
            </a:r>
            <a:endParaRPr dirty="0">
              <a:latin typeface="Verdana"/>
              <a:ea typeface="Verdana"/>
              <a:cs typeface="Verdana"/>
              <a:sym typeface="Verdana"/>
            </a:endParaRPr>
          </a:p>
        </p:txBody>
      </p:sp>
      <p:sp>
        <p:nvSpPr>
          <p:cNvPr id="415" name="Google Shape;415;p19:notes"/>
          <p:cNvSpPr txBox="1">
            <a:spLocks noGrp="1"/>
          </p:cNvSpPr>
          <p:nvPr>
            <p:ph type="ftr" idx="11"/>
          </p:nvPr>
        </p:nvSpPr>
        <p:spPr>
          <a:xfrm>
            <a:off x="-1" y="8685213"/>
            <a:ext cx="3884613"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©2020-2025 Light of the World Learning</a:t>
            </a:r>
            <a:endParaRPr/>
          </a:p>
        </p:txBody>
      </p:sp>
      <p:sp>
        <p:nvSpPr>
          <p:cNvPr id="416" name="Google Shape;41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29</a:t>
            </a:fld>
            <a:endParaRPr>
              <a:latin typeface="Verdana"/>
              <a:ea typeface="Verdana"/>
              <a:cs typeface="Verdana"/>
              <a:sym typeface="Verdana"/>
            </a:endParaRPr>
          </a:p>
        </p:txBody>
      </p:sp>
    </p:spTree>
    <p:extLst>
      <p:ext uri="{BB962C8B-B14F-4D97-AF65-F5344CB8AC3E}">
        <p14:creationId xmlns:p14="http://schemas.microsoft.com/office/powerpoint/2010/main" val="2808376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158750" indent="0">
              <a:buNone/>
            </a:pPr>
            <a:r>
              <a:rPr lang="en-US" sz="1200" dirty="0">
                <a:latin typeface="Verdana" panose="020B0604030504040204" pitchFamily="34" charset="0"/>
                <a:ea typeface="Verdana" panose="020B0604030504040204" pitchFamily="34" charset="0"/>
                <a:cs typeface="Verdana" panose="020B0604030504040204" pitchFamily="34" charset="0"/>
              </a:rPr>
              <a:t>These are the sounds, spellings and grammar points that will be reviewed in this lesson.</a:t>
            </a:r>
          </a:p>
        </p:txBody>
      </p:sp>
      <p:sp>
        <p:nvSpPr>
          <p:cNvPr id="4" name="Google Shape;92;p3:notes">
            <a:extLst>
              <a:ext uri="{FF2B5EF4-FFF2-40B4-BE49-F238E27FC236}">
                <a16:creationId xmlns:a16="http://schemas.microsoft.com/office/drawing/2014/main" id="{86FCE493-9F52-5E7E-5788-9DB1B9947279}"/>
              </a:ext>
            </a:extLst>
          </p:cNvPr>
          <p:cNvSpPr txBox="1">
            <a:spLocks/>
          </p:cNvSpPr>
          <p:nvPr/>
        </p:nvSpPr>
        <p:spPr>
          <a:xfrm>
            <a:off x="0" y="8685213"/>
            <a:ext cx="3352800" cy="458787"/>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1400"/>
              <a:buFont typeface="Arial"/>
              <a:buNone/>
            </a:pPr>
            <a:r>
              <a:rPr lang="en-US" dirty="0">
                <a:solidFill>
                  <a:srgbClr val="000000"/>
                </a:solidFill>
                <a:latin typeface="Verdana"/>
                <a:ea typeface="Verdana"/>
                <a:cs typeface="Verdana"/>
                <a:sym typeface="Verdana"/>
              </a:rPr>
              <a:t>©2021-2025 Light of the World Learning</a:t>
            </a:r>
            <a:endParaRPr lang="en-US" dirty="0"/>
          </a:p>
        </p:txBody>
      </p:sp>
    </p:spTree>
    <p:extLst>
      <p:ext uri="{BB962C8B-B14F-4D97-AF65-F5344CB8AC3E}">
        <p14:creationId xmlns:p14="http://schemas.microsoft.com/office/powerpoint/2010/main" val="1094739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1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5D. Bible Reading Questions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Ask the questions and discuss as a group. For questions 1-4 you may go back to the story to help students find the answer.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1. The face of Jesus became as bright as the sun.</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2. Moses and the prophet Elijah appeared with Jesus.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They talked about Jesus’ death.</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Jesus told the disciples, “Do not be afraid.”</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5. and 6. Answers will vary.</a:t>
            </a:r>
            <a:endParaRPr dirty="0">
              <a:latin typeface="Verdana"/>
              <a:ea typeface="Verdana"/>
              <a:cs typeface="Verdana"/>
              <a:sym typeface="Verdana"/>
            </a:endParaRPr>
          </a:p>
          <a:p>
            <a:pPr marL="0" lvl="0" indent="0" algn="l" rtl="0">
              <a:lnSpc>
                <a:spcPct val="115000"/>
              </a:lnSpc>
              <a:spcBef>
                <a:spcPts val="0"/>
              </a:spcBef>
              <a:spcAft>
                <a:spcPts val="0"/>
              </a:spcAft>
              <a:buSzPts val="1400"/>
              <a:buNone/>
            </a:pPr>
            <a:endParaRPr dirty="0">
              <a:solidFill>
                <a:srgbClr val="000000"/>
              </a:solidFill>
              <a:latin typeface="Verdana"/>
              <a:ea typeface="Verdana"/>
              <a:cs typeface="Verdana"/>
              <a:sym typeface="Verdana"/>
            </a:endParaRPr>
          </a:p>
        </p:txBody>
      </p:sp>
      <p:sp>
        <p:nvSpPr>
          <p:cNvPr id="522" name="Google Shape;522;p19: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523" name="Google Shape;52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30</a:t>
            </a:fld>
            <a:endParaRPr dirty="0">
              <a:solidFill>
                <a:schemeClr val="bg1">
                  <a:lumMod val="65000"/>
                </a:schemeClr>
              </a:solidFill>
              <a:latin typeface="Verdana"/>
              <a:ea typeface="Verdana"/>
              <a:cs typeface="Verdana"/>
              <a:sym typeface="Verdana"/>
            </a:endParaRPr>
          </a:p>
        </p:txBody>
      </p:sp>
    </p:spTree>
    <p:extLst>
      <p:ext uri="{BB962C8B-B14F-4D97-AF65-F5344CB8AC3E}">
        <p14:creationId xmlns:p14="http://schemas.microsoft.com/office/powerpoint/2010/main" val="3680726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9: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1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b="1" dirty="0">
                <a:solidFill>
                  <a:schemeClr val="accent5"/>
                </a:solidFill>
                <a:latin typeface="Verdana"/>
                <a:ea typeface="Verdana"/>
                <a:cs typeface="Verdana"/>
                <a:sym typeface="Verdana"/>
              </a:rPr>
              <a:t> 5</a:t>
            </a:r>
            <a:r>
              <a:rPr lang="en-US" b="1" dirty="0">
                <a:solidFill>
                  <a:schemeClr val="accent5"/>
                </a:solidFill>
                <a:latin typeface="Verdana"/>
                <a:ea typeface="Verdana"/>
                <a:cs typeface="Verdana"/>
                <a:sym typeface="Verdana"/>
              </a:rPr>
              <a:t>E.  </a:t>
            </a:r>
            <a:r>
              <a:rPr lang="en" b="1" dirty="0">
                <a:solidFill>
                  <a:schemeClr val="accent5"/>
                </a:solidFill>
                <a:latin typeface="Verdana"/>
                <a:ea typeface="Verdana"/>
                <a:cs typeface="Verdana"/>
                <a:sym typeface="Verdana"/>
              </a:rPr>
              <a:t>Bible Reading Questions and Answers</a:t>
            </a:r>
            <a:endParaRPr b="1" dirty="0">
              <a:solidFill>
                <a:schemeClr val="accent5"/>
              </a:solidFill>
              <a:latin typeface="Verdana"/>
              <a:ea typeface="Verdana"/>
              <a:cs typeface="Verdana"/>
              <a:sym typeface="Verdana"/>
            </a:endParaRPr>
          </a:p>
          <a:p>
            <a:pPr marL="457200" lvl="0" indent="0" algn="l" rtl="0">
              <a:lnSpc>
                <a:spcPct val="115000"/>
              </a:lnSpc>
              <a:spcBef>
                <a:spcPts val="0"/>
              </a:spcBef>
              <a:spcAft>
                <a:spcPts val="0"/>
              </a:spcAft>
              <a:buNone/>
            </a:pPr>
            <a:endParaRPr sz="1200" dirty="0">
              <a:solidFill>
                <a:schemeClr val="dk1"/>
              </a:solidFill>
              <a:latin typeface="Verdana"/>
              <a:ea typeface="Verdana"/>
              <a:cs typeface="Verdana"/>
              <a:sym typeface="Verdana"/>
            </a:endParaRPr>
          </a:p>
          <a:p>
            <a:pPr marL="457200" lvl="0" indent="-304800" algn="l" rtl="0">
              <a:lnSpc>
                <a:spcPct val="115000"/>
              </a:lnSpc>
              <a:spcBef>
                <a:spcPts val="0"/>
              </a:spcBef>
              <a:spcAft>
                <a:spcPts val="0"/>
              </a:spcAft>
              <a:buClr>
                <a:schemeClr val="dk1"/>
              </a:buClr>
              <a:buSzPts val="1200"/>
              <a:buFont typeface="Verdana"/>
              <a:buAutoNum type="arabicPeriod"/>
            </a:pPr>
            <a:r>
              <a:rPr lang="en" sz="1200" dirty="0">
                <a:solidFill>
                  <a:schemeClr val="dk1"/>
                </a:solidFill>
                <a:latin typeface="Verdana"/>
                <a:ea typeface="Verdana"/>
                <a:cs typeface="Verdana"/>
                <a:sym typeface="Verdana"/>
              </a:rPr>
              <a:t>Jesus waited two days at the place where he was.</a:t>
            </a:r>
            <a:endParaRPr sz="1200" dirty="0">
              <a:solidFill>
                <a:schemeClr val="dk1"/>
              </a:solidFill>
              <a:latin typeface="Verdana"/>
              <a:ea typeface="Verdana"/>
              <a:cs typeface="Verdana"/>
              <a:sym typeface="Verdana"/>
            </a:endParaRPr>
          </a:p>
          <a:p>
            <a:pPr marL="457200" lvl="0" indent="-304800" algn="l" rtl="0">
              <a:lnSpc>
                <a:spcPct val="115000"/>
              </a:lnSpc>
              <a:spcBef>
                <a:spcPts val="0"/>
              </a:spcBef>
              <a:spcAft>
                <a:spcPts val="0"/>
              </a:spcAft>
              <a:buClr>
                <a:schemeClr val="dk1"/>
              </a:buClr>
              <a:buSzPts val="1200"/>
              <a:buFont typeface="Verdana"/>
              <a:buAutoNum type="arabicPeriod"/>
            </a:pPr>
            <a:r>
              <a:rPr lang="en" sz="1200" dirty="0">
                <a:solidFill>
                  <a:schemeClr val="dk1"/>
                </a:solidFill>
                <a:latin typeface="Verdana"/>
                <a:ea typeface="Verdana"/>
                <a:cs typeface="Verdana"/>
                <a:sym typeface="Verdana"/>
              </a:rPr>
              <a:t>Jesus meant Lazarus was dead.</a:t>
            </a:r>
            <a:endParaRPr sz="1200" dirty="0">
              <a:solidFill>
                <a:schemeClr val="dk1"/>
              </a:solidFill>
              <a:latin typeface="Verdana"/>
              <a:ea typeface="Verdana"/>
              <a:cs typeface="Verdana"/>
              <a:sym typeface="Verdana"/>
            </a:endParaRPr>
          </a:p>
          <a:p>
            <a:pPr marL="457200" lvl="0" indent="-304800" algn="l" rtl="0">
              <a:lnSpc>
                <a:spcPct val="115000"/>
              </a:lnSpc>
              <a:spcBef>
                <a:spcPts val="0"/>
              </a:spcBef>
              <a:spcAft>
                <a:spcPts val="0"/>
              </a:spcAft>
              <a:buClr>
                <a:schemeClr val="dk1"/>
              </a:buClr>
              <a:buSzPts val="1200"/>
              <a:buFont typeface="Verdana"/>
              <a:buAutoNum type="arabicPeriod"/>
            </a:pPr>
            <a:r>
              <a:rPr lang="en" sz="1200" dirty="0">
                <a:solidFill>
                  <a:schemeClr val="dk1"/>
                </a:solidFill>
                <a:latin typeface="Verdana"/>
                <a:ea typeface="Verdana"/>
                <a:cs typeface="Verdana"/>
                <a:sym typeface="Verdana"/>
              </a:rPr>
              <a:t>Lazarus had already been dead for four days. </a:t>
            </a:r>
          </a:p>
          <a:p>
            <a:pPr marL="457200" lvl="0" indent="-304800" algn="l" rtl="0">
              <a:lnSpc>
                <a:spcPct val="115000"/>
              </a:lnSpc>
              <a:spcBef>
                <a:spcPts val="0"/>
              </a:spcBef>
              <a:spcAft>
                <a:spcPts val="0"/>
              </a:spcAft>
              <a:buClr>
                <a:schemeClr val="dk1"/>
              </a:buClr>
              <a:buSzPts val="1200"/>
              <a:buFont typeface="Verdana"/>
              <a:buAutoNum type="arabicPeriod"/>
            </a:pPr>
            <a:r>
              <a:rPr lang="en" sz="1200" dirty="0">
                <a:solidFill>
                  <a:schemeClr val="dk1"/>
                </a:solidFill>
                <a:latin typeface="Verdana"/>
                <a:ea typeface="Verdana"/>
                <a:cs typeface="Verdana"/>
                <a:sym typeface="Verdana"/>
              </a:rPr>
              <a:t>Jesus said, “I am the Resurrection and the Life”.</a:t>
            </a:r>
            <a:endParaRPr sz="1200" dirty="0">
              <a:solidFill>
                <a:schemeClr val="dk1"/>
              </a:solidFill>
              <a:latin typeface="Verdana"/>
              <a:ea typeface="Verdana"/>
              <a:cs typeface="Verdana"/>
              <a:sym typeface="Verdana"/>
            </a:endParaRPr>
          </a:p>
          <a:p>
            <a:pPr marL="457200" lvl="0" indent="-304800" algn="l" rtl="0">
              <a:lnSpc>
                <a:spcPct val="115000"/>
              </a:lnSpc>
              <a:spcBef>
                <a:spcPts val="0"/>
              </a:spcBef>
              <a:spcAft>
                <a:spcPts val="0"/>
              </a:spcAft>
              <a:buClr>
                <a:schemeClr val="dk1"/>
              </a:buClr>
              <a:buSzPts val="1200"/>
              <a:buFont typeface="Verdana"/>
              <a:buAutoNum type="arabicPeriod"/>
            </a:pPr>
            <a:r>
              <a:rPr lang="en" sz="1200" dirty="0">
                <a:solidFill>
                  <a:schemeClr val="dk1"/>
                </a:solidFill>
                <a:latin typeface="Verdana"/>
                <a:ea typeface="Verdana"/>
                <a:cs typeface="Verdana"/>
                <a:sym typeface="Verdana"/>
              </a:rPr>
              <a:t>She said he was the Messiah, the Son of God.</a:t>
            </a:r>
            <a:endParaRPr sz="1200" dirty="0">
              <a:solidFill>
                <a:schemeClr val="dk1"/>
              </a:solidFill>
              <a:latin typeface="Verdana"/>
              <a:ea typeface="Verdana"/>
              <a:cs typeface="Verdana"/>
              <a:sym typeface="Verdana"/>
            </a:endParaRPr>
          </a:p>
          <a:p>
            <a:pPr marL="457200" lvl="0" indent="-304800" algn="l" rtl="0">
              <a:lnSpc>
                <a:spcPct val="115000"/>
              </a:lnSpc>
              <a:spcBef>
                <a:spcPts val="0"/>
              </a:spcBef>
              <a:spcAft>
                <a:spcPts val="0"/>
              </a:spcAft>
              <a:buClr>
                <a:schemeClr val="dk1"/>
              </a:buClr>
              <a:buSzPts val="1200"/>
              <a:buFont typeface="Verdana"/>
              <a:buAutoNum type="arabicPeriod"/>
            </a:pPr>
            <a:r>
              <a:rPr lang="en" sz="1200" dirty="0">
                <a:solidFill>
                  <a:schemeClr val="dk1"/>
                </a:solidFill>
                <a:latin typeface="Verdana"/>
                <a:ea typeface="Verdana"/>
                <a:cs typeface="Verdana"/>
                <a:sym typeface="Verdana"/>
              </a:rPr>
              <a:t>She was afraid that the body of Lazarus would smell bad because he had been dead for four days.</a:t>
            </a:r>
            <a:endParaRPr sz="1200" dirty="0">
              <a:solidFill>
                <a:schemeClr val="dk1"/>
              </a:solidFill>
              <a:latin typeface="Verdana"/>
              <a:ea typeface="Verdana"/>
              <a:cs typeface="Verdana"/>
              <a:sym typeface="Verdana"/>
            </a:endParaRPr>
          </a:p>
          <a:p>
            <a:pPr marL="457200" lvl="0" indent="-304800" algn="l" rtl="0">
              <a:lnSpc>
                <a:spcPct val="115000"/>
              </a:lnSpc>
              <a:spcBef>
                <a:spcPts val="0"/>
              </a:spcBef>
              <a:spcAft>
                <a:spcPts val="0"/>
              </a:spcAft>
              <a:buClr>
                <a:schemeClr val="dk1"/>
              </a:buClr>
              <a:buSzPts val="1200"/>
              <a:buFont typeface="Verdana"/>
              <a:buAutoNum type="arabicPeriod"/>
            </a:pPr>
            <a:r>
              <a:rPr lang="en" sz="1200" dirty="0">
                <a:solidFill>
                  <a:schemeClr val="dk1"/>
                </a:solidFill>
                <a:latin typeface="Verdana"/>
                <a:ea typeface="Verdana"/>
                <a:cs typeface="Verdana"/>
                <a:sym typeface="Verdana"/>
              </a:rPr>
              <a:t>Answers will vary</a:t>
            </a:r>
            <a:endParaRPr sz="1200" dirty="0">
              <a:solidFill>
                <a:schemeClr val="dk1"/>
              </a:solidFill>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D47F33F7-D4E3-4B8A-A01F-BFBBD6C57857}"/>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3C5B5E7F-8009-456F-B269-C89FFFA32707}"/>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31</a:t>
            </a:fld>
            <a:endParaRPr lang="en" sz="1800" dirty="0">
              <a:solidFill>
                <a:schemeClr val="bg1">
                  <a:lumMod val="65000"/>
                </a:schemeClr>
              </a:solidFill>
              <a:latin typeface="Verdana"/>
              <a:ea typeface="Verdana"/>
              <a:cs typeface="Verdana"/>
              <a:sym typeface="Verdana"/>
            </a:endParaRPr>
          </a:p>
        </p:txBody>
      </p:sp>
    </p:spTree>
    <p:extLst>
      <p:ext uri="{BB962C8B-B14F-4D97-AF65-F5344CB8AC3E}">
        <p14:creationId xmlns:p14="http://schemas.microsoft.com/office/powerpoint/2010/main" val="344321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2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5F. Bible Reading Questions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Ask the questions and discuss as a group. For questions 1-4 you may go back to the story to help students find the answer.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1. A celebration of how God saved the ancestors from the Israelites from slavery in Egypt many centuries earlier.</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2. Judas was in charge of the money bag.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As symbols to help them remember his body and blood that he sacrificed for our sins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He wanted money.</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5. and 6. Answers will vary.</a:t>
            </a:r>
            <a:endParaRPr dirty="0">
              <a:latin typeface="Verdana"/>
              <a:ea typeface="Verdana"/>
              <a:cs typeface="Verdana"/>
              <a:sym typeface="Verdana"/>
            </a:endParaRPr>
          </a:p>
          <a:p>
            <a:pPr marL="0" lvl="0" indent="0" algn="l" rtl="0">
              <a:lnSpc>
                <a:spcPct val="115000"/>
              </a:lnSpc>
              <a:spcBef>
                <a:spcPts val="0"/>
              </a:spcBef>
              <a:spcAft>
                <a:spcPts val="0"/>
              </a:spcAft>
              <a:buSzPts val="1400"/>
              <a:buNone/>
            </a:pPr>
            <a:endParaRPr dirty="0">
              <a:solidFill>
                <a:srgbClr val="000000"/>
              </a:solidFill>
              <a:latin typeface="Verdana"/>
              <a:ea typeface="Verdana"/>
              <a:cs typeface="Verdana"/>
              <a:sym typeface="Verdana"/>
            </a:endParaRPr>
          </a:p>
        </p:txBody>
      </p:sp>
      <p:sp>
        <p:nvSpPr>
          <p:cNvPr id="6" name="Footer Placeholder 1">
            <a:extLst>
              <a:ext uri="{FF2B5EF4-FFF2-40B4-BE49-F238E27FC236}">
                <a16:creationId xmlns:a16="http://schemas.microsoft.com/office/drawing/2014/main" id="{41AE1CAE-B053-49A2-8420-2FF92C082FF0}"/>
              </a:ext>
            </a:extLst>
          </p:cNvPr>
          <p:cNvSpPr>
            <a:spLocks noGrp="1"/>
          </p:cNvSpPr>
          <p:nvPr>
            <p:ph type="ftr" idx="11"/>
          </p:nvPr>
        </p:nvSpPr>
        <p:spPr>
          <a:xfrm>
            <a:off x="0" y="8767802"/>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3ADB0409-D67D-428E-9555-FBAC4E61CC5F}"/>
              </a:ext>
            </a:extLst>
          </p:cNvPr>
          <p:cNvSpPr txBox="1">
            <a:spLocks/>
          </p:cNvSpPr>
          <p:nvPr/>
        </p:nvSpPr>
        <p:spPr>
          <a:xfrm>
            <a:off x="4114800" y="8767802"/>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32</a:t>
            </a:fld>
            <a:endParaRPr lang="en-US" dirty="0"/>
          </a:p>
        </p:txBody>
      </p:sp>
    </p:spTree>
    <p:extLst>
      <p:ext uri="{BB962C8B-B14F-4D97-AF65-F5344CB8AC3E}">
        <p14:creationId xmlns:p14="http://schemas.microsoft.com/office/powerpoint/2010/main" val="33317954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f02ca42b5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f02ca42b53_0_0:notes"/>
          <p:cNvSpPr txBox="1">
            <a:spLocks noGrp="1"/>
          </p:cNvSpPr>
          <p:nvPr>
            <p:ph type="body" idx="1"/>
          </p:nvPr>
        </p:nvSpPr>
        <p:spPr>
          <a:xfrm>
            <a:off x="685800" y="4400549"/>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000" b="1"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6A. Activities – Dictation of sound/spelling words </a:t>
            </a:r>
          </a:p>
          <a:p>
            <a:pPr marL="0" lvl="0" indent="0" algn="l" rtl="0">
              <a:spcBef>
                <a:spcPts val="0"/>
              </a:spcBef>
              <a:spcAft>
                <a:spcPts val="0"/>
              </a:spcAft>
              <a:buClr>
                <a:schemeClr val="dk1"/>
              </a:buClr>
              <a:buSzPts val="1400"/>
              <a:buFont typeface="Arial"/>
              <a:buNone/>
            </a:pPr>
            <a:endParaRPr lang="en-US" sz="1000" b="1"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Clr>
                <a:schemeClr val="dk1"/>
              </a:buClr>
              <a:buSzPts val="1400"/>
              <a:buFont typeface="Arial"/>
              <a:buNone/>
            </a:pPr>
            <a:r>
              <a:rPr lang="en-US" sz="1100" b="0" dirty="0">
                <a:latin typeface="Verdana" panose="020B0604030504040204" pitchFamily="34" charset="0"/>
                <a:ea typeface="Verdana" panose="020B0604030504040204" pitchFamily="34" charset="0"/>
                <a:cs typeface="Verdana" panose="020B0604030504040204" pitchFamily="34" charset="0"/>
                <a:sym typeface="Verdana"/>
              </a:rPr>
              <a:t>Read the script at least two times as students listen and answer the questions. Students should NOT read the script.</a:t>
            </a:r>
            <a:endParaRPr lang="en-US" sz="1100" b="0" dirty="0">
              <a:ea typeface="Verdana" panose="020B0604030504040204" pitchFamily="34" charset="0"/>
              <a:cs typeface="Verdana" panose="020B0604030504040204" pitchFamily="34" charset="0"/>
              <a:sym typeface="Verdana"/>
            </a:endParaRPr>
          </a:p>
          <a:p>
            <a:pPr marL="0" lvl="0" indent="0" algn="l" rtl="0">
              <a:spcBef>
                <a:spcPts val="0"/>
              </a:spcBef>
              <a:spcAft>
                <a:spcPts val="0"/>
              </a:spcAft>
              <a:buClr>
                <a:schemeClr val="dk1"/>
              </a:buClr>
              <a:buSzPts val="1400"/>
              <a:buFont typeface="Arial"/>
              <a:buNone/>
            </a:pPr>
            <a:endParaRPr lang="en-US" sz="1100" b="0" dirty="0">
              <a:ea typeface="Verdana" panose="020B0604030504040204" pitchFamily="34" charset="0"/>
              <a:cs typeface="Verdana" panose="020B0604030504040204" pitchFamily="34" charset="0"/>
              <a:sym typeface="Verdana"/>
            </a:endParaRPr>
          </a:p>
          <a:p>
            <a:pPr marL="0" marR="0">
              <a:spcBef>
                <a:spcPts val="0"/>
              </a:spcBef>
              <a:spcAft>
                <a:spcPts val="0"/>
              </a:spcAft>
            </a:pPr>
            <a:r>
              <a:rPr lang="en-US" sz="1100" dirty="0">
                <a:solidFill>
                  <a:srgbClr val="0E0E0E"/>
                </a:solidFill>
                <a:effectLst/>
                <a:ea typeface="Verdana" panose="020B0604030504040204" pitchFamily="34" charset="0"/>
                <a:cs typeface="Verdana" panose="020B0604030504040204" pitchFamily="34" charset="0"/>
              </a:rPr>
              <a:t>Today close to 2 million people are displaced in the Asian country of Myanmar due to the civil war. Most students complete only 6 years of school. The best jobs require English skills, but good English education is hard to get there. </a:t>
            </a:r>
            <a:r>
              <a:rPr lang="en-US" sz="1100" dirty="0">
                <a:solidFill>
                  <a:srgbClr val="000000"/>
                </a:solidFill>
                <a:effectLst/>
                <a:ea typeface="Verdana" panose="020B0604030504040204" pitchFamily="34" charset="0"/>
                <a:cs typeface="Verdana" panose="020B0604030504040204" pitchFamily="34" charset="0"/>
              </a:rPr>
              <a:t>So, every week, Sarah from the USA teaches online. She teaches 7 learners in Myanmar about the Bible in English. </a:t>
            </a:r>
            <a:r>
              <a:rPr lang="en-US" sz="1100" dirty="0">
                <a:effectLst/>
                <a:ea typeface="Verdana" panose="020B0604030504040204" pitchFamily="34" charset="0"/>
                <a:cs typeface="Verdana" panose="020B0604030504040204" pitchFamily="34" charset="0"/>
              </a:rPr>
              <a:t>The students are currently children who come from Christian families or are being cared for by Christians. “The classes are free, and the students want to learn English. God is at work in the country of Myanmar,” Sarah said. </a:t>
            </a:r>
          </a:p>
          <a:p>
            <a:pPr marL="0" marR="0">
              <a:spcBef>
                <a:spcPts val="0"/>
              </a:spcBef>
              <a:spcAft>
                <a:spcPts val="0"/>
              </a:spcAft>
            </a:pPr>
            <a:r>
              <a:rPr lang="en-US" sz="1100" dirty="0">
                <a:effectLst/>
                <a:ea typeface="Verdana" panose="020B0604030504040204" pitchFamily="34" charset="0"/>
                <a:cs typeface="Verdana" panose="020B0604030504040204" pitchFamily="34" charset="0"/>
              </a:rPr>
              <a:t>   </a:t>
            </a:r>
          </a:p>
          <a:p>
            <a:pPr marL="0" marR="0">
              <a:spcBef>
                <a:spcPts val="0"/>
              </a:spcBef>
              <a:spcAft>
                <a:spcPts val="0"/>
              </a:spcAft>
            </a:pPr>
            <a:r>
              <a:rPr lang="en-US" sz="1100" dirty="0">
                <a:effectLst/>
                <a:ea typeface="Verdana" panose="020B0604030504040204" pitchFamily="34" charset="0"/>
                <a:cs typeface="Verdana" panose="020B0604030504040204" pitchFamily="34" charset="0"/>
              </a:rPr>
              <a:t>The Light of the World material has stories about Jesus and his teachings. Students also memorize Bible verses and share what they have learned about Jesus. “At the end of our classes, we spend time in prayer,” Sarah says. “I encourage the kids to say their prayers in Burmese. I love that they know that there are people on the other side of the world praying for them.”</a:t>
            </a:r>
          </a:p>
          <a:p>
            <a:pPr marL="0" marR="0">
              <a:spcBef>
                <a:spcPts val="0"/>
              </a:spcBef>
              <a:spcAft>
                <a:spcPts val="0"/>
              </a:spcAft>
            </a:pPr>
            <a:r>
              <a:rPr lang="en-US" sz="1100" dirty="0">
                <a:effectLst/>
                <a:ea typeface="Verdana" panose="020B0604030504040204" pitchFamily="34" charset="0"/>
                <a:cs typeface="Verdana" panose="020B0604030504040204" pitchFamily="34" charset="0"/>
              </a:rPr>
              <a:t> </a:t>
            </a:r>
            <a:endParaRPr lang="en-US" sz="1100" b="1" dirty="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r>
              <a:rPr lang="en-US" sz="1100" b="1" dirty="0">
                <a:ea typeface="Verdana" panose="020B0604030504040204" pitchFamily="34" charset="0"/>
                <a:cs typeface="Verdana" panose="020B0604030504040204" pitchFamily="34" charset="0"/>
                <a:sym typeface="Verdana"/>
              </a:rPr>
              <a:t>Answers: </a:t>
            </a:r>
            <a:br>
              <a:rPr lang="en-US" sz="1100" dirty="0">
                <a:ea typeface="Verdana" panose="020B0604030504040204" pitchFamily="34" charset="0"/>
                <a:cs typeface="Verdana" panose="020B0604030504040204" pitchFamily="34" charset="0"/>
              </a:rPr>
            </a:br>
            <a:r>
              <a:rPr lang="en-US" sz="1100" b="0" i="0" dirty="0">
                <a:ea typeface="Verdana" panose="020B0604030504040204" pitchFamily="34" charset="0"/>
                <a:cs typeface="Verdana" panose="020B0604030504040204" pitchFamily="34" charset="0"/>
              </a:rPr>
              <a:t>1. They complete 6 years.</a:t>
            </a:r>
            <a:r>
              <a:rPr lang="en-US" sz="1100" dirty="0">
                <a:ea typeface="Verdana" panose="020B0604030504040204" pitchFamily="34" charset="0"/>
                <a:cs typeface="Verdana" panose="020B0604030504040204" pitchFamily="34" charset="0"/>
              </a:rPr>
              <a:t> </a:t>
            </a:r>
            <a:r>
              <a:rPr lang="en-US" sz="1100" b="0" i="0" dirty="0">
                <a:ea typeface="Verdana" panose="020B0604030504040204" pitchFamily="34" charset="0"/>
                <a:cs typeface="Verdana" panose="020B0604030504040204" pitchFamily="34" charset="0"/>
              </a:rPr>
              <a:t>2. She lives in the USA.</a:t>
            </a:r>
            <a:r>
              <a:rPr lang="en-US" sz="1100" dirty="0">
                <a:ea typeface="Verdana" panose="020B0604030504040204" pitchFamily="34" charset="0"/>
                <a:cs typeface="Verdana" panose="020B0604030504040204" pitchFamily="34" charset="0"/>
              </a:rPr>
              <a:t> </a:t>
            </a:r>
            <a:r>
              <a:rPr lang="en-US" sz="1100" b="0" i="0" dirty="0">
                <a:ea typeface="Verdana" panose="020B0604030504040204" pitchFamily="34" charset="0"/>
                <a:cs typeface="Verdana" panose="020B0604030504040204" pitchFamily="34" charset="0"/>
              </a:rPr>
              <a:t>3. They learn about the Bible and Jesus.</a:t>
            </a:r>
            <a:r>
              <a:rPr lang="en-US" sz="1100" dirty="0">
                <a:ea typeface="Verdana" panose="020B0604030504040204" pitchFamily="34" charset="0"/>
                <a:cs typeface="Verdana" panose="020B0604030504040204" pitchFamily="34" charset="0"/>
              </a:rPr>
              <a:t> </a:t>
            </a:r>
            <a:r>
              <a:rPr lang="en-US" sz="1100" b="0" i="0" dirty="0">
                <a:ea typeface="Verdana" panose="020B0604030504040204" pitchFamily="34" charset="0"/>
                <a:cs typeface="Verdana" panose="020B0604030504040204" pitchFamily="34" charset="0"/>
              </a:rPr>
              <a:t>4. The classes are free.</a:t>
            </a:r>
            <a:r>
              <a:rPr lang="en-US" sz="1100" dirty="0">
                <a:ea typeface="Verdana" panose="020B0604030504040204" pitchFamily="34" charset="0"/>
                <a:cs typeface="Verdana" panose="020B0604030504040204" pitchFamily="34" charset="0"/>
              </a:rPr>
              <a:t> </a:t>
            </a:r>
            <a:r>
              <a:rPr lang="en-US" sz="1100" b="0" i="0" dirty="0">
                <a:ea typeface="Verdana" panose="020B0604030504040204" pitchFamily="34" charset="0"/>
                <a:cs typeface="Verdana" panose="020B0604030504040204" pitchFamily="34" charset="0"/>
              </a:rPr>
              <a:t>5. They memorize Bible verses.</a:t>
            </a:r>
          </a:p>
          <a:p>
            <a:pPr marL="0" lvl="0" indent="0" algn="l" rtl="0">
              <a:spcBef>
                <a:spcPts val="0"/>
              </a:spcBef>
              <a:spcAft>
                <a:spcPts val="0"/>
              </a:spcAft>
              <a:buNone/>
            </a:pPr>
            <a:endParaRPr lang="en-US" sz="1000" b="0" dirty="0">
              <a:ea typeface="Verdana" panose="020B0604030504040204" pitchFamily="34" charset="0"/>
              <a:cs typeface="Verdana" panose="020B0604030504040204" pitchFamily="34" charset="0"/>
              <a:sym typeface="Verdana"/>
            </a:endParaRPr>
          </a:p>
          <a:p>
            <a:pPr marL="457200" lvl="0" indent="0" algn="l" rtl="0">
              <a:spcBef>
                <a:spcPts val="0"/>
              </a:spcBef>
              <a:spcAft>
                <a:spcPts val="0"/>
              </a:spcAft>
              <a:buNone/>
            </a:pPr>
            <a:endParaRPr sz="1000" b="0" dirty="0">
              <a:ea typeface="Verdana" panose="020B0604030504040204" pitchFamily="34" charset="0"/>
              <a:cs typeface="Verdana" panose="020B0604030504040204" pitchFamily="34" charset="0"/>
              <a:sym typeface="Verdana"/>
            </a:endParaRPr>
          </a:p>
          <a:p>
            <a:pPr marL="0" lvl="0" indent="0" algn="l" rtl="0">
              <a:spcBef>
                <a:spcPts val="0"/>
              </a:spcBef>
              <a:spcAft>
                <a:spcPts val="0"/>
              </a:spcAft>
              <a:buNone/>
            </a:pPr>
            <a:endParaRPr dirty="0">
              <a:latin typeface="Verdana"/>
              <a:ea typeface="Verdana"/>
              <a:cs typeface="Verdana"/>
              <a:sym typeface="Verdana"/>
            </a:endParaRPr>
          </a:p>
        </p:txBody>
      </p:sp>
      <p:sp>
        <p:nvSpPr>
          <p:cNvPr id="308" name="Google Shape;308;g1f02ca42b53_0_0:notes"/>
          <p:cNvSpPr txBox="1">
            <a:spLocks noGrp="1"/>
          </p:cNvSpPr>
          <p:nvPr>
            <p:ph type="sldNum" idx="12"/>
          </p:nvPr>
        </p:nvSpPr>
        <p:spPr>
          <a:xfrm>
            <a:off x="3884613" y="868521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atin typeface="Verdana" panose="020B0604030504040204" pitchFamily="34" charset="0"/>
                <a:ea typeface="Verdana" panose="020B0604030504040204" pitchFamily="34" charset="0"/>
                <a:cs typeface="Verdana" panose="020B0604030504040204" pitchFamily="34" charset="0"/>
              </a:rPr>
              <a:t>33</a:t>
            </a:fld>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2" name="Footer Placeholder 1">
            <a:extLst>
              <a:ext uri="{FF2B5EF4-FFF2-40B4-BE49-F238E27FC236}">
                <a16:creationId xmlns:a16="http://schemas.microsoft.com/office/drawing/2014/main" id="{2ACCD243-63BD-EF42-BD68-A4A8256B584B}"/>
              </a:ext>
            </a:extLst>
          </p:cNvPr>
          <p:cNvSpPr>
            <a:spLocks noGrp="1"/>
          </p:cNvSpPr>
          <p:nvPr>
            <p:ph type="ftr" idx="11"/>
          </p:nvPr>
        </p:nvSpPr>
        <p:spPr>
          <a:xfrm>
            <a:off x="357352" y="8455821"/>
            <a:ext cx="3415861" cy="458787"/>
          </a:xfrm>
        </p:spPr>
        <p:txBody>
          <a:bodyPr/>
          <a:lstStyle/>
          <a:p>
            <a:r>
              <a:rPr lang="en-US" dirty="0"/>
              <a:t>©2020-2024 Light of the World Learning</a:t>
            </a:r>
          </a:p>
        </p:txBody>
      </p:sp>
    </p:spTree>
    <p:extLst>
      <p:ext uri="{BB962C8B-B14F-4D97-AF65-F5344CB8AC3E}">
        <p14:creationId xmlns:p14="http://schemas.microsoft.com/office/powerpoint/2010/main" val="655754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7A. Song</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This song teaches 40 common irregular verbs in the present, past and participle forms. The YouTube video has pictures to help learning: https://</a:t>
            </a:r>
            <a:r>
              <a:rPr lang="en-US" dirty="0" err="1">
                <a:latin typeface="Verdana"/>
                <a:ea typeface="Verdana"/>
                <a:cs typeface="Verdana"/>
                <a:sym typeface="Verdana"/>
              </a:rPr>
              <a:t>bit.ly</a:t>
            </a:r>
            <a:r>
              <a:rPr lang="en-US" dirty="0">
                <a:latin typeface="Verdana"/>
                <a:ea typeface="Verdana"/>
                <a:cs typeface="Verdana"/>
                <a:sym typeface="Verdana"/>
              </a:rPr>
              <a:t>/</a:t>
            </a:r>
            <a:r>
              <a:rPr lang="en-US" dirty="0" err="1">
                <a:latin typeface="Verdana"/>
                <a:ea typeface="Verdana"/>
                <a:cs typeface="Verdana"/>
                <a:sym typeface="Verdana"/>
              </a:rPr>
              <a:t>SongsLOTW</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br>
              <a:rPr lang="en-US" dirty="0">
                <a:latin typeface="Verdana"/>
                <a:ea typeface="Verdana"/>
                <a:cs typeface="Verdana"/>
                <a:sym typeface="Verdana"/>
              </a:rPr>
            </a:br>
            <a:r>
              <a:rPr lang="en-US" b="1" dirty="0">
                <a:latin typeface="Verdana"/>
                <a:ea typeface="Verdana"/>
                <a:cs typeface="Verdana"/>
                <a:sym typeface="Verdana"/>
              </a:rPr>
              <a:t>1. Model: </a:t>
            </a:r>
            <a:r>
              <a:rPr lang="en-US" dirty="0">
                <a:latin typeface="Verdana"/>
                <a:ea typeface="Verdana"/>
                <a:cs typeface="Verdana"/>
                <a:sym typeface="Verdana"/>
              </a:rPr>
              <a:t>Read the song lyrics out loud to the class. Ask if there are any questions. Highlight words that students ask about and give simple definitions.  Then sing the song two or three times, as the students just listen.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2. Repeat:</a:t>
            </a:r>
            <a:r>
              <a:rPr lang="en-US" dirty="0">
                <a:latin typeface="Verdana"/>
                <a:ea typeface="Verdana"/>
                <a:cs typeface="Verdana"/>
                <a:sym typeface="Verdana"/>
              </a:rPr>
              <a:t> Sing the selection again, a line or sentence at a time, as students repeat after you. Then</a:t>
            </a:r>
            <a:r>
              <a:rPr lang="en-US" b="1" dirty="0">
                <a:latin typeface="Verdana"/>
                <a:ea typeface="Verdana"/>
                <a:cs typeface="Verdana"/>
                <a:sym typeface="Verdana"/>
              </a:rPr>
              <a:t> </a:t>
            </a:r>
            <a:r>
              <a:rPr lang="en-US" dirty="0">
                <a:latin typeface="Verdana"/>
                <a:ea typeface="Verdana"/>
                <a:cs typeface="Verdana"/>
                <a:sym typeface="Verdana"/>
              </a:rPr>
              <a:t>play the recording and sing the song together as a class in unison.</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3. Solo: </a:t>
            </a:r>
            <a:r>
              <a:rPr lang="en-US" dirty="0">
                <a:latin typeface="Verdana"/>
                <a:ea typeface="Verdana"/>
                <a:cs typeface="Verdana"/>
                <a:sym typeface="Verdana"/>
              </a:rPr>
              <a:t>The student sings solo (or if shy, can just read the words aloud). </a:t>
            </a:r>
            <a:endParaRPr dirty="0">
              <a:latin typeface="Verdana"/>
              <a:ea typeface="Verdana"/>
              <a:cs typeface="Verdana"/>
              <a:sym typeface="Verdana"/>
            </a:endParaRPr>
          </a:p>
        </p:txBody>
      </p:sp>
      <p:sp>
        <p:nvSpPr>
          <p:cNvPr id="335" name="Google Shape;335;p2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336" name="Google Shape;33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panose="020B0604030504040204" pitchFamily="34" charset="0"/>
                <a:ea typeface="Verdana" panose="020B0604030504040204" pitchFamily="34" charset="0"/>
                <a:cs typeface="Verdana" panose="020B0604030504040204" pitchFamily="34" charset="0"/>
              </a:rPr>
              <a:t>34</a:t>
            </a:fld>
            <a:endParaRPr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887392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7B. Song</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Verdana"/>
                <a:ea typeface="Verdana"/>
                <a:cs typeface="Verdana"/>
                <a:sym typeface="Verdana"/>
              </a:rPr>
              <a:t>This song teaches 40 common irregular verbs in the present, past and participle forms. The YouTube video has pictures to help learning. https://</a:t>
            </a:r>
            <a:r>
              <a:rPr lang="en-US" dirty="0" err="1">
                <a:latin typeface="Verdana"/>
                <a:ea typeface="Verdana"/>
                <a:cs typeface="Verdana"/>
                <a:sym typeface="Verdana"/>
              </a:rPr>
              <a:t>bit.ly</a:t>
            </a:r>
            <a:r>
              <a:rPr lang="en-US" dirty="0">
                <a:latin typeface="Verdana"/>
                <a:ea typeface="Verdana"/>
                <a:cs typeface="Verdana"/>
                <a:sym typeface="Verdana"/>
              </a:rPr>
              <a:t>/</a:t>
            </a:r>
            <a:r>
              <a:rPr lang="en-US" dirty="0" err="1">
                <a:latin typeface="Verdana"/>
                <a:ea typeface="Verdana"/>
                <a:cs typeface="Verdana"/>
                <a:sym typeface="Verdana"/>
              </a:rPr>
              <a:t>SongsLOTW</a:t>
            </a:r>
            <a:endParaRPr lang="en-US"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Verdana"/>
                <a:ea typeface="Verdana"/>
                <a:cs typeface="Verdana"/>
                <a:sym typeface="Verdana"/>
              </a:rPr>
              <a:t>*Note that the word “read” is pronounced differently in the present tense /</a:t>
            </a:r>
            <a:r>
              <a:rPr lang="en-US" dirty="0" err="1">
                <a:latin typeface="Verdana"/>
                <a:ea typeface="Verdana"/>
                <a:cs typeface="Verdana"/>
                <a:sym typeface="Verdana"/>
              </a:rPr>
              <a:t>rEd</a:t>
            </a:r>
            <a:r>
              <a:rPr lang="en-US" dirty="0">
                <a:latin typeface="Verdana"/>
                <a:ea typeface="Verdana"/>
                <a:cs typeface="Verdana"/>
                <a:sym typeface="Verdana"/>
              </a:rPr>
              <a:t>/ and past and participle forms /red/. </a:t>
            </a:r>
          </a:p>
          <a:p>
            <a:pPr marL="0" lvl="0" indent="0" algn="l" rtl="0">
              <a:lnSpc>
                <a:spcPct val="100000"/>
              </a:lnSpc>
              <a:spcBef>
                <a:spcPts val="0"/>
              </a:spcBef>
              <a:spcAft>
                <a:spcPts val="0"/>
              </a:spcAft>
              <a:buSzPts val="1400"/>
              <a:buNone/>
            </a:pPr>
            <a:br>
              <a:rPr lang="en-US" dirty="0">
                <a:latin typeface="Verdana"/>
                <a:ea typeface="Verdana"/>
                <a:cs typeface="Verdana"/>
                <a:sym typeface="Verdana"/>
              </a:rPr>
            </a:br>
            <a:r>
              <a:rPr lang="en-US" b="1" dirty="0">
                <a:latin typeface="Verdana"/>
                <a:ea typeface="Verdana"/>
                <a:cs typeface="Verdana"/>
                <a:sym typeface="Verdana"/>
              </a:rPr>
              <a:t>1. Model: </a:t>
            </a:r>
            <a:r>
              <a:rPr lang="en-US" dirty="0">
                <a:latin typeface="Verdana"/>
                <a:ea typeface="Verdana"/>
                <a:cs typeface="Verdana"/>
                <a:sym typeface="Verdana"/>
              </a:rPr>
              <a:t>Read the song lyrics out loud to the class. Ask if there are any questions. Highlight words that students ask about and give simple definitions.  Then sing the song two or three times, as the students just listen.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2. Repeat:</a:t>
            </a:r>
            <a:r>
              <a:rPr lang="en-US" dirty="0">
                <a:latin typeface="Verdana"/>
                <a:ea typeface="Verdana"/>
                <a:cs typeface="Verdana"/>
                <a:sym typeface="Verdana"/>
              </a:rPr>
              <a:t> Sing the selection again, a line or sentence at a time, as students repeat after you. Then</a:t>
            </a:r>
            <a:r>
              <a:rPr lang="en-US" b="1" dirty="0">
                <a:latin typeface="Verdana"/>
                <a:ea typeface="Verdana"/>
                <a:cs typeface="Verdana"/>
                <a:sym typeface="Verdana"/>
              </a:rPr>
              <a:t> </a:t>
            </a:r>
            <a:r>
              <a:rPr lang="en-US" dirty="0">
                <a:latin typeface="Verdana"/>
                <a:ea typeface="Verdana"/>
                <a:cs typeface="Verdana"/>
                <a:sym typeface="Verdana"/>
              </a:rPr>
              <a:t>play the recording and sing the song together as a class in unison.</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3. Solo: </a:t>
            </a:r>
            <a:r>
              <a:rPr lang="en-US" dirty="0">
                <a:latin typeface="Verdana"/>
                <a:ea typeface="Verdana"/>
                <a:cs typeface="Verdana"/>
                <a:sym typeface="Verdana"/>
              </a:rPr>
              <a:t>The student sings solo (or if shy, can just read the words aloud). </a:t>
            </a:r>
            <a:endParaRPr dirty="0">
              <a:latin typeface="Verdana"/>
              <a:ea typeface="Verdana"/>
              <a:cs typeface="Verdana"/>
              <a:sym typeface="Verdana"/>
            </a:endParaRPr>
          </a:p>
        </p:txBody>
      </p:sp>
      <p:sp>
        <p:nvSpPr>
          <p:cNvPr id="335" name="Google Shape;335;p2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336" name="Google Shape;33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panose="020B0604030504040204" pitchFamily="34" charset="0"/>
                <a:ea typeface="Verdana" panose="020B0604030504040204" pitchFamily="34" charset="0"/>
                <a:cs typeface="Verdana" panose="020B0604030504040204" pitchFamily="34" charset="0"/>
              </a:rPr>
              <a:t>35</a:t>
            </a:fld>
            <a:endParaRPr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a:xfrm>
            <a:off x="382588" y="4400549"/>
            <a:ext cx="6094412" cy="3600451"/>
          </a:xfrm>
        </p:spPr>
        <p:txBody>
          <a:bodyPr/>
          <a:lstStyle/>
          <a:p>
            <a:pPr marL="158750" lvl="0" indent="0">
              <a:buNone/>
            </a:pPr>
            <a:r>
              <a:rPr lang="en-US" b="1" dirty="0">
                <a:solidFill>
                  <a:srgbClr val="0070C0"/>
                </a:solidFill>
                <a:latin typeface="Verdana" panose="020B0604030504040204" pitchFamily="34" charset="0"/>
                <a:ea typeface="Verdana" panose="020B0604030504040204" pitchFamily="34" charset="0"/>
                <a:cs typeface="Verdana" panose="020B0604030504040204" pitchFamily="34" charset="0"/>
              </a:rPr>
              <a:t>First Review Quiz – Listening, Speaking, and Writing</a:t>
            </a:r>
          </a:p>
          <a:p>
            <a:pPr marL="158750" lvl="0" indent="0">
              <a:buNone/>
            </a:pPr>
            <a:endParaRPr lang="en-US" sz="1200" b="0" i="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158750" lvl="0" indent="0">
              <a:buNone/>
            </a:pPr>
            <a:r>
              <a:rPr lang="en-US" sz="1200" b="0" i="0" kern="1200" dirty="0">
                <a:solidFill>
                  <a:schemeClr val="tx1"/>
                </a:solidFill>
                <a:latin typeface="Verdana" panose="020B0604030504040204" pitchFamily="34" charset="0"/>
                <a:ea typeface="Verdana" panose="020B0604030504040204" pitchFamily="34" charset="0"/>
                <a:cs typeface="Verdana" panose="020B0604030504040204" pitchFamily="34" charset="0"/>
              </a:rPr>
              <a:t>There are two review quizzes. The first quiz is done in class, the second may be </a:t>
            </a:r>
            <a:r>
              <a:rPr lang="en-US" b="0" i="0" kern="1200" dirty="0">
                <a:solidFill>
                  <a:schemeClr val="tx1"/>
                </a:solidFill>
                <a:ea typeface="Verdana" panose="020B0604030504040204" pitchFamily="34" charset="0"/>
                <a:cs typeface="Verdana" panose="020B0604030504040204" pitchFamily="34" charset="0"/>
              </a:rPr>
              <a:t>done as homework. Use the Rubric found in the appendix to score the student’s answers. You will give the first speaking, listening and writing quiz by asking the student the following questions. Students may not look at the questions.  Encourage the students to answer in a complete sentence. Answers will vary.</a:t>
            </a:r>
          </a:p>
          <a:p>
            <a:pPr marL="158750" lvl="0" indent="0">
              <a:buNone/>
            </a:pPr>
            <a:endParaRPr lang="en-US" dirty="0">
              <a:ea typeface="Verdana" panose="020B0604030504040204" pitchFamily="34" charset="0"/>
              <a:cs typeface="Verdana" panose="020B0604030504040204" pitchFamily="34" charset="0"/>
            </a:endParaRPr>
          </a:p>
          <a:p>
            <a:pPr marL="0" marR="0" indent="0" algn="l" rtl="0" eaLnBrk="1" fontAlgn="base" latinLnBrk="0" hangingPunct="1">
              <a:spcBef>
                <a:spcPts val="0"/>
              </a:spcBef>
              <a:spcAft>
                <a:spcPts val="0"/>
              </a:spcAft>
            </a:pPr>
            <a:r>
              <a:rPr lang="en-US" b="0" i="0" u="none" strike="noStrike" kern="1200" dirty="0">
                <a:solidFill>
                  <a:srgbClr val="000000"/>
                </a:solidFill>
                <a:effectLst/>
                <a:ea typeface="Verdana" panose="020B0604030504040204" pitchFamily="34" charset="0"/>
                <a:cs typeface="Verdana" panose="020B0604030504040204" pitchFamily="34" charset="0"/>
              </a:rPr>
              <a:t>1. Tell me the directions from your home to the store.</a:t>
            </a:r>
            <a:endParaRPr lang="en-US" b="0" i="0" u="none" strike="noStrike" dirty="0">
              <a:effectLst/>
              <a:ea typeface="Verdana" panose="020B0604030504040204" pitchFamily="34" charset="0"/>
              <a:cs typeface="Verdana" panose="020B0604030504040204" pitchFamily="34" charset="0"/>
            </a:endParaRPr>
          </a:p>
          <a:p>
            <a:pPr marL="0" marR="0" indent="0" algn="l" rtl="0" eaLnBrk="1" fontAlgn="base" latinLnBrk="0" hangingPunct="1">
              <a:spcBef>
                <a:spcPts val="0"/>
              </a:spcBef>
              <a:spcAft>
                <a:spcPts val="0"/>
              </a:spcAft>
            </a:pPr>
            <a:r>
              <a:rPr lang="en-US" b="0" i="0" u="none" strike="noStrike" kern="1200" dirty="0">
                <a:solidFill>
                  <a:srgbClr val="000000"/>
                </a:solidFill>
                <a:effectLst/>
                <a:ea typeface="Verdana" panose="020B0604030504040204" pitchFamily="34" charset="0"/>
                <a:cs typeface="Verdana" panose="020B0604030504040204" pitchFamily="34" charset="0"/>
              </a:rPr>
              <a:t>2. Where would you like to visit someday? Why?</a:t>
            </a:r>
            <a:endParaRPr lang="en-US" b="0" i="0" u="none" strike="noStrike" dirty="0">
              <a:effectLst/>
              <a:ea typeface="Verdana" panose="020B0604030504040204" pitchFamily="34" charset="0"/>
              <a:cs typeface="Verdana" panose="020B0604030504040204" pitchFamily="34" charset="0"/>
            </a:endParaRPr>
          </a:p>
          <a:p>
            <a:pPr marL="0" marR="0" indent="0" algn="l" rtl="0" eaLnBrk="1" fontAlgn="base" latinLnBrk="0" hangingPunct="1">
              <a:spcBef>
                <a:spcPts val="0"/>
              </a:spcBef>
              <a:spcAft>
                <a:spcPts val="0"/>
              </a:spcAft>
            </a:pPr>
            <a:r>
              <a:rPr lang="en-US" b="0" i="0" u="none" strike="noStrike" kern="1200" dirty="0">
                <a:solidFill>
                  <a:srgbClr val="000000"/>
                </a:solidFill>
                <a:effectLst/>
                <a:ea typeface="Verdana" panose="020B0604030504040204" pitchFamily="34" charset="0"/>
                <a:cs typeface="Verdana" panose="020B0604030504040204" pitchFamily="34" charset="0"/>
              </a:rPr>
              <a:t>3. What is the best Bible story you read? Why?</a:t>
            </a:r>
            <a:endParaRPr lang="en-US" b="0" i="0" u="none" strike="noStrike" dirty="0">
              <a:effectLst/>
              <a:ea typeface="Verdana" panose="020B0604030504040204" pitchFamily="34" charset="0"/>
              <a:cs typeface="Verdana" panose="020B0604030504040204" pitchFamily="34" charset="0"/>
            </a:endParaRPr>
          </a:p>
          <a:p>
            <a:pPr marL="0" marR="0" indent="0" algn="l" rtl="0" eaLnBrk="1" fontAlgn="base" latinLnBrk="0" hangingPunct="1">
              <a:spcBef>
                <a:spcPts val="0"/>
              </a:spcBef>
              <a:spcAft>
                <a:spcPts val="0"/>
              </a:spcAft>
            </a:pPr>
            <a:r>
              <a:rPr lang="en-US" b="0" i="0" u="none" strike="noStrike" kern="1200" dirty="0">
                <a:solidFill>
                  <a:srgbClr val="000000"/>
                </a:solidFill>
                <a:effectLst/>
                <a:ea typeface="Verdana" panose="020B0604030504040204" pitchFamily="34" charset="0"/>
                <a:cs typeface="Verdana" panose="020B0604030504040204" pitchFamily="34" charset="0"/>
              </a:rPr>
              <a:t>4. What do you look for when you are proofreading?</a:t>
            </a:r>
            <a:endParaRPr lang="en-US" b="0" i="0" u="none" strike="noStrike" dirty="0">
              <a:effectLst/>
              <a:ea typeface="Verdana" panose="020B0604030504040204" pitchFamily="34" charset="0"/>
              <a:cs typeface="Verdana" panose="020B0604030504040204" pitchFamily="34" charset="0"/>
            </a:endParaRPr>
          </a:p>
          <a:p>
            <a:pPr marL="0" marR="0" indent="0" algn="l" rtl="0" eaLnBrk="1" fontAlgn="base" latinLnBrk="0" hangingPunct="1">
              <a:spcBef>
                <a:spcPts val="0"/>
              </a:spcBef>
              <a:spcAft>
                <a:spcPts val="0"/>
              </a:spcAft>
            </a:pPr>
            <a:r>
              <a:rPr lang="en-US" b="0" i="0" u="none" strike="noStrike" kern="1200" dirty="0">
                <a:solidFill>
                  <a:srgbClr val="000000"/>
                </a:solidFill>
                <a:effectLst/>
                <a:ea typeface="Verdana" panose="020B0604030504040204" pitchFamily="34" charset="0"/>
                <a:cs typeface="Verdana" panose="020B0604030504040204" pitchFamily="34" charset="0"/>
              </a:rPr>
              <a:t>5. What should you do to improve your English?</a:t>
            </a:r>
            <a:endParaRPr lang="en-US" b="0" i="0" u="none" strike="noStrike" dirty="0">
              <a:effectLst/>
              <a:ea typeface="Verdana" panose="020B0604030504040204" pitchFamily="34" charset="0"/>
              <a:cs typeface="Verdana" panose="020B0604030504040204" pitchFamily="34" charset="0"/>
            </a:endParaRPr>
          </a:p>
          <a:p>
            <a:pPr marL="0" marR="0" indent="0" algn="l" rtl="0" eaLnBrk="1" fontAlgn="base" latinLnBrk="0" hangingPunct="1">
              <a:spcBef>
                <a:spcPts val="0"/>
              </a:spcBef>
              <a:spcAft>
                <a:spcPts val="0"/>
              </a:spcAft>
            </a:pPr>
            <a:r>
              <a:rPr lang="en-US" b="0" i="0" u="none" strike="noStrike" kern="1200" dirty="0">
                <a:solidFill>
                  <a:schemeClr val="tx1"/>
                </a:solidFill>
                <a:effectLst/>
                <a:ea typeface="Verdana" panose="020B0604030504040204" pitchFamily="34" charset="0"/>
                <a:cs typeface="Verdana" panose="020B0604030504040204" pitchFamily="34" charset="0"/>
              </a:rPr>
              <a:t>6. </a:t>
            </a:r>
            <a:r>
              <a:rPr lang="en-US" b="0" dirty="0">
                <a:ea typeface="Verdana" panose="020B0604030504040204" pitchFamily="34" charset="0"/>
                <a:cs typeface="Verdana" panose="020B0604030504040204" pitchFamily="34" charset="0"/>
              </a:rPr>
              <a:t>Write five sentences about one theme picture. Each sentence must have at least 6 words. </a:t>
            </a:r>
            <a:r>
              <a:rPr lang="en-US" dirty="0">
                <a:ea typeface="Verdana" panose="020B0604030504040204" pitchFamily="34" charset="0"/>
                <a:cs typeface="Verdana" panose="020B0604030504040204" pitchFamily="34" charset="0"/>
              </a:rPr>
              <a:t>(The teacher may choose any one theme picture from slides 4 to 9 for the student to use in this writing exercise). The student may write on paper or an electronic device.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ea typeface="Verdana" panose="020B0604030504040204" pitchFamily="34" charset="0"/>
                <a:cs typeface="Verdana" panose="020B0604030504040204" pitchFamily="34" charset="0"/>
              </a:rPr>
            </a:br>
            <a:r>
              <a:rPr lang="en-US" b="0" dirty="0">
                <a:ea typeface="Verdana" panose="020B0604030504040204" pitchFamily="34" charset="0"/>
                <a:cs typeface="Verdana" panose="020B0604030504040204" pitchFamily="34" charset="0"/>
              </a:rPr>
              <a:t>The second quiz (found on the next slide) is online. You may download the quiz at LOTWL.org and print it or students can take it online with automatic scoring. Students may do the second quiz for homework. </a:t>
            </a:r>
            <a:endParaRPr lang="en-US" dirty="0">
              <a:ea typeface="Verdana" panose="020B0604030504040204" pitchFamily="34" charset="0"/>
              <a:cs typeface="Verdana" panose="020B0604030504040204" pitchFamily="34" charset="0"/>
            </a:endParaRPr>
          </a:p>
          <a:p>
            <a:endParaRPr lang="en-US" dirty="0"/>
          </a:p>
        </p:txBody>
      </p:sp>
      <p:sp>
        <p:nvSpPr>
          <p:cNvPr id="5" name="Slide Number Placeholder 4"/>
          <p:cNvSpPr>
            <a:spLocks noGrp="1"/>
          </p:cNvSpPr>
          <p:nvPr>
            <p:ph type="sldNum" sz="quarter" idx="11"/>
          </p:nvPr>
        </p:nvSpPr>
        <p:spPr/>
        <p:txBody>
          <a:bodyPr/>
          <a:lstStyle/>
          <a:p>
            <a:fld id="{6362A3AC-BC76-471F-9B9A-330C2C0EC303}" type="slidenum">
              <a:rPr lang="en-US" smtClean="0"/>
              <a:t>36</a:t>
            </a:fld>
            <a:endParaRPr lang="en-US" dirty="0"/>
          </a:p>
        </p:txBody>
      </p:sp>
    </p:spTree>
    <p:extLst>
      <p:ext uri="{BB962C8B-B14F-4D97-AF65-F5344CB8AC3E}">
        <p14:creationId xmlns:p14="http://schemas.microsoft.com/office/powerpoint/2010/main" val="3239394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158750" indent="0" algn="l">
              <a:buNone/>
            </a:pPr>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8A. Homework 1 and 2</a:t>
            </a:r>
          </a:p>
          <a:p>
            <a:pPr marL="158750" indent="0">
              <a:buNone/>
            </a:pPr>
            <a:endParaRPr lang="en-US" sz="1200" b="1"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latin typeface="Verdana" panose="020B0604030504040204" pitchFamily="34" charset="0"/>
                <a:ea typeface="Verdana" panose="020B0604030504040204" pitchFamily="34" charset="0"/>
              </a:rPr>
              <a:t>Students must always read the Bible lesson in their first language before reading it in English the following lesson.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dirty="0">
              <a:latin typeface="Verdana" panose="020B0604030504040204" pitchFamily="34" charset="0"/>
              <a:ea typeface="Verdana" panose="020B0604030504040204" pitchFamily="34" charset="0"/>
              <a:cs typeface="Verdana" panose="020B0604030504040204" pitchFamily="34" charset="0"/>
            </a:endParaRPr>
          </a:p>
          <a:p>
            <a:pPr marL="0" indent="0">
              <a:buFont typeface="+mj-lt"/>
              <a:buNone/>
            </a:pPr>
            <a:r>
              <a:rPr lang="en-US" sz="1200" dirty="0">
                <a:latin typeface="Verdana" panose="020B0604030504040204" pitchFamily="34" charset="0"/>
                <a:ea typeface="Verdana" panose="020B0604030504040204" pitchFamily="34" charset="0"/>
                <a:cs typeface="Verdana" panose="020B0604030504040204" pitchFamily="34" charset="0"/>
              </a:rPr>
              <a:t>Students may scan the QR code or go to the quiz link to access the multiple choice online quiz. Go over how to take the quiz, to be sure the student understands</a:t>
            </a:r>
            <a:r>
              <a:rPr lang="en-US" sz="1200" baseline="0" dirty="0">
                <a:latin typeface="Verdana" panose="020B0604030504040204" pitchFamily="34" charset="0"/>
                <a:ea typeface="Verdana" panose="020B0604030504040204" pitchFamily="34" charset="0"/>
                <a:cs typeface="Verdana" panose="020B0604030504040204" pitchFamily="34" charset="0"/>
              </a:rPr>
              <a:t> what to do. </a:t>
            </a:r>
            <a:r>
              <a:rPr lang="en-US" sz="1200" dirty="0">
                <a:latin typeface="Verdana" panose="020B0604030504040204" pitchFamily="34" charset="0"/>
                <a:ea typeface="Verdana" panose="020B0604030504040204" pitchFamily="34" charset="0"/>
                <a:cs typeface="Verdana" panose="020B0604030504040204" pitchFamily="34" charset="0"/>
              </a:rPr>
              <a:t>Encourage students to look</a:t>
            </a:r>
            <a:r>
              <a:rPr lang="en-US" sz="1200" baseline="0" dirty="0">
                <a:latin typeface="Verdana" panose="020B0604030504040204" pitchFamily="34" charset="0"/>
                <a:ea typeface="Verdana" panose="020B0604030504040204" pitchFamily="34" charset="0"/>
                <a:cs typeface="Verdana" panose="020B0604030504040204" pitchFamily="34" charset="0"/>
              </a:rPr>
              <a:t> at their quiz results and practice areas that they missed. They may take the quiz again if needed.</a:t>
            </a:r>
          </a:p>
          <a:p>
            <a:pPr marL="0" indent="0">
              <a:buNone/>
            </a:pPr>
            <a:endParaRPr lang="en-US" baseline="0" dirty="0">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1"/>
          </p:nvPr>
        </p:nvSpPr>
        <p:spPr/>
        <p:txBody>
          <a:bodyPr/>
          <a:lstStyle/>
          <a:p>
            <a:fld id="{6362A3AC-BC76-471F-9B9A-330C2C0EC303}" type="slidenum">
              <a:rPr lang="en-US" smtClean="0"/>
              <a:t>37</a:t>
            </a:fld>
            <a:endParaRPr lang="en-US" dirty="0"/>
          </a:p>
        </p:txBody>
      </p:sp>
      <p:sp>
        <p:nvSpPr>
          <p:cNvPr id="6" name="Google Shape;409;p10:notes">
            <a:extLst>
              <a:ext uri="{FF2B5EF4-FFF2-40B4-BE49-F238E27FC236}">
                <a16:creationId xmlns:a16="http://schemas.microsoft.com/office/drawing/2014/main" id="{CE972DC6-1EFC-CFB5-D192-7372CB15B40E}"/>
              </a:ext>
            </a:extLst>
          </p:cNvPr>
          <p:cNvSpPr txBox="1">
            <a:spLocks/>
          </p:cNvSpPr>
          <p:nvPr/>
        </p:nvSpPr>
        <p:spPr>
          <a:xfrm>
            <a:off x="-1" y="8685215"/>
            <a:ext cx="3554569" cy="458700"/>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dirty="0"/>
              <a:t>©2020-2025 Light of the World Learning</a:t>
            </a:r>
          </a:p>
        </p:txBody>
      </p:sp>
    </p:spTree>
    <p:extLst>
      <p:ext uri="{BB962C8B-B14F-4D97-AF65-F5344CB8AC3E}">
        <p14:creationId xmlns:p14="http://schemas.microsoft.com/office/powerpoint/2010/main" val="2384958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3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0070C0"/>
                </a:solidFill>
                <a:latin typeface="Verdana" panose="020B0604030504040204" pitchFamily="34" charset="0"/>
                <a:ea typeface="Verdana" panose="020B0604030504040204" pitchFamily="34" charset="0"/>
                <a:cs typeface="Verdana" panose="020B0604030504040204" pitchFamily="34" charset="0"/>
              </a:rPr>
              <a:t> Homework –  I Can Statements &amp; Closing Prayer</a:t>
            </a:r>
          </a:p>
          <a:p>
            <a:pPr marL="0" lvl="0" indent="0" algn="l" rtl="0">
              <a:spcBef>
                <a:spcPts val="0"/>
              </a:spcBef>
              <a:spcAft>
                <a:spcPts val="0"/>
              </a:spcAft>
              <a:buNone/>
            </a:pPr>
            <a:endParaRPr lang="en-US" sz="1200" b="1"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r>
              <a:rPr lang="en-US" sz="1200" b="0" dirty="0">
                <a:latin typeface="Verdana" panose="020B0604030504040204" pitchFamily="34" charset="0"/>
                <a:ea typeface="Verdana" panose="020B0604030504040204" pitchFamily="34" charset="0"/>
                <a:cs typeface="Verdana" panose="020B0604030504040204" pitchFamily="34" charset="0"/>
              </a:rPr>
              <a:t>The student must be able to achieve all of these skills before the next lesson. If not, the lesson can be repeated or additional practice materials can be used.</a:t>
            </a:r>
          </a:p>
          <a:p>
            <a:pPr marL="0" lvl="0" indent="0" algn="l" rtl="0">
              <a:spcBef>
                <a:spcPts val="0"/>
              </a:spcBef>
              <a:spcAft>
                <a:spcPts val="0"/>
              </a:spcAft>
              <a:buNone/>
            </a:pPr>
            <a:endParaRPr lang="en-US" sz="1200" b="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r>
              <a:rPr lang="en-US" sz="1200" b="0" dirty="0">
                <a:latin typeface="Verdana" panose="020B0604030504040204" pitchFamily="34" charset="0"/>
                <a:ea typeface="Verdana" panose="020B0604030504040204" pitchFamily="34" charset="0"/>
                <a:cs typeface="Verdana" panose="020B0604030504040204" pitchFamily="34" charset="0"/>
              </a:rPr>
              <a:t>Review all of the skills at the beginning of the next lesson. Be sure to give lots of praise and encouragement!</a:t>
            </a:r>
          </a:p>
          <a:p>
            <a:pPr marL="0" lvl="0" indent="0" algn="l" rtl="0">
              <a:spcBef>
                <a:spcPts val="0"/>
              </a:spcBef>
              <a:spcAft>
                <a:spcPts val="0"/>
              </a:spcAft>
              <a:buNone/>
            </a:pPr>
            <a:endParaRPr lang="en-US" sz="1200" b="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400"/>
              <a:buFont typeface="Arial"/>
              <a:buNone/>
            </a:pPr>
            <a:r>
              <a:rPr lang="en-US" sz="1200" b="1" dirty="0">
                <a:solidFill>
                  <a:srgbClr val="4472C4"/>
                </a:solidFill>
                <a:latin typeface="Verdana"/>
                <a:ea typeface="Verdana"/>
                <a:cs typeface="Verdana"/>
                <a:sym typeface="Verdana"/>
              </a:rPr>
              <a:t>Pray</a:t>
            </a:r>
            <a:r>
              <a:rPr lang="en-US" sz="1200" dirty="0">
                <a:solidFill>
                  <a:schemeClr val="dk1"/>
                </a:solidFill>
                <a:latin typeface="Verdana"/>
                <a:ea typeface="Verdana"/>
                <a:cs typeface="Verdana"/>
                <a:sym typeface="Verdana"/>
              </a:rPr>
              <a:t> </a:t>
            </a:r>
          </a:p>
          <a:p>
            <a:pPr marL="0" lvl="0" indent="0" algn="l" rtl="0">
              <a:spcBef>
                <a:spcPts val="0"/>
              </a:spcBef>
              <a:spcAft>
                <a:spcPts val="0"/>
              </a:spcAft>
              <a:buClr>
                <a:schemeClr val="dk1"/>
              </a:buClr>
              <a:buSzPts val="1400"/>
              <a:buFont typeface="Arial"/>
              <a:buNone/>
            </a:pPr>
            <a:endParaRPr lang="en-US" sz="12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sz="1200" dirty="0">
                <a:solidFill>
                  <a:schemeClr val="dk1"/>
                </a:solidFill>
                <a:latin typeface="Verdana"/>
                <a:ea typeface="Verdana"/>
                <a:cs typeface="Verdana"/>
                <a:sym typeface="Verdana"/>
              </a:rPr>
              <a:t>You may want to ask for any special prayer requests, then pray for your students and bless them.</a:t>
            </a:r>
          </a:p>
          <a:p>
            <a:pPr marL="0" lvl="0" indent="0" algn="l" rtl="0">
              <a:spcBef>
                <a:spcPts val="0"/>
              </a:spcBef>
              <a:spcAft>
                <a:spcPts val="0"/>
              </a:spcAft>
              <a:buNone/>
            </a:pPr>
            <a:endParaRPr sz="1200" b="1" dirty="0">
              <a:latin typeface="Verdana" panose="020B0604030504040204" pitchFamily="34" charset="0"/>
              <a:ea typeface="Verdana" panose="020B0604030504040204" pitchFamily="34" charset="0"/>
              <a:cs typeface="Verdana" panose="020B0604030504040204" pitchFamily="34" charset="0"/>
            </a:endParaRPr>
          </a:p>
        </p:txBody>
      </p:sp>
      <p:sp>
        <p:nvSpPr>
          <p:cNvPr id="470" name="Google Shape;47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Verdana" panose="020B0604030504040204" pitchFamily="34" charset="0"/>
              </a:rPr>
              <a:t>38</a:t>
            </a:fld>
            <a:endParaRPr dirty="0">
              <a:latin typeface="Verdana" panose="020B0604030504040204" pitchFamily="34" charset="0"/>
            </a:endParaRPr>
          </a:p>
        </p:txBody>
      </p:sp>
      <p:sp>
        <p:nvSpPr>
          <p:cNvPr id="2" name="Google Shape;409;p10:notes">
            <a:extLst>
              <a:ext uri="{FF2B5EF4-FFF2-40B4-BE49-F238E27FC236}">
                <a16:creationId xmlns:a16="http://schemas.microsoft.com/office/drawing/2014/main" id="{0FC80EA8-596D-49A1-2B67-253ADD367A28}"/>
              </a:ext>
            </a:extLst>
          </p:cNvPr>
          <p:cNvSpPr txBox="1">
            <a:spLocks/>
          </p:cNvSpPr>
          <p:nvPr/>
        </p:nvSpPr>
        <p:spPr>
          <a:xfrm>
            <a:off x="-1" y="8685215"/>
            <a:ext cx="3554569" cy="458700"/>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dirty="0"/>
              <a:t>©2020-2025 Light of the World Learning</a:t>
            </a:r>
          </a:p>
        </p:txBody>
      </p:sp>
    </p:spTree>
    <p:extLst>
      <p:ext uri="{BB962C8B-B14F-4D97-AF65-F5344CB8AC3E}">
        <p14:creationId xmlns:p14="http://schemas.microsoft.com/office/powerpoint/2010/main" val="1424657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2c2276dd2af_0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g2c2276dd2af_0_19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5"/>
              </a:buClr>
              <a:buSzPts val="1400"/>
              <a:buFont typeface="Verdana"/>
              <a:buNone/>
            </a:pPr>
            <a:r>
              <a:rPr lang="en-US" sz="1200" b="1" dirty="0">
                <a:solidFill>
                  <a:schemeClr val="accent5"/>
                </a:solidFill>
                <a:latin typeface="Verdana"/>
                <a:ea typeface="Verdana"/>
                <a:cs typeface="Verdana"/>
                <a:sym typeface="Verdana"/>
              </a:rPr>
              <a:t>Reflections and Closing Prayer</a:t>
            </a:r>
            <a:r>
              <a:rPr lang="en-US" sz="1200" b="1" dirty="0">
                <a:latin typeface="Verdana"/>
                <a:ea typeface="Verdana"/>
                <a:cs typeface="Verdana"/>
                <a:sym typeface="Verdana"/>
              </a:rPr>
              <a:t> </a:t>
            </a:r>
            <a:endParaRPr sz="1200" b="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Calibri"/>
              <a:buNone/>
            </a:pPr>
            <a:endParaRPr sz="12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sz="1200" dirty="0">
                <a:latin typeface="Verdana"/>
                <a:ea typeface="Verdana"/>
                <a:cs typeface="Verdana"/>
                <a:sym typeface="Verdana"/>
              </a:rPr>
              <a:t>You may want to thank the Lord for what we have learned, ask for special prayer requests, then pray for your students and bless them. Students may write reflections and their prayers here.</a:t>
            </a:r>
            <a:endParaRPr sz="12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dirty="0">
                <a:latin typeface="Verdana"/>
                <a:ea typeface="Verdana"/>
                <a:cs typeface="Verdana"/>
                <a:sym typeface="Verdana"/>
              </a:rPr>
              <a:t> </a:t>
            </a:r>
            <a:endParaRPr dirty="0">
              <a:latin typeface="Verdana"/>
              <a:ea typeface="Verdana"/>
              <a:cs typeface="Verdana"/>
              <a:sym typeface="Verdana"/>
            </a:endParaRPr>
          </a:p>
        </p:txBody>
      </p:sp>
      <p:sp>
        <p:nvSpPr>
          <p:cNvPr id="756" name="Google Shape;756;g2c2276dd2af_0_196:notes"/>
          <p:cNvSpPr txBox="1">
            <a:spLocks noGrp="1"/>
          </p:cNvSpPr>
          <p:nvPr>
            <p:ph type="ftr" idx="11"/>
          </p:nvPr>
        </p:nvSpPr>
        <p:spPr>
          <a:xfrm>
            <a:off x="1" y="8685214"/>
            <a:ext cx="3500846"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FFFFFF">
                    <a:lumMod val="65000"/>
                  </a:srgbClr>
                </a:solidFill>
                <a:effectLst/>
                <a:uLnTx/>
                <a:uFillTx/>
                <a:latin typeface="Verdana"/>
                <a:ea typeface="Verdana"/>
                <a:cs typeface="Verdana"/>
                <a:sym typeface="Verdana"/>
              </a:rPr>
              <a:t>©2020-2025 Light of the World Learning</a:t>
            </a:r>
            <a:endParaRPr kumimoji="0" sz="1200" b="0" i="0" u="none" strike="noStrike" kern="0" cap="none" spc="0" normalizeH="0" baseline="0" noProof="0" dirty="0">
              <a:ln>
                <a:noFill/>
              </a:ln>
              <a:solidFill>
                <a:srgbClr val="FFFFFF">
                  <a:lumMod val="65000"/>
                </a:srgbClr>
              </a:solidFill>
              <a:effectLst/>
              <a:uLnTx/>
              <a:uFillTx/>
              <a:latin typeface="Verdana"/>
              <a:ea typeface="Verdana"/>
              <a:cs typeface="Verdana"/>
              <a:sym typeface="Verdana"/>
            </a:endParaRPr>
          </a:p>
        </p:txBody>
      </p:sp>
      <p:sp>
        <p:nvSpPr>
          <p:cNvPr id="757" name="Google Shape;757;g2c2276dd2af_0_196: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FFFFFF">
                    <a:lumMod val="65000"/>
                  </a:srgbClr>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39</a:t>
            </a:fld>
            <a:endParaRPr kumimoji="0" sz="1400" b="0" i="0" u="none" strike="noStrike" kern="0" cap="none" spc="0" normalizeH="0" baseline="0" noProof="0" dirty="0">
              <a:ln>
                <a:noFill/>
              </a:ln>
              <a:solidFill>
                <a:srgbClr val="FFFFFF">
                  <a:lumMod val="65000"/>
                </a:srgbClr>
              </a:solidFill>
              <a:effectLst/>
              <a:uLnTx/>
              <a:uFillTx/>
              <a:latin typeface="Verdana"/>
              <a:ea typeface="Verdana"/>
              <a:cs typeface="Verdana"/>
              <a:sym typeface="Verdan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1A. Discuss Theme Picture</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solidFill>
                  <a:schemeClr val="dk1"/>
                </a:solidFill>
                <a:latin typeface="Verdana"/>
                <a:ea typeface="Verdana"/>
                <a:cs typeface="Verdana"/>
                <a:sym typeface="Verdana"/>
              </a:rPr>
              <a:t>Ask “What do you see in this picture?” and “What else?” to elicit vocabulary they already know.</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solidFill>
                  <a:schemeClr val="dk1"/>
                </a:solidFill>
                <a:latin typeface="Verdana"/>
                <a:ea typeface="Verdana"/>
                <a:cs typeface="Verdana"/>
                <a:sym typeface="Verdana"/>
              </a:rPr>
              <a:t>Repeat and write their words or show the words on the next slide.</a:t>
            </a:r>
            <a:endParaRPr dirty="0">
              <a:solidFill>
                <a:schemeClr val="dk1"/>
              </a:solidFill>
              <a:latin typeface="Verdana"/>
              <a:ea typeface="Verdana"/>
              <a:cs typeface="Verdana"/>
              <a:sym typeface="Verdana"/>
            </a:endParaRPr>
          </a:p>
          <a:p>
            <a:pPr marL="171450" lvl="0" indent="-95250" algn="l" rtl="0">
              <a:lnSpc>
                <a:spcPct val="100000"/>
              </a:lnSpc>
              <a:spcBef>
                <a:spcPts val="0"/>
              </a:spcBef>
              <a:spcAft>
                <a:spcPts val="0"/>
              </a:spcAft>
              <a:buClr>
                <a:schemeClr val="dk1"/>
              </a:buClr>
              <a:buSzPts val="1200"/>
              <a:buFont typeface="Arial"/>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Answers may include: </a:t>
            </a:r>
            <a:r>
              <a:rPr lang="en-US" b="1" dirty="0">
                <a:solidFill>
                  <a:schemeClr val="dk1"/>
                </a:solidFill>
                <a:latin typeface="Verdana"/>
                <a:ea typeface="Verdana"/>
                <a:cs typeface="Verdana"/>
                <a:sym typeface="Verdana"/>
              </a:rPr>
              <a:t>downtown, a mall, a shopping center, volunteering, a club, a concert, </a:t>
            </a:r>
            <a:r>
              <a:rPr lang="en-US" b="1" dirty="0">
                <a:latin typeface="Verdana"/>
                <a:ea typeface="Verdana"/>
                <a:cs typeface="Verdana"/>
                <a:sym typeface="Verdana"/>
              </a:rPr>
              <a:t>a play, a theater, a fair, video games, knitting.</a:t>
            </a:r>
            <a:endParaRPr b="1"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More advanced students can be encouraged to make complete sentences: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dk1"/>
                </a:solidFill>
                <a:latin typeface="Verdana"/>
                <a:ea typeface="Verdana"/>
                <a:cs typeface="Verdana"/>
                <a:sym typeface="Verdana"/>
              </a:rPr>
              <a:t>People are enjoying entertainment and pastimes. </a:t>
            </a:r>
            <a:endParaRPr b="1" dirty="0">
              <a:solidFill>
                <a:schemeClr val="dk1"/>
              </a:solidFill>
              <a:latin typeface="Verdana"/>
              <a:ea typeface="Verdana"/>
              <a:cs typeface="Verdana"/>
              <a:sym typeface="Verdana"/>
            </a:endParaRPr>
          </a:p>
        </p:txBody>
      </p:sp>
      <p:sp>
        <p:nvSpPr>
          <p:cNvPr id="321" name="Google Shape;321;p3:notes"/>
          <p:cNvSpPr txBox="1">
            <a:spLocks noGrp="1"/>
          </p:cNvSpPr>
          <p:nvPr>
            <p:ph type="ftr" idx="11"/>
          </p:nvPr>
        </p:nvSpPr>
        <p:spPr>
          <a:xfrm>
            <a:off x="-1" y="8685213"/>
            <a:ext cx="3573517"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22" name="Google Shape;32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4</a:t>
            </a:fld>
            <a:endParaRPr>
              <a:latin typeface="Verdana"/>
              <a:ea typeface="Verdana"/>
              <a:cs typeface="Verdana"/>
              <a:sym typeface="Verdana"/>
            </a:endParaRPr>
          </a:p>
        </p:txBody>
      </p:sp>
    </p:spTree>
    <p:extLst>
      <p:ext uri="{BB962C8B-B14F-4D97-AF65-F5344CB8AC3E}">
        <p14:creationId xmlns:p14="http://schemas.microsoft.com/office/powerpoint/2010/main" val="885428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3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latin typeface="Verdana"/>
              <a:ea typeface="Verdana"/>
              <a:cs typeface="Verdana"/>
              <a:sym typeface="Verdana"/>
            </a:endParaRPr>
          </a:p>
        </p:txBody>
      </p:sp>
      <p:sp>
        <p:nvSpPr>
          <p:cNvPr id="498" name="Google Shape;498;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40</a:t>
            </a:fld>
            <a:endParaRPr kumimoji="0" sz="1400" b="0" i="0" u="none" strike="noStrike" kern="1200" cap="none" spc="0" normalizeH="0" baseline="0" noProof="0">
              <a:ln>
                <a:noFill/>
              </a:ln>
              <a:solidFill>
                <a:srgbClr val="000000"/>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1494484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acdbbb6fc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acdbbb6fc2_0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1">
            <a:extLst>
              <a:ext uri="{FF2B5EF4-FFF2-40B4-BE49-F238E27FC236}">
                <a16:creationId xmlns:a16="http://schemas.microsoft.com/office/drawing/2014/main" id="{3EC4712A-7331-4B95-A6A2-31EB1B50EE48}"/>
              </a:ext>
            </a:extLst>
          </p:cNvPr>
          <p:cNvSpPr>
            <a:spLocks noGrp="1"/>
          </p:cNvSpPr>
          <p:nvPr>
            <p:ph type="ftr" idx="11"/>
          </p:nvPr>
        </p:nvSpPr>
        <p:spPr>
          <a:xfrm>
            <a:off x="0" y="8767802"/>
            <a:ext cx="4114800" cy="365100"/>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sym typeface="Verdana"/>
              </a:rPr>
              <a:t>©2020-2025 Light of the World Learning</a:t>
            </a:r>
          </a:p>
        </p:txBody>
      </p:sp>
      <p:sp>
        <p:nvSpPr>
          <p:cNvPr id="7" name="Slide Number Placeholder 2">
            <a:extLst>
              <a:ext uri="{FF2B5EF4-FFF2-40B4-BE49-F238E27FC236}">
                <a16:creationId xmlns:a16="http://schemas.microsoft.com/office/drawing/2014/main" id="{AA9AC5D4-73B4-4D47-B65B-8136DDC07D53}"/>
              </a:ext>
            </a:extLst>
          </p:cNvPr>
          <p:cNvSpPr txBox="1">
            <a:spLocks/>
          </p:cNvSpPr>
          <p:nvPr/>
        </p:nvSpPr>
        <p:spPr>
          <a:xfrm>
            <a:off x="4114800" y="8767802"/>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337578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158750" indent="0">
              <a:buNone/>
            </a:pPr>
            <a:r>
              <a:rPr lang="en-US" sz="1200" dirty="0"/>
              <a:t>Please use this rubric to score students’ responses. </a:t>
            </a:r>
          </a:p>
        </p:txBody>
      </p:sp>
      <p:sp>
        <p:nvSpPr>
          <p:cNvPr id="5" name="Slide Number Placeholder 4"/>
          <p:cNvSpPr>
            <a:spLocks noGrp="1"/>
          </p:cNvSpPr>
          <p:nvPr>
            <p:ph type="sldNum" sz="quarter" idx="5"/>
          </p:nvPr>
        </p:nvSpPr>
        <p:spPr/>
        <p:txBody>
          <a:bodyPr/>
          <a:lstStyle/>
          <a:p>
            <a:fld id="{6362A3AC-BC76-471F-9B9A-330C2C0EC303}" type="slidenum">
              <a:rPr lang="en-US" smtClean="0"/>
              <a:t>42</a:t>
            </a:fld>
            <a:endParaRPr lang="en-US"/>
          </a:p>
        </p:txBody>
      </p:sp>
      <p:sp>
        <p:nvSpPr>
          <p:cNvPr id="6" name="Google Shape;409;p10:notes">
            <a:extLst>
              <a:ext uri="{FF2B5EF4-FFF2-40B4-BE49-F238E27FC236}">
                <a16:creationId xmlns:a16="http://schemas.microsoft.com/office/drawing/2014/main" id="{130CD17E-A43D-257C-80EA-E19F672F5184}"/>
              </a:ext>
            </a:extLst>
          </p:cNvPr>
          <p:cNvSpPr txBox="1">
            <a:spLocks/>
          </p:cNvSpPr>
          <p:nvPr/>
        </p:nvSpPr>
        <p:spPr>
          <a:xfrm>
            <a:off x="-1" y="8685215"/>
            <a:ext cx="3554569" cy="458700"/>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ts val="1400"/>
            </a:pPr>
            <a:r>
              <a:rPr lang="en-US" dirty="0"/>
              <a:t>©2020-2025 Light of the World Learning</a:t>
            </a:r>
          </a:p>
        </p:txBody>
      </p:sp>
    </p:spTree>
    <p:extLst>
      <p:ext uri="{BB962C8B-B14F-4D97-AF65-F5344CB8AC3E}">
        <p14:creationId xmlns:p14="http://schemas.microsoft.com/office/powerpoint/2010/main" val="7227750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c23285a4f7_0_225:notes"/>
          <p:cNvSpPr>
            <a:spLocks noGrp="1" noRot="1" noChangeAspect="1"/>
          </p:cNvSpPr>
          <p:nvPr>
            <p:ph type="sldImg" idx="2"/>
          </p:nvPr>
        </p:nvSpPr>
        <p:spPr>
          <a:xfrm>
            <a:off x="547688" y="1195388"/>
            <a:ext cx="5762625" cy="3241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2c23285a4f7_0_225:notes"/>
          <p:cNvSpPr txBox="1">
            <a:spLocks noGrp="1"/>
          </p:cNvSpPr>
          <p:nvPr>
            <p:ph type="body" idx="1"/>
          </p:nvPr>
        </p:nvSpPr>
        <p:spPr>
          <a:xfrm>
            <a:off x="549275" y="4611688"/>
            <a:ext cx="5805775" cy="3780600"/>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7" name="Footer Placeholder 1">
            <a:extLst>
              <a:ext uri="{FF2B5EF4-FFF2-40B4-BE49-F238E27FC236}">
                <a16:creationId xmlns:a16="http://schemas.microsoft.com/office/drawing/2014/main" id="{44714BB0-5A8F-4B7E-8C78-EAC6D5810166}"/>
              </a:ext>
            </a:extLst>
          </p:cNvPr>
          <p:cNvSpPr>
            <a:spLocks noGrp="1"/>
          </p:cNvSpPr>
          <p:nvPr>
            <p:ph type="ftr" idx="11"/>
          </p:nvPr>
        </p:nvSpPr>
        <p:spPr>
          <a:xfrm>
            <a:off x="0" y="8767802"/>
            <a:ext cx="4114800" cy="365100"/>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sym typeface="Verdana"/>
              </a:rPr>
              <a:t>©2020-2025 Light of the World Learning</a:t>
            </a:r>
          </a:p>
        </p:txBody>
      </p:sp>
      <p:sp>
        <p:nvSpPr>
          <p:cNvPr id="8" name="Slide Number Placeholder 2">
            <a:extLst>
              <a:ext uri="{FF2B5EF4-FFF2-40B4-BE49-F238E27FC236}">
                <a16:creationId xmlns:a16="http://schemas.microsoft.com/office/drawing/2014/main" id="{ED49F77A-85FA-4B45-92E6-89F9F1680BF9}"/>
              </a:ext>
            </a:extLst>
          </p:cNvPr>
          <p:cNvSpPr txBox="1">
            <a:spLocks/>
          </p:cNvSpPr>
          <p:nvPr/>
        </p:nvSpPr>
        <p:spPr>
          <a:xfrm>
            <a:off x="4114800" y="8767802"/>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88306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2c23285a4f7_0_237:notes"/>
          <p:cNvSpPr>
            <a:spLocks noGrp="1" noRot="1" noChangeAspect="1"/>
          </p:cNvSpPr>
          <p:nvPr>
            <p:ph type="sldImg" idx="2"/>
          </p:nvPr>
        </p:nvSpPr>
        <p:spPr>
          <a:xfrm>
            <a:off x="549275" y="101600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8" name="Google Shape;848;g2c23285a4f7_0_237:notes"/>
          <p:cNvSpPr txBox="1">
            <a:spLocks noGrp="1"/>
          </p:cNvSpPr>
          <p:nvPr>
            <p:ph type="body" idx="1"/>
          </p:nvPr>
        </p:nvSpPr>
        <p:spPr>
          <a:xfrm>
            <a:off x="549275" y="4572000"/>
            <a:ext cx="5852100" cy="3780600"/>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5" name="Footer Placeholder 1">
            <a:extLst>
              <a:ext uri="{FF2B5EF4-FFF2-40B4-BE49-F238E27FC236}">
                <a16:creationId xmlns:a16="http://schemas.microsoft.com/office/drawing/2014/main" id="{F516240D-A4E1-4635-835E-0564C01889FD}"/>
              </a:ext>
            </a:extLst>
          </p:cNvPr>
          <p:cNvSpPr>
            <a:spLocks noGrp="1"/>
          </p:cNvSpPr>
          <p:nvPr>
            <p:ph type="ftr" idx="11"/>
          </p:nvPr>
        </p:nvSpPr>
        <p:spPr>
          <a:xfrm>
            <a:off x="0" y="8767802"/>
            <a:ext cx="4114800" cy="365100"/>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sym typeface="Verdana"/>
              </a:rPr>
              <a:t>©2020-2025 Light of the World Learning</a:t>
            </a:r>
          </a:p>
        </p:txBody>
      </p:sp>
      <p:sp>
        <p:nvSpPr>
          <p:cNvPr id="6" name="Slide Number Placeholder 2">
            <a:extLst>
              <a:ext uri="{FF2B5EF4-FFF2-40B4-BE49-F238E27FC236}">
                <a16:creationId xmlns:a16="http://schemas.microsoft.com/office/drawing/2014/main" id="{154AEBB9-6243-4217-BF9D-02459C851DA0}"/>
              </a:ext>
            </a:extLst>
          </p:cNvPr>
          <p:cNvSpPr txBox="1">
            <a:spLocks/>
          </p:cNvSpPr>
          <p:nvPr/>
        </p:nvSpPr>
        <p:spPr>
          <a:xfrm>
            <a:off x="4114800" y="8767802"/>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24435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1B. Discuss Theme Picture</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solidFill>
                  <a:schemeClr val="dk1"/>
                </a:solidFill>
                <a:latin typeface="Verdana"/>
                <a:ea typeface="Verdana"/>
                <a:cs typeface="Verdana"/>
                <a:sym typeface="Verdana"/>
              </a:rPr>
              <a:t>Ask “What do you see in this picture?” and “What else?” to elicit vocabulary they already know.</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solidFill>
                  <a:schemeClr val="dk1"/>
                </a:solidFill>
                <a:latin typeface="Verdana"/>
                <a:ea typeface="Verdana"/>
                <a:cs typeface="Verdana"/>
                <a:sym typeface="Verdana"/>
              </a:rPr>
              <a:t>Repeat and write their words or show the words on the next slide.</a:t>
            </a:r>
            <a:endParaRPr dirty="0">
              <a:solidFill>
                <a:schemeClr val="dk1"/>
              </a:solidFill>
              <a:latin typeface="Verdana"/>
              <a:ea typeface="Verdana"/>
              <a:cs typeface="Verdana"/>
              <a:sym typeface="Verdana"/>
            </a:endParaRPr>
          </a:p>
          <a:p>
            <a:pPr marL="171450" lvl="0" indent="-95250" algn="l" rtl="0">
              <a:lnSpc>
                <a:spcPct val="100000"/>
              </a:lnSpc>
              <a:spcBef>
                <a:spcPts val="0"/>
              </a:spcBef>
              <a:spcAft>
                <a:spcPts val="0"/>
              </a:spcAft>
              <a:buClr>
                <a:schemeClr val="dk1"/>
              </a:buClr>
              <a:buSzPts val="1200"/>
              <a:buFont typeface="Arial"/>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Answers may include </a:t>
            </a:r>
            <a:r>
              <a:rPr lang="en-US" b="1" dirty="0">
                <a:latin typeface="Verdana"/>
                <a:ea typeface="Verdana"/>
                <a:cs typeface="Verdana"/>
                <a:sym typeface="Verdana"/>
              </a:rPr>
              <a:t>path</a:t>
            </a:r>
            <a:r>
              <a:rPr lang="en-US" b="1" dirty="0">
                <a:solidFill>
                  <a:schemeClr val="dk1"/>
                </a:solidFill>
                <a:latin typeface="Verdana"/>
                <a:ea typeface="Verdana"/>
                <a:cs typeface="Verdana"/>
                <a:sym typeface="Verdana"/>
              </a:rPr>
              <a:t>, </a:t>
            </a:r>
            <a:r>
              <a:rPr lang="en-US" b="1" dirty="0">
                <a:latin typeface="Verdana"/>
                <a:ea typeface="Verdana"/>
                <a:cs typeface="Verdana"/>
                <a:sym typeface="Verdana"/>
              </a:rPr>
              <a:t>grass, mouse, grain, roots, thorns, soil,</a:t>
            </a:r>
            <a:r>
              <a:rPr lang="en-US" b="1" dirty="0">
                <a:solidFill>
                  <a:schemeClr val="dk1"/>
                </a:solidFill>
                <a:latin typeface="Verdana"/>
                <a:ea typeface="Verdana"/>
                <a:cs typeface="Verdana"/>
                <a:sym typeface="Verdana"/>
              </a:rPr>
              <a:t>  </a:t>
            </a:r>
            <a:r>
              <a:rPr lang="en-US" dirty="0">
                <a:solidFill>
                  <a:schemeClr val="dk1"/>
                </a:solidFill>
                <a:latin typeface="Verdana"/>
                <a:ea typeface="Verdana"/>
                <a:cs typeface="Verdana"/>
                <a:sym typeface="Verdana"/>
              </a:rPr>
              <a:t>etc.</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More advanced students can be encouraged to make complete sentences: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There is a path</a:t>
            </a:r>
            <a:r>
              <a:rPr lang="en-US" dirty="0">
                <a:solidFill>
                  <a:schemeClr val="dk1"/>
                </a:solidFill>
                <a:latin typeface="Verdana"/>
                <a:ea typeface="Verdana"/>
                <a:cs typeface="Verdana"/>
                <a:sym typeface="Verdana"/>
              </a:rPr>
              <a:t> through a </a:t>
            </a:r>
            <a:r>
              <a:rPr lang="en-US" dirty="0">
                <a:latin typeface="Verdana"/>
                <a:ea typeface="Verdana"/>
                <a:cs typeface="Verdana"/>
                <a:sym typeface="Verdana"/>
              </a:rPr>
              <a:t>beautiful island</a:t>
            </a:r>
            <a:r>
              <a:rPr lang="en-US" dirty="0">
                <a:solidFill>
                  <a:schemeClr val="dk1"/>
                </a:solidFill>
                <a:latin typeface="Verdana"/>
                <a:ea typeface="Verdana"/>
                <a:cs typeface="Verdana"/>
                <a:sym typeface="Verdana"/>
              </a:rPr>
              <a:t>. </a:t>
            </a:r>
            <a:r>
              <a:rPr lang="en-US" dirty="0">
                <a:latin typeface="Verdana"/>
                <a:ea typeface="Verdana"/>
                <a:cs typeface="Verdana"/>
                <a:sym typeface="Verdana"/>
              </a:rPr>
              <a:t>The grain is growing</a:t>
            </a:r>
            <a:r>
              <a:rPr lang="en-US" dirty="0">
                <a:solidFill>
                  <a:schemeClr val="dk1"/>
                </a:solidFill>
                <a:latin typeface="Verdana"/>
                <a:ea typeface="Verdana"/>
                <a:cs typeface="Verdana"/>
                <a:sym typeface="Verdana"/>
              </a:rPr>
              <a:t>. There are rocks and thorns on the ground.</a:t>
            </a:r>
            <a:endParaRPr dirty="0">
              <a:solidFill>
                <a:schemeClr val="dk1"/>
              </a:solidFill>
              <a:latin typeface="Verdana"/>
              <a:ea typeface="Verdana"/>
              <a:cs typeface="Verdana"/>
              <a:sym typeface="Verdana"/>
            </a:endParaRPr>
          </a:p>
        </p:txBody>
      </p:sp>
      <p:sp>
        <p:nvSpPr>
          <p:cNvPr id="245" name="Google Shape;245;p3:notes"/>
          <p:cNvSpPr txBox="1">
            <a:spLocks noGrp="1"/>
          </p:cNvSpPr>
          <p:nvPr>
            <p:ph type="ftr" idx="11"/>
          </p:nvPr>
        </p:nvSpPr>
        <p:spPr>
          <a:xfrm>
            <a:off x="-1" y="8685213"/>
            <a:ext cx="3579224"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246" name="Google Shape;24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5</a:t>
            </a:fld>
            <a:endParaRPr dirty="0">
              <a:latin typeface="Verdana"/>
              <a:ea typeface="Verdana"/>
              <a:cs typeface="Verdana"/>
              <a:sym typeface="Verdana"/>
            </a:endParaRPr>
          </a:p>
        </p:txBody>
      </p:sp>
    </p:spTree>
    <p:extLst>
      <p:ext uri="{BB962C8B-B14F-4D97-AF65-F5344CB8AC3E}">
        <p14:creationId xmlns:p14="http://schemas.microsoft.com/office/powerpoint/2010/main" val="3035507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1C. Discuss Theme Picture</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Ask “What do you see on the street?” and “What else is close to it?” to elicit vocabulary they already know.</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Repeat and write their words or show the words on the next slide.</a:t>
            </a:r>
            <a:endParaRPr dirty="0">
              <a:latin typeface="Verdana"/>
              <a:ea typeface="Verdana"/>
              <a:cs typeface="Verdana"/>
              <a:sym typeface="Verdana"/>
            </a:endParaRPr>
          </a:p>
          <a:p>
            <a:pPr marL="171450" lvl="0" indent="-95250" algn="l" rtl="0">
              <a:lnSpc>
                <a:spcPct val="100000"/>
              </a:lnSpc>
              <a:spcBef>
                <a:spcPts val="0"/>
              </a:spcBef>
              <a:spcAft>
                <a:spcPts val="0"/>
              </a:spcAft>
              <a:buClr>
                <a:schemeClr val="dk1"/>
              </a:buClr>
              <a:buSzPts val="12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Answers may include: </a:t>
            </a:r>
            <a:r>
              <a:rPr lang="en-US" i="1" dirty="0">
                <a:latin typeface="Verdana"/>
                <a:ea typeface="Verdana"/>
                <a:cs typeface="Verdana"/>
                <a:sym typeface="Verdana"/>
              </a:rPr>
              <a:t>sign, yard, bridge, traffic light, point, compass, directions, etc. </a:t>
            </a:r>
            <a:endParaRPr b="0" i="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More advanced students can be encouraged to make complete sentences like: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i="1" dirty="0">
                <a:latin typeface="Verdana"/>
                <a:ea typeface="Verdana"/>
                <a:cs typeface="Verdana"/>
                <a:sym typeface="Verdana"/>
              </a:rPr>
              <a:t>I see train tracks, a traffic light, and a sign. The woman is pointing and the girl is holding a compass.</a:t>
            </a:r>
            <a:endParaRPr i="1" dirty="0">
              <a:latin typeface="Verdana"/>
              <a:ea typeface="Verdana"/>
              <a:cs typeface="Verdana"/>
              <a:sym typeface="Verdana"/>
            </a:endParaRPr>
          </a:p>
          <a:p>
            <a:pPr marL="0" lvl="0" indent="0" algn="l" rtl="0">
              <a:lnSpc>
                <a:spcPct val="100000"/>
              </a:lnSpc>
              <a:spcBef>
                <a:spcPts val="0"/>
              </a:spcBef>
              <a:spcAft>
                <a:spcPts val="0"/>
              </a:spcAft>
              <a:buSzPts val="1400"/>
              <a:buNone/>
            </a:pPr>
            <a:endParaRPr b="0" i="1" dirty="0">
              <a:solidFill>
                <a:schemeClr val="dk1"/>
              </a:solidFill>
              <a:latin typeface="Verdana"/>
              <a:ea typeface="Verdana"/>
              <a:cs typeface="Verdana"/>
              <a:sym typeface="Verdana"/>
            </a:endParaRPr>
          </a:p>
        </p:txBody>
      </p:sp>
      <p:sp>
        <p:nvSpPr>
          <p:cNvPr id="176" name="Google Shape;176;p1:notes"/>
          <p:cNvSpPr txBox="1">
            <a:spLocks noGrp="1"/>
          </p:cNvSpPr>
          <p:nvPr>
            <p:ph type="ftr" idx="11"/>
          </p:nvPr>
        </p:nvSpPr>
        <p:spPr>
          <a:xfrm>
            <a:off x="0" y="8685213"/>
            <a:ext cx="3488788"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177" name="Google Shape;17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6</a:t>
            </a:fld>
            <a:endParaRPr dirty="0">
              <a:latin typeface="Verdana"/>
              <a:ea typeface="Verdana"/>
              <a:cs typeface="Verdana"/>
              <a:sym typeface="Verdana"/>
            </a:endParaRPr>
          </a:p>
        </p:txBody>
      </p:sp>
    </p:spTree>
    <p:extLst>
      <p:ext uri="{BB962C8B-B14F-4D97-AF65-F5344CB8AC3E}">
        <p14:creationId xmlns:p14="http://schemas.microsoft.com/office/powerpoint/2010/main" val="3702378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1D. Discuss Theme Picture</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None/>
            </a:pPr>
            <a:r>
              <a:rPr lang="en-US" dirty="0">
                <a:solidFill>
                  <a:schemeClr val="dk1"/>
                </a:solidFill>
                <a:latin typeface="Verdana"/>
                <a:ea typeface="Verdana"/>
                <a:cs typeface="Verdana"/>
                <a:sym typeface="Verdana"/>
              </a:rPr>
              <a:t>Ask “What do you see in this picture?” and “What else?” to elicit vocabulary they already know.</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None/>
            </a:pPr>
            <a:r>
              <a:rPr lang="en-US" dirty="0">
                <a:solidFill>
                  <a:schemeClr val="dk1"/>
                </a:solidFill>
                <a:latin typeface="Verdana"/>
                <a:ea typeface="Verdana"/>
                <a:cs typeface="Verdana"/>
                <a:sym typeface="Verdana"/>
              </a:rPr>
              <a:t>Repeat and write their words or show the words on the next slide.</a:t>
            </a:r>
            <a:endParaRPr dirty="0">
              <a:solidFill>
                <a:schemeClr val="dk1"/>
              </a:solidFill>
              <a:latin typeface="Verdana"/>
              <a:ea typeface="Verdana"/>
              <a:cs typeface="Verdana"/>
              <a:sym typeface="Verdana"/>
            </a:endParaRPr>
          </a:p>
          <a:p>
            <a:pPr marL="171450" lvl="0" indent="-95250" algn="l" rtl="0">
              <a:lnSpc>
                <a:spcPct val="100000"/>
              </a:lnSpc>
              <a:spcBef>
                <a:spcPts val="0"/>
              </a:spcBef>
              <a:spcAft>
                <a:spcPts val="0"/>
              </a:spcAft>
              <a:buClr>
                <a:schemeClr val="dk1"/>
              </a:buClr>
              <a:buSzPts val="1200"/>
              <a:buFont typeface="Arial"/>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Answers may include: </a:t>
            </a:r>
            <a:r>
              <a:rPr lang="en-US" b="1" dirty="0">
                <a:latin typeface="Verdana"/>
                <a:ea typeface="Verdana"/>
                <a:cs typeface="Verdana"/>
                <a:sym typeface="Verdana"/>
              </a:rPr>
              <a:t>messy, clean, fresh, cheap, expensive, tame, bed,</a:t>
            </a:r>
            <a:r>
              <a:rPr lang="en-US" b="1" dirty="0">
                <a:solidFill>
                  <a:schemeClr val="dk1"/>
                </a:solidFill>
                <a:latin typeface="Verdana"/>
                <a:ea typeface="Verdana"/>
                <a:cs typeface="Verdana"/>
                <a:sym typeface="Verdana"/>
              </a:rPr>
              <a:t> </a:t>
            </a:r>
            <a:r>
              <a:rPr lang="en-US" dirty="0">
                <a:solidFill>
                  <a:schemeClr val="dk1"/>
                </a:solidFill>
                <a:latin typeface="Verdana"/>
                <a:ea typeface="Verdana"/>
                <a:cs typeface="Verdana"/>
                <a:sym typeface="Verdana"/>
              </a:rPr>
              <a:t>etc.</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More advanced students can be encouraged to make complete sentences: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One side is messy. One side is neat. The toys are cheap. The mop is fresh.</a:t>
            </a:r>
            <a:endParaRPr b="1"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p:txBody>
      </p:sp>
      <p:sp>
        <p:nvSpPr>
          <p:cNvPr id="320" name="Google Shape;320;p3: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321" name="Google Shape;321;p3:notes"/>
          <p:cNvSpPr txBox="1">
            <a:spLocks noGrp="1"/>
          </p:cNvSpPr>
          <p:nvPr>
            <p:ph type="sldNum" idx="12"/>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bg1">
                    <a:lumMod val="65000"/>
                  </a:schemeClr>
                </a:solidFill>
                <a:latin typeface="Verdana"/>
                <a:ea typeface="Verdana"/>
                <a:cs typeface="Verdana"/>
                <a:sym typeface="Verdana"/>
              </a:rPr>
              <a:t>7</a:t>
            </a:fld>
            <a:endParaRPr dirty="0">
              <a:solidFill>
                <a:schemeClr val="bg1">
                  <a:lumMod val="65000"/>
                </a:schemeClr>
              </a:solidFill>
              <a:latin typeface="Verdana"/>
              <a:ea typeface="Verdana"/>
              <a:cs typeface="Verdana"/>
              <a:sym typeface="Verdana"/>
            </a:endParaRPr>
          </a:p>
        </p:txBody>
      </p:sp>
    </p:spTree>
    <p:extLst>
      <p:ext uri="{BB962C8B-B14F-4D97-AF65-F5344CB8AC3E}">
        <p14:creationId xmlns:p14="http://schemas.microsoft.com/office/powerpoint/2010/main" val="958269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3: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rgbClr val="4A86E8"/>
                </a:solidFill>
                <a:latin typeface="Verdana"/>
                <a:ea typeface="Verdana"/>
                <a:cs typeface="Verdana"/>
                <a:sym typeface="Verdana"/>
              </a:rPr>
              <a:t>1E. Discuss Theme Picture</a:t>
            </a:r>
            <a:endParaRPr sz="1200"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b="1" dirty="0">
                <a:latin typeface="Verdana"/>
                <a:ea typeface="Verdana"/>
                <a:cs typeface="Verdana"/>
                <a:sym typeface="Verdana"/>
              </a:rPr>
              <a:t> </a:t>
            </a:r>
            <a:endParaRPr sz="12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None/>
            </a:pPr>
            <a:r>
              <a:rPr lang="en" sz="1200" dirty="0">
                <a:solidFill>
                  <a:schemeClr val="dk1"/>
                </a:solidFill>
                <a:latin typeface="Verdana"/>
                <a:ea typeface="Verdana"/>
                <a:cs typeface="Verdana"/>
                <a:sym typeface="Verdana"/>
              </a:rPr>
              <a:t>Ask “What do you see in this picture?” and “What else?” to elicit vocabulary they already know.</a:t>
            </a: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None/>
            </a:pPr>
            <a:r>
              <a:rPr lang="en" sz="1200" dirty="0">
                <a:solidFill>
                  <a:schemeClr val="dk1"/>
                </a:solidFill>
                <a:latin typeface="Verdana"/>
                <a:ea typeface="Verdana"/>
                <a:cs typeface="Verdana"/>
                <a:sym typeface="Verdana"/>
              </a:rPr>
              <a:t>Repeat and write their words or show the words on the next slide.</a:t>
            </a:r>
            <a:endParaRPr sz="1200" dirty="0">
              <a:solidFill>
                <a:schemeClr val="dk1"/>
              </a:solidFill>
              <a:latin typeface="Verdana"/>
              <a:ea typeface="Verdana"/>
              <a:cs typeface="Verdana"/>
              <a:sym typeface="Verdana"/>
            </a:endParaRPr>
          </a:p>
          <a:p>
            <a:pPr marL="171450" lvl="0" indent="-95250" algn="l" rtl="0">
              <a:lnSpc>
                <a:spcPct val="100000"/>
              </a:lnSpc>
              <a:spcBef>
                <a:spcPts val="0"/>
              </a:spcBef>
              <a:spcAft>
                <a:spcPts val="0"/>
              </a:spcAft>
              <a:buClr>
                <a:schemeClr val="dk1"/>
              </a:buClr>
              <a:buSzPts val="1200"/>
              <a:buFont typeface="Arial"/>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Answers may include: </a:t>
            </a:r>
            <a:r>
              <a:rPr lang="en" sz="1200" b="1" dirty="0">
                <a:latin typeface="Verdana"/>
                <a:ea typeface="Verdana"/>
                <a:cs typeface="Verdana"/>
                <a:sym typeface="Verdana"/>
              </a:rPr>
              <a:t>check, proofread, sentence, exclamation mark, question mark, period, etc. </a:t>
            </a: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More advanced students can be encouraged to make complete sentence.  </a:t>
            </a:r>
            <a:r>
              <a:rPr lang="en-US" sz="1200" dirty="0">
                <a:solidFill>
                  <a:schemeClr val="dk1"/>
                </a:solidFill>
                <a:latin typeface="Verdana"/>
                <a:ea typeface="Verdana"/>
                <a:cs typeface="Verdana"/>
                <a:sym typeface="Verdana"/>
              </a:rPr>
              <a:t>For example:</a:t>
            </a:r>
          </a:p>
          <a:p>
            <a:pPr marL="228600" lvl="0" indent="-228600" algn="l" rtl="0">
              <a:lnSpc>
                <a:spcPct val="100000"/>
              </a:lnSpc>
              <a:spcBef>
                <a:spcPts val="0"/>
              </a:spcBef>
              <a:spcAft>
                <a:spcPts val="0"/>
              </a:spcAft>
              <a:buSzPct val="100000"/>
              <a:buAutoNum type="arabicPeriod"/>
            </a:pPr>
            <a:r>
              <a:rPr lang="en-US" sz="1200" dirty="0">
                <a:solidFill>
                  <a:schemeClr val="dk1"/>
                </a:solidFill>
                <a:latin typeface="Verdana"/>
                <a:ea typeface="Verdana"/>
                <a:cs typeface="Verdana"/>
                <a:sym typeface="Verdana"/>
              </a:rPr>
              <a:t>Proofread your document to check for mistakes.</a:t>
            </a:r>
          </a:p>
          <a:p>
            <a:pPr marL="228600" lvl="0" indent="-228600" algn="l" rtl="0">
              <a:lnSpc>
                <a:spcPct val="100000"/>
              </a:lnSpc>
              <a:spcBef>
                <a:spcPts val="0"/>
              </a:spcBef>
              <a:spcAft>
                <a:spcPts val="0"/>
              </a:spcAft>
              <a:buSzPct val="100000"/>
              <a:buAutoNum type="arabicPeriod"/>
            </a:pPr>
            <a:r>
              <a:rPr lang="en-US" sz="1200" dirty="0">
                <a:solidFill>
                  <a:schemeClr val="dk1"/>
                </a:solidFill>
                <a:latin typeface="Verdana"/>
                <a:ea typeface="Verdana"/>
                <a:cs typeface="Verdana"/>
                <a:sym typeface="Verdana"/>
              </a:rPr>
              <a:t>Have you read over each sentence?</a:t>
            </a:r>
          </a:p>
          <a:p>
            <a:pPr marL="228600" lvl="0" indent="-228600" algn="l" rtl="0">
              <a:lnSpc>
                <a:spcPct val="100000"/>
              </a:lnSpc>
              <a:spcBef>
                <a:spcPts val="0"/>
              </a:spcBef>
              <a:spcAft>
                <a:spcPts val="0"/>
              </a:spcAft>
              <a:buSzPct val="100000"/>
              <a:buAutoNum type="arabicPeriod"/>
            </a:pPr>
            <a:r>
              <a:rPr lang="en-US" sz="1200" dirty="0">
                <a:solidFill>
                  <a:schemeClr val="dk1"/>
                </a:solidFill>
                <a:latin typeface="Verdana"/>
                <a:ea typeface="Verdana"/>
                <a:cs typeface="Verdana"/>
                <a:sym typeface="Verdana"/>
              </a:rPr>
              <a:t>Check each sentence for correct use of periods, exclamation marks, and question marks.</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b="1"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p:txBody>
      </p:sp>
      <p:sp>
        <p:nvSpPr>
          <p:cNvPr id="259" name="Google Shape;259;p3:notes"/>
          <p:cNvSpPr txBox="1">
            <a:spLocks noGrp="1"/>
          </p:cNvSpPr>
          <p:nvPr>
            <p:ph type="ftr" idx="11"/>
          </p:nvPr>
        </p:nvSpPr>
        <p:spPr>
          <a:xfrm>
            <a:off x="0" y="8685215"/>
            <a:ext cx="34290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60" name="Google Shape;260;p3: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800" b="0" i="0" u="none" strike="noStrike" cap="none">
                <a:solidFill>
                  <a:schemeClr val="bg1">
                    <a:lumMod val="65000"/>
                  </a:schemeClr>
                </a:solidFill>
                <a:latin typeface="Verdana"/>
                <a:ea typeface="Verdana"/>
                <a:cs typeface="Verdana"/>
                <a:sym typeface="Verdana"/>
              </a:rPr>
              <a:t>8</a:t>
            </a:fld>
            <a:endParaRPr sz="1800" b="0" i="0" u="none" strike="noStrike" cap="none" dirty="0">
              <a:solidFill>
                <a:schemeClr val="bg1">
                  <a:lumMod val="65000"/>
                </a:schemeClr>
              </a:solidFill>
              <a:latin typeface="Verdana"/>
              <a:ea typeface="Verdana"/>
              <a:cs typeface="Verdana"/>
              <a:sym typeface="Verdana"/>
            </a:endParaRPr>
          </a:p>
        </p:txBody>
      </p:sp>
    </p:spTree>
    <p:extLst>
      <p:ext uri="{BB962C8B-B14F-4D97-AF65-F5344CB8AC3E}">
        <p14:creationId xmlns:p14="http://schemas.microsoft.com/office/powerpoint/2010/main" val="588573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1F. Discuss Theme Picture</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None/>
            </a:pPr>
            <a:r>
              <a:rPr lang="en-US" dirty="0">
                <a:solidFill>
                  <a:schemeClr val="dk1"/>
                </a:solidFill>
                <a:latin typeface="Verdana"/>
                <a:ea typeface="Verdana"/>
                <a:cs typeface="Verdana"/>
                <a:sym typeface="Verdana"/>
              </a:rPr>
              <a:t>Ask “What do you see in this picture?” and “What else?” to elicit vocabulary they already know.</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None/>
            </a:pPr>
            <a:r>
              <a:rPr lang="en-US" dirty="0">
                <a:solidFill>
                  <a:schemeClr val="dk1"/>
                </a:solidFill>
                <a:latin typeface="Verdana"/>
                <a:ea typeface="Verdana"/>
                <a:cs typeface="Verdana"/>
                <a:sym typeface="Verdana"/>
              </a:rPr>
              <a:t>Repeat and write their words or show the words on the next slide.</a:t>
            </a:r>
            <a:endParaRPr dirty="0">
              <a:solidFill>
                <a:schemeClr val="dk1"/>
              </a:solidFill>
              <a:latin typeface="Verdana"/>
              <a:ea typeface="Verdana"/>
              <a:cs typeface="Verdana"/>
              <a:sym typeface="Verdana"/>
            </a:endParaRPr>
          </a:p>
          <a:p>
            <a:pPr marL="171450" lvl="0" indent="-95250" algn="l" rtl="0">
              <a:lnSpc>
                <a:spcPct val="100000"/>
              </a:lnSpc>
              <a:spcBef>
                <a:spcPts val="0"/>
              </a:spcBef>
              <a:spcAft>
                <a:spcPts val="0"/>
              </a:spcAft>
              <a:buClr>
                <a:schemeClr val="dk1"/>
              </a:buClr>
              <a:buSzPts val="1200"/>
              <a:buFont typeface="Arial"/>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Answers may include: </a:t>
            </a:r>
            <a:r>
              <a:rPr lang="en-US" b="1" dirty="0">
                <a:latin typeface="Verdana"/>
                <a:ea typeface="Verdana"/>
                <a:cs typeface="Verdana"/>
                <a:sym typeface="Verdana"/>
              </a:rPr>
              <a:t>restaurant, server, waitress, customers, apron, food, table, chair,</a:t>
            </a:r>
            <a:r>
              <a:rPr lang="en-US" b="1" dirty="0">
                <a:solidFill>
                  <a:schemeClr val="dk1"/>
                </a:solidFill>
                <a:latin typeface="Verdana"/>
                <a:ea typeface="Verdana"/>
                <a:cs typeface="Verdana"/>
                <a:sym typeface="Verdana"/>
              </a:rPr>
              <a:t> drop, silverware, menu, </a:t>
            </a:r>
            <a:r>
              <a:rPr lang="en-US" dirty="0">
                <a:solidFill>
                  <a:schemeClr val="dk1"/>
                </a:solidFill>
                <a:latin typeface="Verdana"/>
                <a:ea typeface="Verdana"/>
                <a:cs typeface="Verdana"/>
                <a:sym typeface="Verdana"/>
              </a:rPr>
              <a:t>etc.</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More advanced students can be encouraged to make complete sentences: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The customers are talking</a:t>
            </a:r>
            <a:r>
              <a:rPr lang="en-US" b="1" dirty="0">
                <a:solidFill>
                  <a:schemeClr val="dk1"/>
                </a:solidFill>
                <a:latin typeface="Verdana"/>
                <a:ea typeface="Verdana"/>
                <a:cs typeface="Verdana"/>
                <a:sym typeface="Verdana"/>
              </a:rPr>
              <a:t>. </a:t>
            </a:r>
            <a:r>
              <a:rPr lang="en-US" b="1" dirty="0">
                <a:latin typeface="Verdana"/>
                <a:ea typeface="Verdana"/>
                <a:cs typeface="Verdana"/>
                <a:sym typeface="Verdana"/>
              </a:rPr>
              <a:t>The waitress drops the silverware. The customers sit at the chairs.</a:t>
            </a:r>
            <a:endParaRPr b="1"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p:txBody>
      </p:sp>
      <p:sp>
        <p:nvSpPr>
          <p:cNvPr id="6" name="Footer Placeholder 1">
            <a:extLst>
              <a:ext uri="{FF2B5EF4-FFF2-40B4-BE49-F238E27FC236}">
                <a16:creationId xmlns:a16="http://schemas.microsoft.com/office/drawing/2014/main" id="{A2E47C39-9654-48D9-BD57-BD99135307F8}"/>
              </a:ext>
            </a:extLst>
          </p:cNvPr>
          <p:cNvSpPr>
            <a:spLocks noGrp="1"/>
          </p:cNvSpPr>
          <p:nvPr>
            <p:ph type="ftr" idx="11"/>
          </p:nvPr>
        </p:nvSpPr>
        <p:spPr>
          <a:xfrm>
            <a:off x="0" y="8767802"/>
            <a:ext cx="4114800" cy="365100"/>
          </a:xfrm>
        </p:spPr>
        <p:txBody>
          <a:bodyPr/>
          <a:lstStyle/>
          <a:p>
            <a:r>
              <a:rPr lang="en-US" dirty="0"/>
              <a:t>©2020-2025 Light of the World Learning</a:t>
            </a:r>
          </a:p>
        </p:txBody>
      </p:sp>
      <p:sp>
        <p:nvSpPr>
          <p:cNvPr id="7" name="Slide Number Placeholder 2">
            <a:extLst>
              <a:ext uri="{FF2B5EF4-FFF2-40B4-BE49-F238E27FC236}">
                <a16:creationId xmlns:a16="http://schemas.microsoft.com/office/drawing/2014/main" id="{9647E162-A6FD-4D2F-B0EB-A6FF14B398B9}"/>
              </a:ext>
            </a:extLst>
          </p:cNvPr>
          <p:cNvSpPr txBox="1">
            <a:spLocks/>
          </p:cNvSpPr>
          <p:nvPr/>
        </p:nvSpPr>
        <p:spPr>
          <a:xfrm>
            <a:off x="4114800" y="8767802"/>
            <a:ext cx="2743200" cy="365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pPr algn="r"/>
              <a:t>9</a:t>
            </a:fld>
            <a:endParaRPr lang="en-US" dirty="0"/>
          </a:p>
        </p:txBody>
      </p:sp>
    </p:spTree>
    <p:extLst>
      <p:ext uri="{BB962C8B-B14F-4D97-AF65-F5344CB8AC3E}">
        <p14:creationId xmlns:p14="http://schemas.microsoft.com/office/powerpoint/2010/main" val="17623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81871FE-C88F-C840-AC12-52A20A8FEEB2}" type="datetime1">
              <a:rPr lang="en-US" smtClean="0"/>
              <a:t>10/25/25</a:t>
            </a:fld>
            <a:endParaRPr lang="en-US"/>
          </a:p>
        </p:txBody>
      </p:sp>
      <p:sp>
        <p:nvSpPr>
          <p:cNvPr id="5" name="Footer Placeholder 4"/>
          <p:cNvSpPr>
            <a:spLocks noGrp="1"/>
          </p:cNvSpPr>
          <p:nvPr>
            <p:ph type="ftr" sz="quarter" idx="11"/>
          </p:nvPr>
        </p:nvSpPr>
        <p:spPr/>
        <p:txBody>
          <a:bodyPr/>
          <a:lstStyle/>
          <a:p>
            <a:r>
              <a:rPr lang="en-US" dirty="0"/>
              <a:t>©2020-2025 Light of the World Learning</a:t>
            </a:r>
          </a:p>
        </p:txBody>
      </p:sp>
      <p:sp>
        <p:nvSpPr>
          <p:cNvPr id="6" name="Slide Number Placeholder 5"/>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596562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E09EAE-FE29-7E41-ABFF-1C62BD1BD423}" type="datetime1">
              <a:rPr lang="en-US" smtClean="0"/>
              <a:t>10/25/25</a:t>
            </a:fld>
            <a:endParaRPr lang="en-US"/>
          </a:p>
        </p:txBody>
      </p:sp>
      <p:sp>
        <p:nvSpPr>
          <p:cNvPr id="5" name="Footer Placeholder 4"/>
          <p:cNvSpPr>
            <a:spLocks noGrp="1"/>
          </p:cNvSpPr>
          <p:nvPr>
            <p:ph type="ftr" sz="quarter" idx="11"/>
          </p:nvPr>
        </p:nvSpPr>
        <p:spPr/>
        <p:txBody>
          <a:bodyPr/>
          <a:lstStyle/>
          <a:p>
            <a:r>
              <a:rPr lang="en-US" dirty="0"/>
              <a:t>©2020-2025 Light of the World Learning</a:t>
            </a:r>
          </a:p>
        </p:txBody>
      </p:sp>
      <p:sp>
        <p:nvSpPr>
          <p:cNvPr id="6" name="Slide Number Placeholder 5"/>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156802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62ACB0-2A6D-734D-9D06-6B21463CC1F1}" type="datetime1">
              <a:rPr lang="en-US" smtClean="0"/>
              <a:t>10/25/25</a:t>
            </a:fld>
            <a:endParaRPr lang="en-US"/>
          </a:p>
        </p:txBody>
      </p:sp>
      <p:sp>
        <p:nvSpPr>
          <p:cNvPr id="5" name="Footer Placeholder 4"/>
          <p:cNvSpPr>
            <a:spLocks noGrp="1"/>
          </p:cNvSpPr>
          <p:nvPr>
            <p:ph type="ftr" sz="quarter" idx="11"/>
          </p:nvPr>
        </p:nvSpPr>
        <p:spPr/>
        <p:txBody>
          <a:bodyPr/>
          <a:lstStyle/>
          <a:p>
            <a:r>
              <a:rPr lang="en-US" dirty="0"/>
              <a:t>©2020-2025 Light of the World Learning</a:t>
            </a:r>
          </a:p>
        </p:txBody>
      </p:sp>
      <p:sp>
        <p:nvSpPr>
          <p:cNvPr id="6" name="Slide Number Placeholder 5"/>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1437624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03CD-2F95-1271-89CA-F2ACEB024D6B}"/>
              </a:ext>
            </a:extLst>
          </p:cNvPr>
          <p:cNvSpPr>
            <a:spLocks noGrp="1"/>
          </p:cNvSpPr>
          <p:nvPr>
            <p:ph type="ctrTitle"/>
          </p:nvPr>
        </p:nvSpPr>
        <p:spPr>
          <a:xfrm>
            <a:off x="1524000" y="1122363"/>
            <a:ext cx="9144000" cy="2387600"/>
          </a:xfrm>
        </p:spPr>
        <p:txBody>
          <a:bodyPr anchor="b"/>
          <a:lstStyle>
            <a:lvl1pPr algn="ctr">
              <a:defRPr sz="600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12AEBA0-77B3-29A7-EF2C-683153C8F62D}"/>
              </a:ext>
            </a:extLst>
          </p:cNvPr>
          <p:cNvSpPr>
            <a:spLocks noGrp="1"/>
          </p:cNvSpPr>
          <p:nvPr>
            <p:ph type="subTitle" idx="1"/>
          </p:nvPr>
        </p:nvSpPr>
        <p:spPr>
          <a:xfrm>
            <a:off x="1524000" y="3602038"/>
            <a:ext cx="9144000" cy="1655762"/>
          </a:xfrm>
        </p:spPr>
        <p:txBody>
          <a:bodyPr/>
          <a:lstStyle>
            <a:lvl1pPr marL="0" indent="0" algn="ctr">
              <a:buNone/>
              <a:defRPr sz="24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836252A-36DE-866E-03AF-13CD6B3CD9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5" name="Footer Placeholder 4">
            <a:extLst>
              <a:ext uri="{FF2B5EF4-FFF2-40B4-BE49-F238E27FC236}">
                <a16:creationId xmlns:a16="http://schemas.microsoft.com/office/drawing/2014/main" id="{F04D8270-22D3-DCBE-7812-BE48EF65C5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6" name="Slide Number Placeholder 5">
            <a:extLst>
              <a:ext uri="{FF2B5EF4-FFF2-40B4-BE49-F238E27FC236}">
                <a16:creationId xmlns:a16="http://schemas.microsoft.com/office/drawing/2014/main" id="{379B2240-55B7-CED2-2084-2B4282DFBE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36518850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8484-C6B3-EFC5-11E1-85F195DB213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F8521B-6D99-C131-B8FA-AE7B2F34B82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5E1048-5F5E-35DC-C85A-C778AFA9F0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5" name="Footer Placeholder 4">
            <a:extLst>
              <a:ext uri="{FF2B5EF4-FFF2-40B4-BE49-F238E27FC236}">
                <a16:creationId xmlns:a16="http://schemas.microsoft.com/office/drawing/2014/main" id="{84450B99-3D67-3710-BC4F-AD801E219D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6" name="Slide Number Placeholder 5">
            <a:extLst>
              <a:ext uri="{FF2B5EF4-FFF2-40B4-BE49-F238E27FC236}">
                <a16:creationId xmlns:a16="http://schemas.microsoft.com/office/drawing/2014/main" id="{CB0848FA-6001-B25F-2931-D53C35FB8C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1753753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DA7BF-70AF-CAF9-5711-FD1637CDE19C}"/>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10AEB2ED-C23B-9046-D258-2272D75E5F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8214B7-B2B8-7039-5A00-03568FC9B8A3}"/>
              </a:ext>
            </a:extLst>
          </p:cNvPr>
          <p:cNvSpPr>
            <a:spLocks noGrp="1"/>
          </p:cNvSpPr>
          <p:nvPr>
            <p:ph type="dt" sz="half" idx="10"/>
          </p:nvPr>
        </p:nvSpPr>
        <p:spPr/>
        <p:txBody>
          <a:bodyPr/>
          <a:lstStyle>
            <a:lvl1pPr>
              <a:defRPr sz="1100">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5" name="Footer Placeholder 4">
            <a:extLst>
              <a:ext uri="{FF2B5EF4-FFF2-40B4-BE49-F238E27FC236}">
                <a16:creationId xmlns:a16="http://schemas.microsoft.com/office/drawing/2014/main" id="{D986902B-5BC3-CD96-C29B-03C0DD135B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6" name="Slide Number Placeholder 5">
            <a:extLst>
              <a:ext uri="{FF2B5EF4-FFF2-40B4-BE49-F238E27FC236}">
                <a16:creationId xmlns:a16="http://schemas.microsoft.com/office/drawing/2014/main" id="{C1EDF4FA-68C5-48A2-3A00-430089F00D1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1931809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12A2-AD47-A87B-CDB1-EF252A909B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3D4E4-D08A-07B3-1F1D-F58749EBBE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F58A54-1B8A-C27D-01C5-18F44E5DED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0D221D-6341-DDE8-404F-DD621ECD97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6" name="Footer Placeholder 5">
            <a:extLst>
              <a:ext uri="{FF2B5EF4-FFF2-40B4-BE49-F238E27FC236}">
                <a16:creationId xmlns:a16="http://schemas.microsoft.com/office/drawing/2014/main" id="{900F9247-329C-9FF7-7258-BA53664CA7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7" name="Slide Number Placeholder 6">
            <a:extLst>
              <a:ext uri="{FF2B5EF4-FFF2-40B4-BE49-F238E27FC236}">
                <a16:creationId xmlns:a16="http://schemas.microsoft.com/office/drawing/2014/main" id="{F21D8837-D238-AEB0-01C1-B5FCB96FBA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149788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9BAD4-C862-6D9B-29D7-612A7E2FB351}"/>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696AB49-0602-5E48-A004-9648790307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890E1-8E9B-C4CB-F7C0-6EE09699CC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9BF52C-DB7E-0D0E-0108-E812F6D0F5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35F0C-117B-A0E5-B923-49EC06A22E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6EC321-E80A-5138-7C21-12D1FF7281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8" name="Footer Placeholder 7">
            <a:extLst>
              <a:ext uri="{FF2B5EF4-FFF2-40B4-BE49-F238E27FC236}">
                <a16:creationId xmlns:a16="http://schemas.microsoft.com/office/drawing/2014/main" id="{CF79EB33-80E1-F3D3-C895-05A389CEFE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9" name="Slide Number Placeholder 8">
            <a:extLst>
              <a:ext uri="{FF2B5EF4-FFF2-40B4-BE49-F238E27FC236}">
                <a16:creationId xmlns:a16="http://schemas.microsoft.com/office/drawing/2014/main" id="{BFBF3F4D-290C-88F6-045B-1725C9D7D8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1146606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01A8-A6BE-0DFB-F579-33C16840A49A}"/>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D20BA41-97FA-26B9-6356-471BC95EE2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4" name="Footer Placeholder 3">
            <a:extLst>
              <a:ext uri="{FF2B5EF4-FFF2-40B4-BE49-F238E27FC236}">
                <a16:creationId xmlns:a16="http://schemas.microsoft.com/office/drawing/2014/main" id="{DD3D005B-0F8E-2A54-F7DD-F4D2B579102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5" name="Slide Number Placeholder 4">
            <a:extLst>
              <a:ext uri="{FF2B5EF4-FFF2-40B4-BE49-F238E27FC236}">
                <a16:creationId xmlns:a16="http://schemas.microsoft.com/office/drawing/2014/main" id="{A0F6B65B-A289-9C7A-F99D-3FC30E3F7F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2939882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D33CFA-42A4-09B3-B744-73F02A92DA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3" name="Footer Placeholder 2">
            <a:extLst>
              <a:ext uri="{FF2B5EF4-FFF2-40B4-BE49-F238E27FC236}">
                <a16:creationId xmlns:a16="http://schemas.microsoft.com/office/drawing/2014/main" id="{B311466D-87D9-BAE0-B38E-53FB6B82D2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4" name="Slide Number Placeholder 3">
            <a:extLst>
              <a:ext uri="{FF2B5EF4-FFF2-40B4-BE49-F238E27FC236}">
                <a16:creationId xmlns:a16="http://schemas.microsoft.com/office/drawing/2014/main" id="{520C5394-2273-75A1-F732-73BAAAFC129C}"/>
              </a:ext>
            </a:extLst>
          </p:cNvPr>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3567077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1C1A-938F-CB6C-E63B-258116ED8675}"/>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86487B9-ABE9-AF47-6F9F-3DC21D86DE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5F80B1-61FD-0090-2185-B25AEE3E0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63CF1-F275-5BB9-9D01-4397E73985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6" name="Footer Placeholder 5">
            <a:extLst>
              <a:ext uri="{FF2B5EF4-FFF2-40B4-BE49-F238E27FC236}">
                <a16:creationId xmlns:a16="http://schemas.microsoft.com/office/drawing/2014/main" id="{582A0F71-B47D-902B-07F4-84D39CAC72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7" name="Slide Number Placeholder 6">
            <a:extLst>
              <a:ext uri="{FF2B5EF4-FFF2-40B4-BE49-F238E27FC236}">
                <a16:creationId xmlns:a16="http://schemas.microsoft.com/office/drawing/2014/main" id="{A1F50A2A-6B3D-1130-77F4-94B963464D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916406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4D4774-D3FD-3B4D-BF20-9D5356699696}" type="datetime1">
              <a:rPr lang="en-US" smtClean="0"/>
              <a:t>10/25/25</a:t>
            </a:fld>
            <a:endParaRPr lang="en-US"/>
          </a:p>
        </p:txBody>
      </p:sp>
      <p:sp>
        <p:nvSpPr>
          <p:cNvPr id="5" name="Footer Placeholder 4"/>
          <p:cNvSpPr>
            <a:spLocks noGrp="1"/>
          </p:cNvSpPr>
          <p:nvPr>
            <p:ph type="ftr" sz="quarter" idx="11"/>
          </p:nvPr>
        </p:nvSpPr>
        <p:spPr/>
        <p:txBody>
          <a:bodyPr/>
          <a:lstStyle/>
          <a:p>
            <a:r>
              <a:rPr lang="en-US" dirty="0"/>
              <a:t>©2020-2025 Light of the World Learning</a:t>
            </a:r>
          </a:p>
        </p:txBody>
      </p:sp>
      <p:sp>
        <p:nvSpPr>
          <p:cNvPr id="6" name="Slide Number Placeholder 5"/>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1834883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86BE-D16B-A3D7-68CA-C9AD1ACCB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E742C-28E2-B1E7-8BAB-C970692C04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0B44DD-FFE0-B686-B41C-11FD36D2D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3A987C-A71C-94BD-B9D7-8F182C3DB5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6" name="Footer Placeholder 5">
            <a:extLst>
              <a:ext uri="{FF2B5EF4-FFF2-40B4-BE49-F238E27FC236}">
                <a16:creationId xmlns:a16="http://schemas.microsoft.com/office/drawing/2014/main" id="{4DF38198-2A01-6F23-75BF-1CECB1AB0E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7" name="Slide Number Placeholder 6">
            <a:extLst>
              <a:ext uri="{FF2B5EF4-FFF2-40B4-BE49-F238E27FC236}">
                <a16:creationId xmlns:a16="http://schemas.microsoft.com/office/drawing/2014/main" id="{008933AA-F3AF-CB23-6802-F1B1E3CF1C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2144177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C143-DC04-5A9D-952B-62FC4B6D5F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B63812-9FD1-48B5-30A1-DAE4961AA7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D8A3B-7480-A00D-25CE-EAD09EBD3A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5" name="Footer Placeholder 4">
            <a:extLst>
              <a:ext uri="{FF2B5EF4-FFF2-40B4-BE49-F238E27FC236}">
                <a16:creationId xmlns:a16="http://schemas.microsoft.com/office/drawing/2014/main" id="{E7E3BC61-321F-8E14-9DCC-F3BF78D611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6" name="Slide Number Placeholder 5">
            <a:extLst>
              <a:ext uri="{FF2B5EF4-FFF2-40B4-BE49-F238E27FC236}">
                <a16:creationId xmlns:a16="http://schemas.microsoft.com/office/drawing/2014/main" id="{525C7F26-6112-F759-58C4-688521B174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3403178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8964B2-CE9A-F8DB-AEB7-9A98F902A9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D51B2-2385-ABF3-64F8-B20393F97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0348B-0779-1D94-16F9-66732454BD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5" name="Footer Placeholder 4">
            <a:extLst>
              <a:ext uri="{FF2B5EF4-FFF2-40B4-BE49-F238E27FC236}">
                <a16:creationId xmlns:a16="http://schemas.microsoft.com/office/drawing/2014/main" id="{B1AEDDCB-FABD-83DB-78A1-73C8D1A7B1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6" name="Slide Number Placeholder 5">
            <a:extLst>
              <a:ext uri="{FF2B5EF4-FFF2-40B4-BE49-F238E27FC236}">
                <a16:creationId xmlns:a16="http://schemas.microsoft.com/office/drawing/2014/main" id="{0475B5C1-CEFB-2935-68FE-A38DE35607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318415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03CD-2F95-1271-89CA-F2ACEB024D6B}"/>
              </a:ext>
            </a:extLst>
          </p:cNvPr>
          <p:cNvSpPr>
            <a:spLocks noGrp="1"/>
          </p:cNvSpPr>
          <p:nvPr>
            <p:ph type="ctrTitle"/>
          </p:nvPr>
        </p:nvSpPr>
        <p:spPr>
          <a:xfrm>
            <a:off x="1524000" y="1122363"/>
            <a:ext cx="9144000" cy="2387600"/>
          </a:xfrm>
        </p:spPr>
        <p:txBody>
          <a:bodyPr anchor="b"/>
          <a:lstStyle>
            <a:lvl1pPr algn="ctr">
              <a:defRPr sz="600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12AEBA0-77B3-29A7-EF2C-683153C8F62D}"/>
              </a:ext>
            </a:extLst>
          </p:cNvPr>
          <p:cNvSpPr>
            <a:spLocks noGrp="1"/>
          </p:cNvSpPr>
          <p:nvPr>
            <p:ph type="subTitle" idx="1"/>
          </p:nvPr>
        </p:nvSpPr>
        <p:spPr>
          <a:xfrm>
            <a:off x="1524000" y="3602038"/>
            <a:ext cx="9144000" cy="1655762"/>
          </a:xfrm>
        </p:spPr>
        <p:txBody>
          <a:bodyPr/>
          <a:lstStyle>
            <a:lvl1pPr marL="0" indent="0" algn="ctr">
              <a:buNone/>
              <a:defRPr sz="24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836252A-36DE-866E-03AF-13CD6B3CD9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5" name="Footer Placeholder 4">
            <a:extLst>
              <a:ext uri="{FF2B5EF4-FFF2-40B4-BE49-F238E27FC236}">
                <a16:creationId xmlns:a16="http://schemas.microsoft.com/office/drawing/2014/main" id="{F04D8270-22D3-DCBE-7812-BE48EF65C5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6" name="Slide Number Placeholder 5">
            <a:extLst>
              <a:ext uri="{FF2B5EF4-FFF2-40B4-BE49-F238E27FC236}">
                <a16:creationId xmlns:a16="http://schemas.microsoft.com/office/drawing/2014/main" id="{379B2240-55B7-CED2-2084-2B4282DFBE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2725105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8484-C6B3-EFC5-11E1-85F195DB213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F8521B-6D99-C131-B8FA-AE7B2F34B82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5E1048-5F5E-35DC-C85A-C778AFA9F0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5" name="Footer Placeholder 4">
            <a:extLst>
              <a:ext uri="{FF2B5EF4-FFF2-40B4-BE49-F238E27FC236}">
                <a16:creationId xmlns:a16="http://schemas.microsoft.com/office/drawing/2014/main" id="{84450B99-3D67-3710-BC4F-AD801E219D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6" name="Slide Number Placeholder 5">
            <a:extLst>
              <a:ext uri="{FF2B5EF4-FFF2-40B4-BE49-F238E27FC236}">
                <a16:creationId xmlns:a16="http://schemas.microsoft.com/office/drawing/2014/main" id="{CB0848FA-6001-B25F-2931-D53C35FB8C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604569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DA7BF-70AF-CAF9-5711-FD1637CDE19C}"/>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10AEB2ED-C23B-9046-D258-2272D75E5F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8214B7-B2B8-7039-5A00-03568FC9B8A3}"/>
              </a:ext>
            </a:extLst>
          </p:cNvPr>
          <p:cNvSpPr>
            <a:spLocks noGrp="1"/>
          </p:cNvSpPr>
          <p:nvPr>
            <p:ph type="dt" sz="half" idx="10"/>
          </p:nvPr>
        </p:nvSpPr>
        <p:spPr/>
        <p:txBody>
          <a:bodyPr/>
          <a:lstStyle>
            <a:lvl1pPr>
              <a:defRPr sz="1100">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5" name="Footer Placeholder 4">
            <a:extLst>
              <a:ext uri="{FF2B5EF4-FFF2-40B4-BE49-F238E27FC236}">
                <a16:creationId xmlns:a16="http://schemas.microsoft.com/office/drawing/2014/main" id="{D986902B-5BC3-CD96-C29B-03C0DD135B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6" name="Slide Number Placeholder 5">
            <a:extLst>
              <a:ext uri="{FF2B5EF4-FFF2-40B4-BE49-F238E27FC236}">
                <a16:creationId xmlns:a16="http://schemas.microsoft.com/office/drawing/2014/main" id="{C1EDF4FA-68C5-48A2-3A00-430089F00D1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21861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12A2-AD47-A87B-CDB1-EF252A909B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3D4E4-D08A-07B3-1F1D-F58749EBBE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F58A54-1B8A-C27D-01C5-18F44E5DED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0D221D-6341-DDE8-404F-DD621ECD97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6" name="Footer Placeholder 5">
            <a:extLst>
              <a:ext uri="{FF2B5EF4-FFF2-40B4-BE49-F238E27FC236}">
                <a16:creationId xmlns:a16="http://schemas.microsoft.com/office/drawing/2014/main" id="{900F9247-329C-9FF7-7258-BA53664CA7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7" name="Slide Number Placeholder 6">
            <a:extLst>
              <a:ext uri="{FF2B5EF4-FFF2-40B4-BE49-F238E27FC236}">
                <a16:creationId xmlns:a16="http://schemas.microsoft.com/office/drawing/2014/main" id="{F21D8837-D238-AEB0-01C1-B5FCB96FBA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3690011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9BAD4-C862-6D9B-29D7-612A7E2FB351}"/>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696AB49-0602-5E48-A004-9648790307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890E1-8E9B-C4CB-F7C0-6EE09699CC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9BF52C-DB7E-0D0E-0108-E812F6D0F5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35F0C-117B-A0E5-B923-49EC06A22E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6EC321-E80A-5138-7C21-12D1FF7281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8" name="Footer Placeholder 7">
            <a:extLst>
              <a:ext uri="{FF2B5EF4-FFF2-40B4-BE49-F238E27FC236}">
                <a16:creationId xmlns:a16="http://schemas.microsoft.com/office/drawing/2014/main" id="{CF79EB33-80E1-F3D3-C895-05A389CEFE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9" name="Slide Number Placeholder 8">
            <a:extLst>
              <a:ext uri="{FF2B5EF4-FFF2-40B4-BE49-F238E27FC236}">
                <a16:creationId xmlns:a16="http://schemas.microsoft.com/office/drawing/2014/main" id="{BFBF3F4D-290C-88F6-045B-1725C9D7D8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1542159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01A8-A6BE-0DFB-F579-33C16840A49A}"/>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D20BA41-97FA-26B9-6356-471BC95EE2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4" name="Footer Placeholder 3">
            <a:extLst>
              <a:ext uri="{FF2B5EF4-FFF2-40B4-BE49-F238E27FC236}">
                <a16:creationId xmlns:a16="http://schemas.microsoft.com/office/drawing/2014/main" id="{DD3D005B-0F8E-2A54-F7DD-F4D2B579102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5" name="Slide Number Placeholder 4">
            <a:extLst>
              <a:ext uri="{FF2B5EF4-FFF2-40B4-BE49-F238E27FC236}">
                <a16:creationId xmlns:a16="http://schemas.microsoft.com/office/drawing/2014/main" id="{A0F6B65B-A289-9C7A-F99D-3FC30E3F7F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2565069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D33CFA-42A4-09B3-B744-73F02A92DA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3" name="Footer Placeholder 2">
            <a:extLst>
              <a:ext uri="{FF2B5EF4-FFF2-40B4-BE49-F238E27FC236}">
                <a16:creationId xmlns:a16="http://schemas.microsoft.com/office/drawing/2014/main" id="{B311466D-87D9-BAE0-B38E-53FB6B82D2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4" name="Slide Number Placeholder 3">
            <a:extLst>
              <a:ext uri="{FF2B5EF4-FFF2-40B4-BE49-F238E27FC236}">
                <a16:creationId xmlns:a16="http://schemas.microsoft.com/office/drawing/2014/main" id="{520C5394-2273-75A1-F732-73BAAAFC129C}"/>
              </a:ext>
            </a:extLst>
          </p:cNvPr>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2686722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E644A7-D870-7A45-AF49-BBC4BC9AF677}" type="datetime1">
              <a:rPr lang="en-US" smtClean="0"/>
              <a:t>10/25/25</a:t>
            </a:fld>
            <a:endParaRPr lang="en-US"/>
          </a:p>
        </p:txBody>
      </p:sp>
      <p:sp>
        <p:nvSpPr>
          <p:cNvPr id="5" name="Footer Placeholder 4"/>
          <p:cNvSpPr>
            <a:spLocks noGrp="1"/>
          </p:cNvSpPr>
          <p:nvPr>
            <p:ph type="ftr" sz="quarter" idx="11"/>
          </p:nvPr>
        </p:nvSpPr>
        <p:spPr/>
        <p:txBody>
          <a:bodyPr/>
          <a:lstStyle/>
          <a:p>
            <a:r>
              <a:rPr lang="en-US" dirty="0"/>
              <a:t>©2020-2025 Light of the World Learning</a:t>
            </a:r>
          </a:p>
        </p:txBody>
      </p:sp>
      <p:sp>
        <p:nvSpPr>
          <p:cNvPr id="6" name="Slide Number Placeholder 5"/>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852934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1C1A-938F-CB6C-E63B-258116ED8675}"/>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86487B9-ABE9-AF47-6F9F-3DC21D86DE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5F80B1-61FD-0090-2185-B25AEE3E0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63CF1-F275-5BB9-9D01-4397E73985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6" name="Footer Placeholder 5">
            <a:extLst>
              <a:ext uri="{FF2B5EF4-FFF2-40B4-BE49-F238E27FC236}">
                <a16:creationId xmlns:a16="http://schemas.microsoft.com/office/drawing/2014/main" id="{582A0F71-B47D-902B-07F4-84D39CAC72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7" name="Slide Number Placeholder 6">
            <a:extLst>
              <a:ext uri="{FF2B5EF4-FFF2-40B4-BE49-F238E27FC236}">
                <a16:creationId xmlns:a16="http://schemas.microsoft.com/office/drawing/2014/main" id="{A1F50A2A-6B3D-1130-77F4-94B963464D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3005833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86BE-D16B-A3D7-68CA-C9AD1ACCB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E742C-28E2-B1E7-8BAB-C970692C04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0B44DD-FFE0-B686-B41C-11FD36D2D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3A987C-A71C-94BD-B9D7-8F182C3DB5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6" name="Footer Placeholder 5">
            <a:extLst>
              <a:ext uri="{FF2B5EF4-FFF2-40B4-BE49-F238E27FC236}">
                <a16:creationId xmlns:a16="http://schemas.microsoft.com/office/drawing/2014/main" id="{4DF38198-2A01-6F23-75BF-1CECB1AB0E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7" name="Slide Number Placeholder 6">
            <a:extLst>
              <a:ext uri="{FF2B5EF4-FFF2-40B4-BE49-F238E27FC236}">
                <a16:creationId xmlns:a16="http://schemas.microsoft.com/office/drawing/2014/main" id="{008933AA-F3AF-CB23-6802-F1B1E3CF1C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1774055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C143-DC04-5A9D-952B-62FC4B6D5F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B63812-9FD1-48B5-30A1-DAE4961AA7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D8A3B-7480-A00D-25CE-EAD09EBD3A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5" name="Footer Placeholder 4">
            <a:extLst>
              <a:ext uri="{FF2B5EF4-FFF2-40B4-BE49-F238E27FC236}">
                <a16:creationId xmlns:a16="http://schemas.microsoft.com/office/drawing/2014/main" id="{E7E3BC61-321F-8E14-9DCC-F3BF78D611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6" name="Slide Number Placeholder 5">
            <a:extLst>
              <a:ext uri="{FF2B5EF4-FFF2-40B4-BE49-F238E27FC236}">
                <a16:creationId xmlns:a16="http://schemas.microsoft.com/office/drawing/2014/main" id="{525C7F26-6112-F759-58C4-688521B174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924622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8964B2-CE9A-F8DB-AEB7-9A98F902A9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D51B2-2385-ABF3-64F8-B20393F97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0348B-0779-1D94-16F9-66732454BD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5" name="Footer Placeholder 4">
            <a:extLst>
              <a:ext uri="{FF2B5EF4-FFF2-40B4-BE49-F238E27FC236}">
                <a16:creationId xmlns:a16="http://schemas.microsoft.com/office/drawing/2014/main" id="{B1AEDDCB-FABD-83DB-78A1-73C8D1A7B1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6" name="Slide Number Placeholder 5">
            <a:extLst>
              <a:ext uri="{FF2B5EF4-FFF2-40B4-BE49-F238E27FC236}">
                <a16:creationId xmlns:a16="http://schemas.microsoft.com/office/drawing/2014/main" id="{0475B5C1-CEFB-2935-68FE-A38DE35607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3580133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Clr>
                <a:schemeClr val="dk1"/>
              </a:buClr>
              <a:buSzPts val="2500"/>
              <a:buChar char="•"/>
              <a:defRPr sz="25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19" name="Google Shape;19;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0" name="Google Shape;2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34142061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6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Verdan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5" name="Google Shape;25;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6" name="Google Shape;26;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36648885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0" i="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2"/>
          <p:cNvSpPr txBox="1">
            <a:spLocks noGrp="1"/>
          </p:cNvSpPr>
          <p:nvPr>
            <p:ph type="dt" idx="10"/>
          </p:nvPr>
        </p:nvSpPr>
        <p:spPr>
          <a:xfrm>
            <a:off x="5029200" y="635634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30" name="Google Shape;30;p62"/>
          <p:cNvSpPr txBox="1">
            <a:spLocks noGrp="1"/>
          </p:cNvSpPr>
          <p:nvPr>
            <p:ph type="ftr" idx="11"/>
          </p:nvPr>
        </p:nvSpPr>
        <p:spPr>
          <a:xfrm>
            <a:off x="-342900" y="6356348"/>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31" name="Google Shape;31;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206294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888888"/>
              </a:buClr>
              <a:buSzPts val="1200"/>
              <a:buFont typeface="Calibri"/>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34" name="Google Shape;34;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35" name="Google Shape;35;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3381406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6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888888"/>
              </a:buClr>
              <a:buSzPts val="1200"/>
              <a:buFont typeface="Calibri"/>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41" name="Google Shape;41;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42" name="Google Shape;42;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1637331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6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6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6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6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50" name="Google Shape;5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51" name="Google Shape;5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313667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81402E-F9D6-6A40-9FEC-174314D10286}" type="datetime1">
              <a:rPr lang="en-US" smtClean="0"/>
              <a:t>10/25/25</a:t>
            </a:fld>
            <a:endParaRPr lang="en-US"/>
          </a:p>
        </p:txBody>
      </p:sp>
      <p:sp>
        <p:nvSpPr>
          <p:cNvPr id="6" name="Footer Placeholder 5"/>
          <p:cNvSpPr>
            <a:spLocks noGrp="1"/>
          </p:cNvSpPr>
          <p:nvPr>
            <p:ph type="ftr" sz="quarter" idx="11"/>
          </p:nvPr>
        </p:nvSpPr>
        <p:spPr/>
        <p:txBody>
          <a:bodyPr/>
          <a:lstStyle/>
          <a:p>
            <a:r>
              <a:rPr lang="en-US" dirty="0"/>
              <a:t>©2020-2025 Light of the World Learning</a:t>
            </a:r>
          </a:p>
        </p:txBody>
      </p:sp>
      <p:sp>
        <p:nvSpPr>
          <p:cNvPr id="7" name="Slide Number Placeholder 6"/>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36422369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2"/>
        <p:cNvGrpSpPr/>
        <p:nvPr/>
      </p:nvGrpSpPr>
      <p:grpSpPr>
        <a:xfrm>
          <a:off x="0" y="0"/>
          <a:ext cx="0" cy="0"/>
          <a:chOff x="0" y="0"/>
          <a:chExt cx="0" cy="0"/>
        </a:xfrm>
      </p:grpSpPr>
      <p:sp>
        <p:nvSpPr>
          <p:cNvPr id="53" name="Google Shape;53;p6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6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888888"/>
              </a:buClr>
              <a:buSzPts val="1200"/>
              <a:buFont typeface="Calibri"/>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57" name="Google Shape;57;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58" name="Google Shape;5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1216664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
        <p:cNvGrpSpPr/>
        <p:nvPr/>
      </p:nvGrpSpPr>
      <p:grpSpPr>
        <a:xfrm>
          <a:off x="0" y="0"/>
          <a:ext cx="0" cy="0"/>
          <a:chOff x="0" y="0"/>
          <a:chExt cx="0" cy="0"/>
        </a:xfrm>
      </p:grpSpPr>
      <p:sp>
        <p:nvSpPr>
          <p:cNvPr id="60" name="Google Shape;60;p6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67"/>
          <p:cNvSpPr>
            <a:spLocks noGrp="1"/>
          </p:cNvSpPr>
          <p:nvPr>
            <p:ph type="pic" idx="2"/>
          </p:nvPr>
        </p:nvSpPr>
        <p:spPr>
          <a:xfrm>
            <a:off x="5183188" y="987425"/>
            <a:ext cx="6172200" cy="4873625"/>
          </a:xfrm>
          <a:prstGeom prst="rect">
            <a:avLst/>
          </a:prstGeom>
          <a:noFill/>
          <a:ln>
            <a:noFill/>
          </a:ln>
        </p:spPr>
      </p:sp>
      <p:sp>
        <p:nvSpPr>
          <p:cNvPr id="62" name="Google Shape;62;p6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888888"/>
              </a:buClr>
              <a:buSzPts val="1200"/>
              <a:buFont typeface="Calibri"/>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64" name="Google Shape;64;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65" name="Google Shape;65;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3438674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6"/>
        <p:cNvGrpSpPr/>
        <p:nvPr/>
      </p:nvGrpSpPr>
      <p:grpSpPr>
        <a:xfrm>
          <a:off x="0" y="0"/>
          <a:ext cx="0" cy="0"/>
          <a:chOff x="0" y="0"/>
          <a:chExt cx="0" cy="0"/>
        </a:xfrm>
      </p:grpSpPr>
      <p:sp>
        <p:nvSpPr>
          <p:cNvPr id="67" name="Google Shape;67;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6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888888"/>
              </a:buClr>
              <a:buSzPts val="1200"/>
              <a:buFont typeface="Calibri"/>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70" name="Google Shape;70;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71" name="Google Shape;71;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24031449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2"/>
        <p:cNvGrpSpPr/>
        <p:nvPr/>
      </p:nvGrpSpPr>
      <p:grpSpPr>
        <a:xfrm>
          <a:off x="0" y="0"/>
          <a:ext cx="0" cy="0"/>
          <a:chOff x="0" y="0"/>
          <a:chExt cx="0" cy="0"/>
        </a:xfrm>
      </p:grpSpPr>
      <p:sp>
        <p:nvSpPr>
          <p:cNvPr id="73" name="Google Shape;73;p6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888888"/>
              </a:buClr>
              <a:buSzPts val="1200"/>
              <a:buFont typeface="Calibri"/>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76" name="Google Shape;76;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77" name="Google Shape;77;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23884241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Clr>
                <a:schemeClr val="dk1"/>
              </a:buClr>
              <a:buSzPts val="2500"/>
              <a:buChar char="•"/>
              <a:defRPr sz="25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19" name="Google Shape;1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0" name="Google Shape;2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37186539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Verdan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5" name="Google Shape;2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6" name="Google Shape;2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8591912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0" i="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1"/>
          <p:cNvSpPr txBox="1">
            <a:spLocks noGrp="1"/>
          </p:cNvSpPr>
          <p:nvPr>
            <p:ph type="dt" idx="10"/>
          </p:nvPr>
        </p:nvSpPr>
        <p:spPr>
          <a:xfrm>
            <a:off x="5029200" y="635634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30" name="Google Shape;30;p41"/>
          <p:cNvSpPr txBox="1">
            <a:spLocks noGrp="1"/>
          </p:cNvSpPr>
          <p:nvPr>
            <p:ph type="ftr" idx="11"/>
          </p:nvPr>
        </p:nvSpPr>
        <p:spPr>
          <a:xfrm>
            <a:off x="-342900" y="6356348"/>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31" name="Google Shape;3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41613499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888888"/>
              </a:buClr>
              <a:buSzPts val="1200"/>
              <a:buFont typeface="Calibri"/>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34" name="Google Shape;3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35" name="Google Shape;3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22447944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888888"/>
              </a:buClr>
              <a:buSzPts val="1200"/>
              <a:buFont typeface="Calibri"/>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41" name="Google Shape;41;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42" name="Google Shape;4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187958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50" name="Google Shape;50;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51" name="Google Shape;51;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2518099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313A7C-B880-5541-91CC-3CADBA94F208}" type="datetime1">
              <a:rPr lang="en-US" smtClean="0"/>
              <a:t>10/25/25</a:t>
            </a:fld>
            <a:endParaRPr lang="en-US"/>
          </a:p>
        </p:txBody>
      </p:sp>
      <p:sp>
        <p:nvSpPr>
          <p:cNvPr id="8" name="Footer Placeholder 7"/>
          <p:cNvSpPr>
            <a:spLocks noGrp="1"/>
          </p:cNvSpPr>
          <p:nvPr>
            <p:ph type="ftr" sz="quarter" idx="11"/>
          </p:nvPr>
        </p:nvSpPr>
        <p:spPr/>
        <p:txBody>
          <a:bodyPr/>
          <a:lstStyle/>
          <a:p>
            <a:r>
              <a:rPr lang="en-US" dirty="0"/>
              <a:t>©2020-2025 Light of the World Learning</a:t>
            </a:r>
          </a:p>
        </p:txBody>
      </p:sp>
      <p:sp>
        <p:nvSpPr>
          <p:cNvPr id="9" name="Slide Number Placeholder 8"/>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1121730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2"/>
        <p:cNvGrpSpPr/>
        <p:nvPr/>
      </p:nvGrpSpPr>
      <p:grpSpPr>
        <a:xfrm>
          <a:off x="0" y="0"/>
          <a:ext cx="0" cy="0"/>
          <a:chOff x="0" y="0"/>
          <a:chExt cx="0" cy="0"/>
        </a:xfrm>
      </p:grpSpPr>
      <p:sp>
        <p:nvSpPr>
          <p:cNvPr id="53" name="Google Shape;53;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4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888888"/>
              </a:buClr>
              <a:buSzPts val="1200"/>
              <a:buFont typeface="Calibri"/>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57" name="Google Shape;57;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58" name="Google Shape;5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1423354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
        <p:cNvGrpSpPr/>
        <p:nvPr/>
      </p:nvGrpSpPr>
      <p:grpSpPr>
        <a:xfrm>
          <a:off x="0" y="0"/>
          <a:ext cx="0" cy="0"/>
          <a:chOff x="0" y="0"/>
          <a:chExt cx="0" cy="0"/>
        </a:xfrm>
      </p:grpSpPr>
      <p:sp>
        <p:nvSpPr>
          <p:cNvPr id="60" name="Google Shape;60;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7"/>
          <p:cNvSpPr>
            <a:spLocks noGrp="1"/>
          </p:cNvSpPr>
          <p:nvPr>
            <p:ph type="pic" idx="2"/>
          </p:nvPr>
        </p:nvSpPr>
        <p:spPr>
          <a:xfrm>
            <a:off x="5183188" y="987425"/>
            <a:ext cx="6172200" cy="4873625"/>
          </a:xfrm>
          <a:prstGeom prst="rect">
            <a:avLst/>
          </a:prstGeom>
          <a:noFill/>
          <a:ln>
            <a:noFill/>
          </a:ln>
        </p:spPr>
      </p:sp>
      <p:sp>
        <p:nvSpPr>
          <p:cNvPr id="62" name="Google Shape;62;p4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888888"/>
              </a:buClr>
              <a:buSzPts val="1200"/>
              <a:buFont typeface="Calibri"/>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64" name="Google Shape;6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65" name="Google Shape;6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12826495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6"/>
        <p:cNvGrpSpPr/>
        <p:nvPr/>
      </p:nvGrpSpPr>
      <p:grpSpPr>
        <a:xfrm>
          <a:off x="0" y="0"/>
          <a:ext cx="0" cy="0"/>
          <a:chOff x="0" y="0"/>
          <a:chExt cx="0" cy="0"/>
        </a:xfrm>
      </p:grpSpPr>
      <p:sp>
        <p:nvSpPr>
          <p:cNvPr id="67" name="Google Shape;67;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888888"/>
              </a:buClr>
              <a:buSzPts val="1200"/>
              <a:buFont typeface="Calibri"/>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70" name="Google Shape;7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71" name="Google Shape;7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311310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2"/>
        <p:cNvGrpSpPr/>
        <p:nvPr/>
      </p:nvGrpSpPr>
      <p:grpSpPr>
        <a:xfrm>
          <a:off x="0" y="0"/>
          <a:ext cx="0" cy="0"/>
          <a:chOff x="0" y="0"/>
          <a:chExt cx="0" cy="0"/>
        </a:xfrm>
      </p:grpSpPr>
      <p:sp>
        <p:nvSpPr>
          <p:cNvPr id="73" name="Google Shape;73;p4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888888"/>
              </a:buClr>
              <a:buSzPts val="1200"/>
              <a:buFont typeface="Calibri"/>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76" name="Google Shape;76;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77" name="Google Shape;77;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14197596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03CD-2F95-1271-89CA-F2ACEB024D6B}"/>
              </a:ext>
            </a:extLst>
          </p:cNvPr>
          <p:cNvSpPr>
            <a:spLocks noGrp="1"/>
          </p:cNvSpPr>
          <p:nvPr>
            <p:ph type="ctrTitle"/>
          </p:nvPr>
        </p:nvSpPr>
        <p:spPr>
          <a:xfrm>
            <a:off x="1524001" y="1122363"/>
            <a:ext cx="9144000" cy="2387600"/>
          </a:xfrm>
        </p:spPr>
        <p:txBody>
          <a:bodyPr anchor="b"/>
          <a:lstStyle>
            <a:lvl1pPr algn="ctr">
              <a:defRPr sz="5998">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12AEBA0-77B3-29A7-EF2C-683153C8F62D}"/>
              </a:ext>
            </a:extLst>
          </p:cNvPr>
          <p:cNvSpPr>
            <a:spLocks noGrp="1"/>
          </p:cNvSpPr>
          <p:nvPr>
            <p:ph type="subTitle" idx="1"/>
          </p:nvPr>
        </p:nvSpPr>
        <p:spPr>
          <a:xfrm>
            <a:off x="1524001" y="3602038"/>
            <a:ext cx="9144000" cy="1655762"/>
          </a:xfrm>
        </p:spPr>
        <p:txBody>
          <a:bodyPr/>
          <a:lstStyle>
            <a:lvl1pPr marL="0" indent="0" algn="ctr">
              <a:buNone/>
              <a:defRPr sz="2399">
                <a:latin typeface="Verdana" panose="020B0604030504040204" pitchFamily="34" charset="0"/>
                <a:ea typeface="Verdana" panose="020B0604030504040204" pitchFamily="34" charset="0"/>
                <a:cs typeface="Verdana" panose="020B060403050404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836252A-36DE-866E-03AF-13CD6B3CD9B2}"/>
              </a:ext>
            </a:extLst>
          </p:cNvPr>
          <p:cNvSpPr>
            <a:spLocks noGrp="1"/>
          </p:cNvSpPr>
          <p:nvPr>
            <p:ph type="dt" sz="half" idx="10"/>
          </p:nvPr>
        </p:nvSpPr>
        <p:spPr/>
        <p:txBody>
          <a:bodyPr/>
          <a:lstStyle/>
          <a:p>
            <a:pPr>
              <a:buClr>
                <a:srgbClr val="000000"/>
              </a:buClr>
            </a:pPr>
            <a:endParaRPr lang="en-US" kern="0" dirty="0">
              <a:solidFill>
                <a:srgbClr val="000000">
                  <a:tint val="75000"/>
                </a:srgbClr>
              </a:solidFill>
              <a:sym typeface="Arial"/>
            </a:endParaRPr>
          </a:p>
        </p:txBody>
      </p:sp>
      <p:sp>
        <p:nvSpPr>
          <p:cNvPr id="5" name="Footer Placeholder 4">
            <a:extLst>
              <a:ext uri="{FF2B5EF4-FFF2-40B4-BE49-F238E27FC236}">
                <a16:creationId xmlns:a16="http://schemas.microsoft.com/office/drawing/2014/main" id="{F04D8270-22D3-DCBE-7812-BE48EF65C5CF}"/>
              </a:ext>
            </a:extLst>
          </p:cNvPr>
          <p:cNvSpPr>
            <a:spLocks noGrp="1"/>
          </p:cNvSpPr>
          <p:nvPr>
            <p:ph type="ftr" sz="quarter" idx="11"/>
          </p:nvPr>
        </p:nvSpPr>
        <p:spPr/>
        <p:txBody>
          <a:bodyPr/>
          <a:lstStyle/>
          <a:p>
            <a:pPr>
              <a:buClr>
                <a:srgbClr val="000000"/>
              </a:buClr>
            </a:pPr>
            <a:r>
              <a:rPr lang="en-US" kern="0">
                <a:solidFill>
                  <a:srgbClr val="000000">
                    <a:tint val="75000"/>
                  </a:srgbClr>
                </a:solidFill>
                <a:sym typeface="Arial"/>
              </a:rPr>
              <a:t>©2020-2025 Light of the World Learning</a:t>
            </a:r>
          </a:p>
        </p:txBody>
      </p:sp>
      <p:sp>
        <p:nvSpPr>
          <p:cNvPr id="6" name="Slide Number Placeholder 5">
            <a:extLst>
              <a:ext uri="{FF2B5EF4-FFF2-40B4-BE49-F238E27FC236}">
                <a16:creationId xmlns:a16="http://schemas.microsoft.com/office/drawing/2014/main" id="{379B2240-55B7-CED2-2084-2B4282DFBED1}"/>
              </a:ext>
            </a:extLst>
          </p:cNvPr>
          <p:cNvSpPr>
            <a:spLocks noGrp="1"/>
          </p:cNvSpPr>
          <p:nvPr>
            <p:ph type="sldNum" sz="quarter" idx="12"/>
          </p:nvPr>
        </p:nvSpPr>
        <p:spPr/>
        <p:txBody>
          <a:bodyPr/>
          <a:lstStyle/>
          <a:p>
            <a:pPr>
              <a:buClr>
                <a:srgbClr val="000000"/>
              </a:buClr>
            </a:pPr>
            <a:fld id="{A38174D7-961B-BC44-94AD-244D2E408327}" type="slidenum">
              <a:rPr lang="en-US" kern="0" smtClean="0">
                <a:solidFill>
                  <a:srgbClr val="000000">
                    <a:tint val="75000"/>
                  </a:srgbClr>
                </a:solidFill>
                <a:sym typeface="Arial"/>
              </a:rPr>
              <a:pPr>
                <a:buClr>
                  <a:srgbClr val="000000"/>
                </a:buClr>
              </a:pPr>
              <a:t>‹#›</a:t>
            </a:fld>
            <a:endParaRPr lang="en-US" kern="0">
              <a:solidFill>
                <a:srgbClr val="000000">
                  <a:tint val="75000"/>
                </a:srgbClr>
              </a:solidFill>
              <a:sym typeface="Arial"/>
            </a:endParaRPr>
          </a:p>
        </p:txBody>
      </p:sp>
    </p:spTree>
    <p:extLst>
      <p:ext uri="{BB962C8B-B14F-4D97-AF65-F5344CB8AC3E}">
        <p14:creationId xmlns:p14="http://schemas.microsoft.com/office/powerpoint/2010/main" val="42720087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8484-C6B3-EFC5-11E1-85F195DB213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F8521B-6D99-C131-B8FA-AE7B2F34B82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5E1048-5F5E-35DC-C85A-C778AFA9F03E}"/>
              </a:ext>
            </a:extLst>
          </p:cNvPr>
          <p:cNvSpPr>
            <a:spLocks noGrp="1"/>
          </p:cNvSpPr>
          <p:nvPr>
            <p:ph type="dt" sz="half" idx="10"/>
          </p:nvPr>
        </p:nvSpPr>
        <p:spPr/>
        <p:txBody>
          <a:bodyPr/>
          <a:lstStyle/>
          <a:p>
            <a:pPr>
              <a:buClr>
                <a:srgbClr val="000000"/>
              </a:buClr>
            </a:pPr>
            <a:endParaRPr lang="en-US" kern="0" dirty="0">
              <a:solidFill>
                <a:srgbClr val="000000">
                  <a:tint val="75000"/>
                </a:srgbClr>
              </a:solidFill>
              <a:sym typeface="Arial"/>
            </a:endParaRPr>
          </a:p>
        </p:txBody>
      </p:sp>
      <p:sp>
        <p:nvSpPr>
          <p:cNvPr id="5" name="Footer Placeholder 4">
            <a:extLst>
              <a:ext uri="{FF2B5EF4-FFF2-40B4-BE49-F238E27FC236}">
                <a16:creationId xmlns:a16="http://schemas.microsoft.com/office/drawing/2014/main" id="{84450B99-3D67-3710-BC4F-AD801E219D9E}"/>
              </a:ext>
            </a:extLst>
          </p:cNvPr>
          <p:cNvSpPr>
            <a:spLocks noGrp="1"/>
          </p:cNvSpPr>
          <p:nvPr>
            <p:ph type="ftr" sz="quarter" idx="11"/>
          </p:nvPr>
        </p:nvSpPr>
        <p:spPr/>
        <p:txBody>
          <a:bodyPr/>
          <a:lstStyle/>
          <a:p>
            <a:pPr>
              <a:buClr>
                <a:srgbClr val="000000"/>
              </a:buClr>
            </a:pPr>
            <a:r>
              <a:rPr lang="en-US" kern="0">
                <a:solidFill>
                  <a:srgbClr val="000000">
                    <a:tint val="75000"/>
                  </a:srgbClr>
                </a:solidFill>
                <a:sym typeface="Arial"/>
              </a:rPr>
              <a:t>©2020-2025 Light of the World Learning</a:t>
            </a:r>
          </a:p>
        </p:txBody>
      </p:sp>
      <p:sp>
        <p:nvSpPr>
          <p:cNvPr id="6" name="Slide Number Placeholder 5">
            <a:extLst>
              <a:ext uri="{FF2B5EF4-FFF2-40B4-BE49-F238E27FC236}">
                <a16:creationId xmlns:a16="http://schemas.microsoft.com/office/drawing/2014/main" id="{CB0848FA-6001-B25F-2931-D53C35FB8CB5}"/>
              </a:ext>
            </a:extLst>
          </p:cNvPr>
          <p:cNvSpPr>
            <a:spLocks noGrp="1"/>
          </p:cNvSpPr>
          <p:nvPr>
            <p:ph type="sldNum" sz="quarter" idx="12"/>
          </p:nvPr>
        </p:nvSpPr>
        <p:spPr/>
        <p:txBody>
          <a:bodyPr/>
          <a:lstStyle/>
          <a:p>
            <a:pPr>
              <a:buClr>
                <a:srgbClr val="000000"/>
              </a:buClr>
            </a:pPr>
            <a:fld id="{A38174D7-961B-BC44-94AD-244D2E408327}" type="slidenum">
              <a:rPr lang="en-US" kern="0" smtClean="0">
                <a:solidFill>
                  <a:srgbClr val="000000">
                    <a:tint val="75000"/>
                  </a:srgbClr>
                </a:solidFill>
                <a:sym typeface="Arial"/>
              </a:rPr>
              <a:pPr>
                <a:buClr>
                  <a:srgbClr val="000000"/>
                </a:buClr>
              </a:pPr>
              <a:t>‹#›</a:t>
            </a:fld>
            <a:endParaRPr lang="en-US" kern="0">
              <a:solidFill>
                <a:srgbClr val="000000">
                  <a:tint val="75000"/>
                </a:srgbClr>
              </a:solidFill>
              <a:sym typeface="Arial"/>
            </a:endParaRPr>
          </a:p>
        </p:txBody>
      </p:sp>
    </p:spTree>
    <p:extLst>
      <p:ext uri="{BB962C8B-B14F-4D97-AF65-F5344CB8AC3E}">
        <p14:creationId xmlns:p14="http://schemas.microsoft.com/office/powerpoint/2010/main" val="1993383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DA7BF-70AF-CAF9-5711-FD1637CDE19C}"/>
              </a:ext>
            </a:extLst>
          </p:cNvPr>
          <p:cNvSpPr>
            <a:spLocks noGrp="1"/>
          </p:cNvSpPr>
          <p:nvPr>
            <p:ph type="title"/>
          </p:nvPr>
        </p:nvSpPr>
        <p:spPr>
          <a:xfrm>
            <a:off x="831850" y="1709740"/>
            <a:ext cx="10515600" cy="2852737"/>
          </a:xfrm>
        </p:spPr>
        <p:txBody>
          <a:bodyPr anchor="b"/>
          <a:lstStyle>
            <a:lvl1pPr>
              <a:defRPr sz="5998"/>
            </a:lvl1pPr>
          </a:lstStyle>
          <a:p>
            <a:r>
              <a:rPr lang="en-US" dirty="0"/>
              <a:t>Click to edit Master title style</a:t>
            </a:r>
          </a:p>
        </p:txBody>
      </p:sp>
      <p:sp>
        <p:nvSpPr>
          <p:cNvPr id="3" name="Text Placeholder 2">
            <a:extLst>
              <a:ext uri="{FF2B5EF4-FFF2-40B4-BE49-F238E27FC236}">
                <a16:creationId xmlns:a16="http://schemas.microsoft.com/office/drawing/2014/main" id="{10AEB2ED-C23B-9046-D258-2272D75E5FA9}"/>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8214B7-B2B8-7039-5A00-03568FC9B8A3}"/>
              </a:ext>
            </a:extLst>
          </p:cNvPr>
          <p:cNvSpPr>
            <a:spLocks noGrp="1"/>
          </p:cNvSpPr>
          <p:nvPr>
            <p:ph type="dt" sz="half" idx="10"/>
          </p:nvPr>
        </p:nvSpPr>
        <p:spPr/>
        <p:txBody>
          <a:bodyPr/>
          <a:lstStyle>
            <a:lvl1pPr>
              <a:defRPr sz="1100">
                <a:latin typeface="Verdana" panose="020B0604030504040204" pitchFamily="34" charset="0"/>
                <a:ea typeface="Verdana" panose="020B0604030504040204" pitchFamily="34" charset="0"/>
                <a:cs typeface="Verdana" panose="020B0604030504040204" pitchFamily="34" charset="0"/>
              </a:defRPr>
            </a:lvl1pPr>
          </a:lstStyle>
          <a:p>
            <a:pPr>
              <a:buClr>
                <a:srgbClr val="000000"/>
              </a:buClr>
            </a:pPr>
            <a:endParaRPr lang="en-US" kern="0" dirty="0">
              <a:solidFill>
                <a:srgbClr val="000000">
                  <a:tint val="75000"/>
                </a:srgbClr>
              </a:solidFill>
              <a:sym typeface="Arial"/>
            </a:endParaRPr>
          </a:p>
        </p:txBody>
      </p:sp>
      <p:sp>
        <p:nvSpPr>
          <p:cNvPr id="5" name="Footer Placeholder 4">
            <a:extLst>
              <a:ext uri="{FF2B5EF4-FFF2-40B4-BE49-F238E27FC236}">
                <a16:creationId xmlns:a16="http://schemas.microsoft.com/office/drawing/2014/main" id="{D986902B-5BC3-CD96-C29B-03C0DD135B72}"/>
              </a:ext>
            </a:extLst>
          </p:cNvPr>
          <p:cNvSpPr>
            <a:spLocks noGrp="1"/>
          </p:cNvSpPr>
          <p:nvPr>
            <p:ph type="ftr" sz="quarter" idx="11"/>
          </p:nvPr>
        </p:nvSpPr>
        <p:spPr/>
        <p:txBody>
          <a:bodyPr/>
          <a:lstStyle/>
          <a:p>
            <a:pPr>
              <a:buClr>
                <a:srgbClr val="000000"/>
              </a:buClr>
            </a:pPr>
            <a:r>
              <a:rPr lang="en-US" kern="0">
                <a:solidFill>
                  <a:srgbClr val="000000">
                    <a:tint val="75000"/>
                  </a:srgbClr>
                </a:solidFill>
                <a:sym typeface="Arial"/>
              </a:rPr>
              <a:t>©2020-2025 Light of the World Learning</a:t>
            </a:r>
          </a:p>
        </p:txBody>
      </p:sp>
      <p:sp>
        <p:nvSpPr>
          <p:cNvPr id="6" name="Slide Number Placeholder 5">
            <a:extLst>
              <a:ext uri="{FF2B5EF4-FFF2-40B4-BE49-F238E27FC236}">
                <a16:creationId xmlns:a16="http://schemas.microsoft.com/office/drawing/2014/main" id="{C1EDF4FA-68C5-48A2-3A00-430089F00D1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a:buClr>
                <a:srgbClr val="000000"/>
              </a:buClr>
            </a:pPr>
            <a:fld id="{A38174D7-961B-BC44-94AD-244D2E408327}" type="slidenum">
              <a:rPr lang="en-US" kern="0" smtClean="0">
                <a:solidFill>
                  <a:srgbClr val="000000">
                    <a:tint val="75000"/>
                  </a:srgbClr>
                </a:solidFill>
                <a:sym typeface="Arial"/>
              </a:rPr>
              <a:pPr>
                <a:buClr>
                  <a:srgbClr val="000000"/>
                </a:buClr>
              </a:pPr>
              <a:t>‹#›</a:t>
            </a:fld>
            <a:endParaRPr lang="en-US" kern="0" dirty="0">
              <a:solidFill>
                <a:srgbClr val="000000">
                  <a:tint val="75000"/>
                </a:srgbClr>
              </a:solidFill>
              <a:sym typeface="Arial"/>
            </a:endParaRPr>
          </a:p>
        </p:txBody>
      </p:sp>
    </p:spTree>
    <p:extLst>
      <p:ext uri="{BB962C8B-B14F-4D97-AF65-F5344CB8AC3E}">
        <p14:creationId xmlns:p14="http://schemas.microsoft.com/office/powerpoint/2010/main" val="2878620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12A2-AD47-A87B-CDB1-EF252A909B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3D4E4-D08A-07B3-1F1D-F58749EBBEC3}"/>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F58A54-1B8A-C27D-01C5-18F44E5DED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0D221D-6341-DDE8-404F-DD621ECD977C}"/>
              </a:ext>
            </a:extLst>
          </p:cNvPr>
          <p:cNvSpPr>
            <a:spLocks noGrp="1"/>
          </p:cNvSpPr>
          <p:nvPr>
            <p:ph type="dt" sz="half" idx="10"/>
          </p:nvPr>
        </p:nvSpPr>
        <p:spPr/>
        <p:txBody>
          <a:bodyPr/>
          <a:lstStyle/>
          <a:p>
            <a:pPr>
              <a:buClr>
                <a:srgbClr val="000000"/>
              </a:buClr>
            </a:pPr>
            <a:endParaRPr lang="en-US" kern="0" dirty="0">
              <a:solidFill>
                <a:srgbClr val="000000">
                  <a:tint val="75000"/>
                </a:srgbClr>
              </a:solidFill>
              <a:sym typeface="Arial"/>
            </a:endParaRPr>
          </a:p>
        </p:txBody>
      </p:sp>
      <p:sp>
        <p:nvSpPr>
          <p:cNvPr id="6" name="Footer Placeholder 5">
            <a:extLst>
              <a:ext uri="{FF2B5EF4-FFF2-40B4-BE49-F238E27FC236}">
                <a16:creationId xmlns:a16="http://schemas.microsoft.com/office/drawing/2014/main" id="{900F9247-329C-9FF7-7258-BA53664CA78E}"/>
              </a:ext>
            </a:extLst>
          </p:cNvPr>
          <p:cNvSpPr>
            <a:spLocks noGrp="1"/>
          </p:cNvSpPr>
          <p:nvPr>
            <p:ph type="ftr" sz="quarter" idx="11"/>
          </p:nvPr>
        </p:nvSpPr>
        <p:spPr/>
        <p:txBody>
          <a:bodyPr/>
          <a:lstStyle/>
          <a:p>
            <a:pPr>
              <a:buClr>
                <a:srgbClr val="000000"/>
              </a:buClr>
            </a:pPr>
            <a:r>
              <a:rPr lang="en-US" kern="0">
                <a:solidFill>
                  <a:srgbClr val="000000">
                    <a:tint val="75000"/>
                  </a:srgbClr>
                </a:solidFill>
                <a:sym typeface="Arial"/>
              </a:rPr>
              <a:t>©2020-2025 Light of the World Learning</a:t>
            </a:r>
          </a:p>
        </p:txBody>
      </p:sp>
      <p:sp>
        <p:nvSpPr>
          <p:cNvPr id="7" name="Slide Number Placeholder 6">
            <a:extLst>
              <a:ext uri="{FF2B5EF4-FFF2-40B4-BE49-F238E27FC236}">
                <a16:creationId xmlns:a16="http://schemas.microsoft.com/office/drawing/2014/main" id="{F21D8837-D238-AEB0-01C1-B5FCB96FBAB4}"/>
              </a:ext>
            </a:extLst>
          </p:cNvPr>
          <p:cNvSpPr>
            <a:spLocks noGrp="1"/>
          </p:cNvSpPr>
          <p:nvPr>
            <p:ph type="sldNum" sz="quarter" idx="12"/>
          </p:nvPr>
        </p:nvSpPr>
        <p:spPr/>
        <p:txBody>
          <a:bodyPr/>
          <a:lstStyle/>
          <a:p>
            <a:pPr>
              <a:buClr>
                <a:srgbClr val="000000"/>
              </a:buClr>
            </a:pPr>
            <a:fld id="{A38174D7-961B-BC44-94AD-244D2E408327}" type="slidenum">
              <a:rPr lang="en-US" kern="0" smtClean="0">
                <a:solidFill>
                  <a:srgbClr val="000000">
                    <a:tint val="75000"/>
                  </a:srgbClr>
                </a:solidFill>
                <a:sym typeface="Arial"/>
              </a:rPr>
              <a:pPr>
                <a:buClr>
                  <a:srgbClr val="000000"/>
                </a:buClr>
              </a:pPr>
              <a:t>‹#›</a:t>
            </a:fld>
            <a:endParaRPr lang="en-US" kern="0">
              <a:solidFill>
                <a:srgbClr val="000000">
                  <a:tint val="75000"/>
                </a:srgbClr>
              </a:solidFill>
              <a:sym typeface="Arial"/>
            </a:endParaRPr>
          </a:p>
        </p:txBody>
      </p:sp>
    </p:spTree>
    <p:extLst>
      <p:ext uri="{BB962C8B-B14F-4D97-AF65-F5344CB8AC3E}">
        <p14:creationId xmlns:p14="http://schemas.microsoft.com/office/powerpoint/2010/main" val="6735843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9BAD4-C862-6D9B-29D7-612A7E2FB351}"/>
              </a:ext>
            </a:extLst>
          </p:cNvPr>
          <p:cNvSpPr>
            <a:spLocks noGrp="1"/>
          </p:cNvSpPr>
          <p:nvPr>
            <p:ph type="title"/>
          </p:nvPr>
        </p:nvSpPr>
        <p:spPr>
          <a:xfrm>
            <a:off x="839788" y="365127"/>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696AB49-0602-5E48-A004-964879030730}"/>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890E1-8E9B-C4CB-F7C0-6EE09699CC8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9BF52C-DB7E-0D0E-0108-E812F6D0F55C}"/>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35F0C-117B-A0E5-B923-49EC06A22E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6EC321-E80A-5138-7C21-12D1FF7281B6}"/>
              </a:ext>
            </a:extLst>
          </p:cNvPr>
          <p:cNvSpPr>
            <a:spLocks noGrp="1"/>
          </p:cNvSpPr>
          <p:nvPr>
            <p:ph type="dt" sz="half" idx="10"/>
          </p:nvPr>
        </p:nvSpPr>
        <p:spPr/>
        <p:txBody>
          <a:bodyPr/>
          <a:lstStyle/>
          <a:p>
            <a:pPr>
              <a:buClr>
                <a:srgbClr val="000000"/>
              </a:buClr>
            </a:pPr>
            <a:endParaRPr lang="en-US" kern="0" dirty="0">
              <a:solidFill>
                <a:srgbClr val="000000">
                  <a:tint val="75000"/>
                </a:srgbClr>
              </a:solidFill>
              <a:sym typeface="Arial"/>
            </a:endParaRPr>
          </a:p>
        </p:txBody>
      </p:sp>
      <p:sp>
        <p:nvSpPr>
          <p:cNvPr id="8" name="Footer Placeholder 7">
            <a:extLst>
              <a:ext uri="{FF2B5EF4-FFF2-40B4-BE49-F238E27FC236}">
                <a16:creationId xmlns:a16="http://schemas.microsoft.com/office/drawing/2014/main" id="{CF79EB33-80E1-F3D3-C895-05A389CEFE92}"/>
              </a:ext>
            </a:extLst>
          </p:cNvPr>
          <p:cNvSpPr>
            <a:spLocks noGrp="1"/>
          </p:cNvSpPr>
          <p:nvPr>
            <p:ph type="ftr" sz="quarter" idx="11"/>
          </p:nvPr>
        </p:nvSpPr>
        <p:spPr/>
        <p:txBody>
          <a:bodyPr/>
          <a:lstStyle/>
          <a:p>
            <a:pPr>
              <a:buClr>
                <a:srgbClr val="000000"/>
              </a:buClr>
            </a:pPr>
            <a:r>
              <a:rPr lang="en-US" kern="0">
                <a:solidFill>
                  <a:srgbClr val="000000">
                    <a:tint val="75000"/>
                  </a:srgbClr>
                </a:solidFill>
                <a:sym typeface="Arial"/>
              </a:rPr>
              <a:t>©2020-2025 Light of the World Learning</a:t>
            </a:r>
          </a:p>
        </p:txBody>
      </p:sp>
      <p:sp>
        <p:nvSpPr>
          <p:cNvPr id="9" name="Slide Number Placeholder 8">
            <a:extLst>
              <a:ext uri="{FF2B5EF4-FFF2-40B4-BE49-F238E27FC236}">
                <a16:creationId xmlns:a16="http://schemas.microsoft.com/office/drawing/2014/main" id="{BFBF3F4D-290C-88F6-045B-1725C9D7D855}"/>
              </a:ext>
            </a:extLst>
          </p:cNvPr>
          <p:cNvSpPr>
            <a:spLocks noGrp="1"/>
          </p:cNvSpPr>
          <p:nvPr>
            <p:ph type="sldNum" sz="quarter" idx="12"/>
          </p:nvPr>
        </p:nvSpPr>
        <p:spPr/>
        <p:txBody>
          <a:bodyPr/>
          <a:lstStyle/>
          <a:p>
            <a:pPr>
              <a:buClr>
                <a:srgbClr val="000000"/>
              </a:buClr>
            </a:pPr>
            <a:fld id="{A38174D7-961B-BC44-94AD-244D2E408327}" type="slidenum">
              <a:rPr lang="en-US" kern="0" smtClean="0">
                <a:solidFill>
                  <a:srgbClr val="000000">
                    <a:tint val="75000"/>
                  </a:srgbClr>
                </a:solidFill>
                <a:sym typeface="Arial"/>
              </a:rPr>
              <a:pPr>
                <a:buClr>
                  <a:srgbClr val="000000"/>
                </a:buClr>
              </a:pPr>
              <a:t>‹#›</a:t>
            </a:fld>
            <a:endParaRPr lang="en-US" kern="0">
              <a:solidFill>
                <a:srgbClr val="000000">
                  <a:tint val="75000"/>
                </a:srgbClr>
              </a:solidFill>
              <a:sym typeface="Arial"/>
            </a:endParaRPr>
          </a:p>
        </p:txBody>
      </p:sp>
    </p:spTree>
    <p:extLst>
      <p:ext uri="{BB962C8B-B14F-4D97-AF65-F5344CB8AC3E}">
        <p14:creationId xmlns:p14="http://schemas.microsoft.com/office/powerpoint/2010/main" val="21575079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01A8-A6BE-0DFB-F579-33C16840A49A}"/>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D20BA41-97FA-26B9-6356-471BC95EE24E}"/>
              </a:ext>
            </a:extLst>
          </p:cNvPr>
          <p:cNvSpPr>
            <a:spLocks noGrp="1"/>
          </p:cNvSpPr>
          <p:nvPr>
            <p:ph type="dt" sz="half" idx="10"/>
          </p:nvPr>
        </p:nvSpPr>
        <p:spPr/>
        <p:txBody>
          <a:bodyPr/>
          <a:lstStyle/>
          <a:p>
            <a:pPr>
              <a:buClr>
                <a:srgbClr val="000000"/>
              </a:buClr>
            </a:pPr>
            <a:endParaRPr lang="en-US" kern="0" dirty="0">
              <a:solidFill>
                <a:srgbClr val="000000">
                  <a:tint val="75000"/>
                </a:srgbClr>
              </a:solidFill>
              <a:sym typeface="Arial"/>
            </a:endParaRPr>
          </a:p>
        </p:txBody>
      </p:sp>
      <p:sp>
        <p:nvSpPr>
          <p:cNvPr id="4" name="Footer Placeholder 3">
            <a:extLst>
              <a:ext uri="{FF2B5EF4-FFF2-40B4-BE49-F238E27FC236}">
                <a16:creationId xmlns:a16="http://schemas.microsoft.com/office/drawing/2014/main" id="{DD3D005B-0F8E-2A54-F7DD-F4D2B579102E}"/>
              </a:ext>
            </a:extLst>
          </p:cNvPr>
          <p:cNvSpPr>
            <a:spLocks noGrp="1"/>
          </p:cNvSpPr>
          <p:nvPr>
            <p:ph type="ftr" sz="quarter" idx="11"/>
          </p:nvPr>
        </p:nvSpPr>
        <p:spPr/>
        <p:txBody>
          <a:bodyPr/>
          <a:lstStyle/>
          <a:p>
            <a:pPr>
              <a:buClr>
                <a:srgbClr val="000000"/>
              </a:buClr>
            </a:pPr>
            <a:r>
              <a:rPr lang="en-US" kern="0">
                <a:solidFill>
                  <a:srgbClr val="000000">
                    <a:tint val="75000"/>
                  </a:srgbClr>
                </a:solidFill>
                <a:sym typeface="Arial"/>
              </a:rPr>
              <a:t>©2020-2025 Light of the World Learning</a:t>
            </a:r>
          </a:p>
        </p:txBody>
      </p:sp>
      <p:sp>
        <p:nvSpPr>
          <p:cNvPr id="5" name="Slide Number Placeholder 4">
            <a:extLst>
              <a:ext uri="{FF2B5EF4-FFF2-40B4-BE49-F238E27FC236}">
                <a16:creationId xmlns:a16="http://schemas.microsoft.com/office/drawing/2014/main" id="{A0F6B65B-A289-9C7A-F99D-3FC30E3F7F82}"/>
              </a:ext>
            </a:extLst>
          </p:cNvPr>
          <p:cNvSpPr>
            <a:spLocks noGrp="1"/>
          </p:cNvSpPr>
          <p:nvPr>
            <p:ph type="sldNum" sz="quarter" idx="12"/>
          </p:nvPr>
        </p:nvSpPr>
        <p:spPr/>
        <p:txBody>
          <a:bodyPr/>
          <a:lstStyle/>
          <a:p>
            <a:pPr>
              <a:buClr>
                <a:srgbClr val="000000"/>
              </a:buClr>
            </a:pPr>
            <a:fld id="{A38174D7-961B-BC44-94AD-244D2E408327}" type="slidenum">
              <a:rPr lang="en-US" kern="0" smtClean="0">
                <a:solidFill>
                  <a:srgbClr val="000000">
                    <a:tint val="75000"/>
                  </a:srgbClr>
                </a:solidFill>
                <a:sym typeface="Arial"/>
              </a:rPr>
              <a:pPr>
                <a:buClr>
                  <a:srgbClr val="000000"/>
                </a:buClr>
              </a:pPr>
              <a:t>‹#›</a:t>
            </a:fld>
            <a:endParaRPr lang="en-US" kern="0">
              <a:solidFill>
                <a:srgbClr val="000000">
                  <a:tint val="75000"/>
                </a:srgbClr>
              </a:solidFill>
              <a:sym typeface="Arial"/>
            </a:endParaRPr>
          </a:p>
        </p:txBody>
      </p:sp>
    </p:spTree>
    <p:extLst>
      <p:ext uri="{BB962C8B-B14F-4D97-AF65-F5344CB8AC3E}">
        <p14:creationId xmlns:p14="http://schemas.microsoft.com/office/powerpoint/2010/main" val="2048757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C489CF-3D47-ED4D-B716-F163C39FA565}" type="datetime1">
              <a:rPr lang="en-US" smtClean="0"/>
              <a:t>10/25/25</a:t>
            </a:fld>
            <a:endParaRPr lang="en-US"/>
          </a:p>
        </p:txBody>
      </p:sp>
      <p:sp>
        <p:nvSpPr>
          <p:cNvPr id="4" name="Footer Placeholder 3"/>
          <p:cNvSpPr>
            <a:spLocks noGrp="1"/>
          </p:cNvSpPr>
          <p:nvPr>
            <p:ph type="ftr" sz="quarter" idx="11"/>
          </p:nvPr>
        </p:nvSpPr>
        <p:spPr/>
        <p:txBody>
          <a:bodyPr/>
          <a:lstStyle/>
          <a:p>
            <a:r>
              <a:rPr lang="en-US" dirty="0"/>
              <a:t>©2020-2025 Light of the World Learning</a:t>
            </a:r>
          </a:p>
        </p:txBody>
      </p:sp>
      <p:sp>
        <p:nvSpPr>
          <p:cNvPr id="5" name="Slide Number Placeholder 4"/>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1484867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D33CFA-42A4-09B3-B744-73F02A92DAB7}"/>
              </a:ext>
            </a:extLst>
          </p:cNvPr>
          <p:cNvSpPr>
            <a:spLocks noGrp="1"/>
          </p:cNvSpPr>
          <p:nvPr>
            <p:ph type="dt" sz="half" idx="10"/>
          </p:nvPr>
        </p:nvSpPr>
        <p:spPr/>
        <p:txBody>
          <a:bodyPr/>
          <a:lstStyle/>
          <a:p>
            <a:pPr>
              <a:buClr>
                <a:srgbClr val="000000"/>
              </a:buClr>
            </a:pPr>
            <a:endParaRPr lang="en-US" kern="0" dirty="0">
              <a:solidFill>
                <a:srgbClr val="000000">
                  <a:tint val="75000"/>
                </a:srgbClr>
              </a:solidFill>
              <a:sym typeface="Arial"/>
            </a:endParaRPr>
          </a:p>
        </p:txBody>
      </p:sp>
      <p:sp>
        <p:nvSpPr>
          <p:cNvPr id="3" name="Footer Placeholder 2">
            <a:extLst>
              <a:ext uri="{FF2B5EF4-FFF2-40B4-BE49-F238E27FC236}">
                <a16:creationId xmlns:a16="http://schemas.microsoft.com/office/drawing/2014/main" id="{B311466D-87D9-BAE0-B38E-53FB6B82D202}"/>
              </a:ext>
            </a:extLst>
          </p:cNvPr>
          <p:cNvSpPr>
            <a:spLocks noGrp="1"/>
          </p:cNvSpPr>
          <p:nvPr>
            <p:ph type="ftr" sz="quarter" idx="11"/>
          </p:nvPr>
        </p:nvSpPr>
        <p:spPr/>
        <p:txBody>
          <a:bodyPr/>
          <a:lstStyle/>
          <a:p>
            <a:pPr>
              <a:buClr>
                <a:srgbClr val="000000"/>
              </a:buClr>
            </a:pPr>
            <a:r>
              <a:rPr lang="en-US" kern="0">
                <a:solidFill>
                  <a:srgbClr val="000000">
                    <a:tint val="75000"/>
                  </a:srgbClr>
                </a:solidFill>
                <a:sym typeface="Arial"/>
              </a:rPr>
              <a:t>©2020-2025 Light of the World Learning</a:t>
            </a:r>
          </a:p>
        </p:txBody>
      </p:sp>
      <p:sp>
        <p:nvSpPr>
          <p:cNvPr id="4" name="Slide Number Placeholder 3">
            <a:extLst>
              <a:ext uri="{FF2B5EF4-FFF2-40B4-BE49-F238E27FC236}">
                <a16:creationId xmlns:a16="http://schemas.microsoft.com/office/drawing/2014/main" id="{520C5394-2273-75A1-F732-73BAAAFC129C}"/>
              </a:ext>
            </a:extLst>
          </p:cNvPr>
          <p:cNvSpPr>
            <a:spLocks noGrp="1"/>
          </p:cNvSpPr>
          <p:nvPr>
            <p:ph type="sldNum" sz="quarter" idx="12"/>
          </p:nvPr>
        </p:nvSpPr>
        <p:spPr/>
        <p:txBody>
          <a:bodyPr/>
          <a:lstStyle>
            <a:lvl1pPr>
              <a:defRPr>
                <a:solidFill>
                  <a:schemeClr val="tx1"/>
                </a:solidFill>
              </a:defRPr>
            </a:lvl1pPr>
          </a:lstStyle>
          <a:p>
            <a:pPr>
              <a:buClr>
                <a:srgbClr val="000000"/>
              </a:buClr>
            </a:pPr>
            <a:fld id="{A38174D7-961B-BC44-94AD-244D2E408327}" type="slidenum">
              <a:rPr lang="en-US" kern="0" smtClean="0">
                <a:solidFill>
                  <a:srgbClr val="000000"/>
                </a:solidFill>
                <a:sym typeface="Arial"/>
              </a:rPr>
              <a:pPr>
                <a:buClr>
                  <a:srgbClr val="000000"/>
                </a:buClr>
              </a:pPr>
              <a:t>‹#›</a:t>
            </a:fld>
            <a:endParaRPr lang="en-US" kern="0" dirty="0">
              <a:solidFill>
                <a:srgbClr val="000000"/>
              </a:solidFill>
              <a:sym typeface="Arial"/>
            </a:endParaRPr>
          </a:p>
        </p:txBody>
      </p:sp>
    </p:spTree>
    <p:extLst>
      <p:ext uri="{BB962C8B-B14F-4D97-AF65-F5344CB8AC3E}">
        <p14:creationId xmlns:p14="http://schemas.microsoft.com/office/powerpoint/2010/main" val="36277094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1C1A-938F-CB6C-E63B-258116ED8675}"/>
              </a:ext>
            </a:extLst>
          </p:cNvPr>
          <p:cNvSpPr>
            <a:spLocks noGrp="1"/>
          </p:cNvSpPr>
          <p:nvPr>
            <p:ph type="title"/>
          </p:nvPr>
        </p:nvSpPr>
        <p:spPr>
          <a:xfrm>
            <a:off x="839789" y="457200"/>
            <a:ext cx="3932237" cy="1600200"/>
          </a:xfrm>
        </p:spPr>
        <p:txBody>
          <a:bodyPr anchor="b"/>
          <a:lstStyle>
            <a:lvl1pPr>
              <a:defRPr sz="3199"/>
            </a:lvl1pPr>
          </a:lstStyle>
          <a:p>
            <a:r>
              <a:rPr lang="en-US" dirty="0"/>
              <a:t>Click to edit Master title style</a:t>
            </a:r>
          </a:p>
        </p:txBody>
      </p:sp>
      <p:sp>
        <p:nvSpPr>
          <p:cNvPr id="3" name="Content Placeholder 2">
            <a:extLst>
              <a:ext uri="{FF2B5EF4-FFF2-40B4-BE49-F238E27FC236}">
                <a16:creationId xmlns:a16="http://schemas.microsoft.com/office/drawing/2014/main" id="{E86487B9-ABE9-AF47-6F9F-3DC21D86DE40}"/>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5F80B1-61FD-0090-2185-B25AEE3E0181}"/>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63CF1-F275-5BB9-9D01-4397E7398554}"/>
              </a:ext>
            </a:extLst>
          </p:cNvPr>
          <p:cNvSpPr>
            <a:spLocks noGrp="1"/>
          </p:cNvSpPr>
          <p:nvPr>
            <p:ph type="dt" sz="half" idx="10"/>
          </p:nvPr>
        </p:nvSpPr>
        <p:spPr/>
        <p:txBody>
          <a:bodyPr/>
          <a:lstStyle/>
          <a:p>
            <a:pPr>
              <a:buClr>
                <a:srgbClr val="000000"/>
              </a:buClr>
            </a:pPr>
            <a:endParaRPr lang="en-US" kern="0" dirty="0">
              <a:solidFill>
                <a:srgbClr val="000000">
                  <a:tint val="75000"/>
                </a:srgbClr>
              </a:solidFill>
              <a:sym typeface="Arial"/>
            </a:endParaRPr>
          </a:p>
        </p:txBody>
      </p:sp>
      <p:sp>
        <p:nvSpPr>
          <p:cNvPr id="6" name="Footer Placeholder 5">
            <a:extLst>
              <a:ext uri="{FF2B5EF4-FFF2-40B4-BE49-F238E27FC236}">
                <a16:creationId xmlns:a16="http://schemas.microsoft.com/office/drawing/2014/main" id="{582A0F71-B47D-902B-07F4-84D39CAC72B3}"/>
              </a:ext>
            </a:extLst>
          </p:cNvPr>
          <p:cNvSpPr>
            <a:spLocks noGrp="1"/>
          </p:cNvSpPr>
          <p:nvPr>
            <p:ph type="ftr" sz="quarter" idx="11"/>
          </p:nvPr>
        </p:nvSpPr>
        <p:spPr/>
        <p:txBody>
          <a:bodyPr/>
          <a:lstStyle/>
          <a:p>
            <a:pPr>
              <a:buClr>
                <a:srgbClr val="000000"/>
              </a:buClr>
            </a:pPr>
            <a:r>
              <a:rPr lang="en-US" kern="0">
                <a:solidFill>
                  <a:srgbClr val="000000">
                    <a:tint val="75000"/>
                  </a:srgbClr>
                </a:solidFill>
                <a:sym typeface="Arial"/>
              </a:rPr>
              <a:t>©2020-2025 Light of the World Learning</a:t>
            </a:r>
          </a:p>
        </p:txBody>
      </p:sp>
      <p:sp>
        <p:nvSpPr>
          <p:cNvPr id="7" name="Slide Number Placeholder 6">
            <a:extLst>
              <a:ext uri="{FF2B5EF4-FFF2-40B4-BE49-F238E27FC236}">
                <a16:creationId xmlns:a16="http://schemas.microsoft.com/office/drawing/2014/main" id="{A1F50A2A-6B3D-1130-77F4-94B963464D86}"/>
              </a:ext>
            </a:extLst>
          </p:cNvPr>
          <p:cNvSpPr>
            <a:spLocks noGrp="1"/>
          </p:cNvSpPr>
          <p:nvPr>
            <p:ph type="sldNum" sz="quarter" idx="12"/>
          </p:nvPr>
        </p:nvSpPr>
        <p:spPr/>
        <p:txBody>
          <a:bodyPr/>
          <a:lstStyle/>
          <a:p>
            <a:pPr>
              <a:buClr>
                <a:srgbClr val="000000"/>
              </a:buClr>
            </a:pPr>
            <a:fld id="{A38174D7-961B-BC44-94AD-244D2E408327}" type="slidenum">
              <a:rPr lang="en-US" kern="0" smtClean="0">
                <a:solidFill>
                  <a:srgbClr val="000000">
                    <a:tint val="75000"/>
                  </a:srgbClr>
                </a:solidFill>
                <a:sym typeface="Arial"/>
              </a:rPr>
              <a:pPr>
                <a:buClr>
                  <a:srgbClr val="000000"/>
                </a:buClr>
              </a:pPr>
              <a:t>‹#›</a:t>
            </a:fld>
            <a:endParaRPr lang="en-US" kern="0">
              <a:solidFill>
                <a:srgbClr val="000000">
                  <a:tint val="75000"/>
                </a:srgbClr>
              </a:solidFill>
              <a:sym typeface="Arial"/>
            </a:endParaRPr>
          </a:p>
        </p:txBody>
      </p:sp>
    </p:spTree>
    <p:extLst>
      <p:ext uri="{BB962C8B-B14F-4D97-AF65-F5344CB8AC3E}">
        <p14:creationId xmlns:p14="http://schemas.microsoft.com/office/powerpoint/2010/main" val="24026343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86BE-D16B-A3D7-68CA-C9AD1ACCB98C}"/>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7B2E742C-28E2-B1E7-8BAB-C970692C049F}"/>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B80B44DD-FFE0-B686-B41C-11FD36D2D261}"/>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3A987C-A71C-94BD-B9D7-8F182C3DB526}"/>
              </a:ext>
            </a:extLst>
          </p:cNvPr>
          <p:cNvSpPr>
            <a:spLocks noGrp="1"/>
          </p:cNvSpPr>
          <p:nvPr>
            <p:ph type="dt" sz="half" idx="10"/>
          </p:nvPr>
        </p:nvSpPr>
        <p:spPr/>
        <p:txBody>
          <a:bodyPr/>
          <a:lstStyle/>
          <a:p>
            <a:pPr>
              <a:buClr>
                <a:srgbClr val="000000"/>
              </a:buClr>
            </a:pPr>
            <a:endParaRPr lang="en-US" kern="0" dirty="0">
              <a:solidFill>
                <a:srgbClr val="000000">
                  <a:tint val="75000"/>
                </a:srgbClr>
              </a:solidFill>
              <a:sym typeface="Arial"/>
            </a:endParaRPr>
          </a:p>
        </p:txBody>
      </p:sp>
      <p:sp>
        <p:nvSpPr>
          <p:cNvPr id="6" name="Footer Placeholder 5">
            <a:extLst>
              <a:ext uri="{FF2B5EF4-FFF2-40B4-BE49-F238E27FC236}">
                <a16:creationId xmlns:a16="http://schemas.microsoft.com/office/drawing/2014/main" id="{4DF38198-2A01-6F23-75BF-1CECB1AB0EA1}"/>
              </a:ext>
            </a:extLst>
          </p:cNvPr>
          <p:cNvSpPr>
            <a:spLocks noGrp="1"/>
          </p:cNvSpPr>
          <p:nvPr>
            <p:ph type="ftr" sz="quarter" idx="11"/>
          </p:nvPr>
        </p:nvSpPr>
        <p:spPr/>
        <p:txBody>
          <a:bodyPr/>
          <a:lstStyle/>
          <a:p>
            <a:pPr>
              <a:buClr>
                <a:srgbClr val="000000"/>
              </a:buClr>
            </a:pPr>
            <a:r>
              <a:rPr lang="en-US" kern="0">
                <a:solidFill>
                  <a:srgbClr val="000000">
                    <a:tint val="75000"/>
                  </a:srgbClr>
                </a:solidFill>
                <a:sym typeface="Arial"/>
              </a:rPr>
              <a:t>©2020-2025 Light of the World Learning</a:t>
            </a:r>
          </a:p>
        </p:txBody>
      </p:sp>
      <p:sp>
        <p:nvSpPr>
          <p:cNvPr id="7" name="Slide Number Placeholder 6">
            <a:extLst>
              <a:ext uri="{FF2B5EF4-FFF2-40B4-BE49-F238E27FC236}">
                <a16:creationId xmlns:a16="http://schemas.microsoft.com/office/drawing/2014/main" id="{008933AA-F3AF-CB23-6802-F1B1E3CF1C49}"/>
              </a:ext>
            </a:extLst>
          </p:cNvPr>
          <p:cNvSpPr>
            <a:spLocks noGrp="1"/>
          </p:cNvSpPr>
          <p:nvPr>
            <p:ph type="sldNum" sz="quarter" idx="12"/>
          </p:nvPr>
        </p:nvSpPr>
        <p:spPr/>
        <p:txBody>
          <a:bodyPr/>
          <a:lstStyle/>
          <a:p>
            <a:pPr>
              <a:buClr>
                <a:srgbClr val="000000"/>
              </a:buClr>
            </a:pPr>
            <a:fld id="{A38174D7-961B-BC44-94AD-244D2E408327}" type="slidenum">
              <a:rPr lang="en-US" kern="0" smtClean="0">
                <a:solidFill>
                  <a:srgbClr val="000000">
                    <a:tint val="75000"/>
                  </a:srgbClr>
                </a:solidFill>
                <a:sym typeface="Arial"/>
              </a:rPr>
              <a:pPr>
                <a:buClr>
                  <a:srgbClr val="000000"/>
                </a:buClr>
              </a:pPr>
              <a:t>‹#›</a:t>
            </a:fld>
            <a:endParaRPr lang="en-US" kern="0">
              <a:solidFill>
                <a:srgbClr val="000000">
                  <a:tint val="75000"/>
                </a:srgbClr>
              </a:solidFill>
              <a:sym typeface="Arial"/>
            </a:endParaRPr>
          </a:p>
        </p:txBody>
      </p:sp>
    </p:spTree>
    <p:extLst>
      <p:ext uri="{BB962C8B-B14F-4D97-AF65-F5344CB8AC3E}">
        <p14:creationId xmlns:p14="http://schemas.microsoft.com/office/powerpoint/2010/main" val="42576767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C143-DC04-5A9D-952B-62FC4B6D5F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B63812-9FD1-48B5-30A1-DAE4961AA7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D8A3B-7480-A00D-25CE-EAD09EBD3A01}"/>
              </a:ext>
            </a:extLst>
          </p:cNvPr>
          <p:cNvSpPr>
            <a:spLocks noGrp="1"/>
          </p:cNvSpPr>
          <p:nvPr>
            <p:ph type="dt" sz="half" idx="10"/>
          </p:nvPr>
        </p:nvSpPr>
        <p:spPr/>
        <p:txBody>
          <a:bodyPr/>
          <a:lstStyle/>
          <a:p>
            <a:pPr>
              <a:buClr>
                <a:srgbClr val="000000"/>
              </a:buClr>
            </a:pPr>
            <a:endParaRPr lang="en-US" kern="0" dirty="0">
              <a:solidFill>
                <a:srgbClr val="000000">
                  <a:tint val="75000"/>
                </a:srgbClr>
              </a:solidFill>
              <a:sym typeface="Arial"/>
            </a:endParaRPr>
          </a:p>
        </p:txBody>
      </p:sp>
      <p:sp>
        <p:nvSpPr>
          <p:cNvPr id="5" name="Footer Placeholder 4">
            <a:extLst>
              <a:ext uri="{FF2B5EF4-FFF2-40B4-BE49-F238E27FC236}">
                <a16:creationId xmlns:a16="http://schemas.microsoft.com/office/drawing/2014/main" id="{E7E3BC61-321F-8E14-9DCC-F3BF78D6116F}"/>
              </a:ext>
            </a:extLst>
          </p:cNvPr>
          <p:cNvSpPr>
            <a:spLocks noGrp="1"/>
          </p:cNvSpPr>
          <p:nvPr>
            <p:ph type="ftr" sz="quarter" idx="11"/>
          </p:nvPr>
        </p:nvSpPr>
        <p:spPr/>
        <p:txBody>
          <a:bodyPr/>
          <a:lstStyle/>
          <a:p>
            <a:pPr>
              <a:buClr>
                <a:srgbClr val="000000"/>
              </a:buClr>
            </a:pPr>
            <a:r>
              <a:rPr lang="en-US" kern="0">
                <a:solidFill>
                  <a:srgbClr val="000000">
                    <a:tint val="75000"/>
                  </a:srgbClr>
                </a:solidFill>
                <a:sym typeface="Arial"/>
              </a:rPr>
              <a:t>©2020-2025 Light of the World Learning</a:t>
            </a:r>
          </a:p>
        </p:txBody>
      </p:sp>
      <p:sp>
        <p:nvSpPr>
          <p:cNvPr id="6" name="Slide Number Placeholder 5">
            <a:extLst>
              <a:ext uri="{FF2B5EF4-FFF2-40B4-BE49-F238E27FC236}">
                <a16:creationId xmlns:a16="http://schemas.microsoft.com/office/drawing/2014/main" id="{525C7F26-6112-F759-58C4-688521B174F9}"/>
              </a:ext>
            </a:extLst>
          </p:cNvPr>
          <p:cNvSpPr>
            <a:spLocks noGrp="1"/>
          </p:cNvSpPr>
          <p:nvPr>
            <p:ph type="sldNum" sz="quarter" idx="12"/>
          </p:nvPr>
        </p:nvSpPr>
        <p:spPr/>
        <p:txBody>
          <a:bodyPr/>
          <a:lstStyle/>
          <a:p>
            <a:pPr>
              <a:buClr>
                <a:srgbClr val="000000"/>
              </a:buClr>
            </a:pPr>
            <a:fld id="{A38174D7-961B-BC44-94AD-244D2E408327}" type="slidenum">
              <a:rPr lang="en-US" kern="0" smtClean="0">
                <a:solidFill>
                  <a:srgbClr val="000000">
                    <a:tint val="75000"/>
                  </a:srgbClr>
                </a:solidFill>
                <a:sym typeface="Arial"/>
              </a:rPr>
              <a:pPr>
                <a:buClr>
                  <a:srgbClr val="000000"/>
                </a:buClr>
              </a:pPr>
              <a:t>‹#›</a:t>
            </a:fld>
            <a:endParaRPr lang="en-US" kern="0">
              <a:solidFill>
                <a:srgbClr val="000000">
                  <a:tint val="75000"/>
                </a:srgbClr>
              </a:solidFill>
              <a:sym typeface="Arial"/>
            </a:endParaRPr>
          </a:p>
        </p:txBody>
      </p:sp>
    </p:spTree>
    <p:extLst>
      <p:ext uri="{BB962C8B-B14F-4D97-AF65-F5344CB8AC3E}">
        <p14:creationId xmlns:p14="http://schemas.microsoft.com/office/powerpoint/2010/main" val="19217418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8964B2-CE9A-F8DB-AEB7-9A98F902A9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D51B2-2385-ABF3-64F8-B20393F97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0348B-0779-1D94-16F9-66732454BD49}"/>
              </a:ext>
            </a:extLst>
          </p:cNvPr>
          <p:cNvSpPr>
            <a:spLocks noGrp="1"/>
          </p:cNvSpPr>
          <p:nvPr>
            <p:ph type="dt" sz="half" idx="10"/>
          </p:nvPr>
        </p:nvSpPr>
        <p:spPr/>
        <p:txBody>
          <a:bodyPr/>
          <a:lstStyle/>
          <a:p>
            <a:pPr>
              <a:buClr>
                <a:srgbClr val="000000"/>
              </a:buClr>
            </a:pPr>
            <a:endParaRPr lang="en-US" kern="0" dirty="0">
              <a:solidFill>
                <a:srgbClr val="000000">
                  <a:tint val="75000"/>
                </a:srgbClr>
              </a:solidFill>
              <a:sym typeface="Arial"/>
            </a:endParaRPr>
          </a:p>
        </p:txBody>
      </p:sp>
      <p:sp>
        <p:nvSpPr>
          <p:cNvPr id="5" name="Footer Placeholder 4">
            <a:extLst>
              <a:ext uri="{FF2B5EF4-FFF2-40B4-BE49-F238E27FC236}">
                <a16:creationId xmlns:a16="http://schemas.microsoft.com/office/drawing/2014/main" id="{B1AEDDCB-FABD-83DB-78A1-73C8D1A7B1ED}"/>
              </a:ext>
            </a:extLst>
          </p:cNvPr>
          <p:cNvSpPr>
            <a:spLocks noGrp="1"/>
          </p:cNvSpPr>
          <p:nvPr>
            <p:ph type="ftr" sz="quarter" idx="11"/>
          </p:nvPr>
        </p:nvSpPr>
        <p:spPr/>
        <p:txBody>
          <a:bodyPr/>
          <a:lstStyle/>
          <a:p>
            <a:pPr>
              <a:buClr>
                <a:srgbClr val="000000"/>
              </a:buClr>
            </a:pPr>
            <a:r>
              <a:rPr lang="en-US" kern="0">
                <a:solidFill>
                  <a:srgbClr val="000000">
                    <a:tint val="75000"/>
                  </a:srgbClr>
                </a:solidFill>
                <a:sym typeface="Arial"/>
              </a:rPr>
              <a:t>©2020-2025 Light of the World Learning</a:t>
            </a:r>
          </a:p>
        </p:txBody>
      </p:sp>
      <p:sp>
        <p:nvSpPr>
          <p:cNvPr id="6" name="Slide Number Placeholder 5">
            <a:extLst>
              <a:ext uri="{FF2B5EF4-FFF2-40B4-BE49-F238E27FC236}">
                <a16:creationId xmlns:a16="http://schemas.microsoft.com/office/drawing/2014/main" id="{0475B5C1-CEFB-2935-68FE-A38DE35607D1}"/>
              </a:ext>
            </a:extLst>
          </p:cNvPr>
          <p:cNvSpPr>
            <a:spLocks noGrp="1"/>
          </p:cNvSpPr>
          <p:nvPr>
            <p:ph type="sldNum" sz="quarter" idx="12"/>
          </p:nvPr>
        </p:nvSpPr>
        <p:spPr/>
        <p:txBody>
          <a:bodyPr/>
          <a:lstStyle/>
          <a:p>
            <a:pPr>
              <a:buClr>
                <a:srgbClr val="000000"/>
              </a:buClr>
            </a:pPr>
            <a:fld id="{A38174D7-961B-BC44-94AD-244D2E408327}" type="slidenum">
              <a:rPr lang="en-US" kern="0" smtClean="0">
                <a:solidFill>
                  <a:srgbClr val="000000">
                    <a:tint val="75000"/>
                  </a:srgbClr>
                </a:solidFill>
                <a:sym typeface="Arial"/>
              </a:rPr>
              <a:pPr>
                <a:buClr>
                  <a:srgbClr val="000000"/>
                </a:buClr>
              </a:pPr>
              <a:t>‹#›</a:t>
            </a:fld>
            <a:endParaRPr lang="en-US" kern="0">
              <a:solidFill>
                <a:srgbClr val="000000">
                  <a:tint val="75000"/>
                </a:srgbClr>
              </a:solidFill>
              <a:sym typeface="Arial"/>
            </a:endParaRPr>
          </a:p>
        </p:txBody>
      </p:sp>
    </p:spTree>
    <p:extLst>
      <p:ext uri="{BB962C8B-B14F-4D97-AF65-F5344CB8AC3E}">
        <p14:creationId xmlns:p14="http://schemas.microsoft.com/office/powerpoint/2010/main" val="4093503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5"/>
        <p:cNvGrpSpPr/>
        <p:nvPr/>
      </p:nvGrpSpPr>
      <p:grpSpPr>
        <a:xfrm>
          <a:off x="0" y="0"/>
          <a:ext cx="0" cy="0"/>
          <a:chOff x="0" y="0"/>
          <a:chExt cx="0" cy="0"/>
        </a:xfrm>
      </p:grpSpPr>
      <p:sp>
        <p:nvSpPr>
          <p:cNvPr id="16" name="Google Shape;16;p42"/>
          <p:cNvSpPr txBox="1">
            <a:spLocks noGrp="1"/>
          </p:cNvSpPr>
          <p:nvPr>
            <p:ph type="title"/>
          </p:nvPr>
        </p:nvSpPr>
        <p:spPr>
          <a:xfrm>
            <a:off x="831860" y="1709737"/>
            <a:ext cx="10515638"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Verdana"/>
              <a:buNone/>
              <a:defRPr sz="6000" b="0" i="0">
                <a:latin typeface="Verdana" panose="020B0604030504040204" pitchFamily="34" charset="0"/>
                <a:ea typeface="Verdana" panose="020B0604030504040204" pitchFamily="34" charset="0"/>
                <a:cs typeface="Verdana" panose="020B0604030504040204" pitchFamily="34" charset="0"/>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17" name="Google Shape;17;p42"/>
          <p:cNvSpPr txBox="1">
            <a:spLocks noGrp="1"/>
          </p:cNvSpPr>
          <p:nvPr>
            <p:ph type="body" idx="1"/>
          </p:nvPr>
        </p:nvSpPr>
        <p:spPr>
          <a:xfrm>
            <a:off x="831860" y="4589463"/>
            <a:ext cx="10515638" cy="1500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0"/>
              </a:spcBef>
              <a:spcAft>
                <a:spcPts val="0"/>
              </a:spcAft>
              <a:buClr>
                <a:srgbClr val="888888"/>
              </a:buClr>
              <a:buSzPts val="2400"/>
              <a:buNone/>
              <a:defRPr sz="2400" b="0" i="0">
                <a:solidFill>
                  <a:srgbClr val="888888"/>
                </a:solidFill>
                <a:latin typeface="Verdana" panose="020B0604030504040204" pitchFamily="34" charset="0"/>
                <a:ea typeface="Verdana" panose="020B0604030504040204" pitchFamily="34" charset="0"/>
                <a:cs typeface="Verdana" panose="020B060403050404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18" name="Google Shape;18;p42"/>
          <p:cNvSpPr txBox="1">
            <a:spLocks noGrp="1"/>
          </p:cNvSpPr>
          <p:nvPr>
            <p:ph type="dt" idx="10"/>
          </p:nvPr>
        </p:nvSpPr>
        <p:spPr>
          <a:xfrm>
            <a:off x="838208" y="6356351"/>
            <a:ext cx="2743314"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Verdana" panose="020B0604030504040204" pitchFamily="34" charset="0"/>
                <a:ea typeface="Verdana" panose="020B0604030504040204" pitchFamily="34" charset="0"/>
                <a:cs typeface="Verdana" panose="020B0604030504040204" pitchFamily="34" charset="0"/>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lang="en-US" kern="0" dirty="0"/>
          </a:p>
        </p:txBody>
      </p:sp>
      <p:sp>
        <p:nvSpPr>
          <p:cNvPr id="19" name="Google Shape;19;p42"/>
          <p:cNvSpPr txBox="1">
            <a:spLocks noGrp="1"/>
          </p:cNvSpPr>
          <p:nvPr>
            <p:ph type="ftr" idx="11"/>
          </p:nvPr>
        </p:nvSpPr>
        <p:spPr>
          <a:xfrm>
            <a:off x="4038642" y="6356351"/>
            <a:ext cx="4114972"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Verdana" panose="020B0604030504040204" pitchFamily="34" charset="0"/>
                <a:ea typeface="Verdana" panose="020B0604030504040204" pitchFamily="34" charset="0"/>
                <a:cs typeface="Verdana" panose="020B0604030504040204" pitchFamily="34" charset="0"/>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r>
              <a:rPr lang="en-US" kern="0"/>
              <a:t>©2020-2025 Light of the World Learning</a:t>
            </a:r>
            <a:endParaRPr lang="en-US" kern="0" dirty="0"/>
          </a:p>
        </p:txBody>
      </p:sp>
      <p:sp>
        <p:nvSpPr>
          <p:cNvPr id="20" name="Google Shape;20;p42"/>
          <p:cNvSpPr txBox="1">
            <a:spLocks noGrp="1"/>
          </p:cNvSpPr>
          <p:nvPr>
            <p:ph type="sldNum" idx="12"/>
          </p:nvPr>
        </p:nvSpPr>
        <p:spPr>
          <a:xfrm>
            <a:off x="8610689" y="6356351"/>
            <a:ext cx="2743314"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 kern="0" smtClean="0"/>
              <a:pPr/>
              <a:t>‹#›</a:t>
            </a:fld>
            <a:endParaRPr lang="en" kern="0"/>
          </a:p>
        </p:txBody>
      </p:sp>
    </p:spTree>
    <p:extLst>
      <p:ext uri="{BB962C8B-B14F-4D97-AF65-F5344CB8AC3E}">
        <p14:creationId xmlns:p14="http://schemas.microsoft.com/office/powerpoint/2010/main" val="15224156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80"/>
        <p:cNvGrpSpPr/>
        <p:nvPr/>
      </p:nvGrpSpPr>
      <p:grpSpPr>
        <a:xfrm>
          <a:off x="0" y="0"/>
          <a:ext cx="0" cy="0"/>
          <a:chOff x="0" y="0"/>
          <a:chExt cx="0" cy="0"/>
        </a:xfrm>
      </p:grpSpPr>
      <p:sp>
        <p:nvSpPr>
          <p:cNvPr id="81" name="Google Shape;81;g2c22cdb7d1e_1_196"/>
          <p:cNvSpPr txBox="1">
            <a:spLocks noGrp="1"/>
          </p:cNvSpPr>
          <p:nvPr>
            <p:ph type="title"/>
          </p:nvPr>
        </p:nvSpPr>
        <p:spPr>
          <a:xfrm>
            <a:off x="831859" y="1709738"/>
            <a:ext cx="10515638"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Verdana"/>
              <a:buNone/>
              <a:defRPr sz="6000" b="0" i="0">
                <a:latin typeface="Verdana" panose="020B0604030504040204" pitchFamily="34" charset="0"/>
                <a:ea typeface="Verdana" panose="020B0604030504040204" pitchFamily="34" charset="0"/>
                <a:cs typeface="Verdana" panose="020B0604030504040204" pitchFamily="34" charset="0"/>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dirty="0"/>
          </a:p>
        </p:txBody>
      </p:sp>
      <p:sp>
        <p:nvSpPr>
          <p:cNvPr id="82" name="Google Shape;82;g2c22cdb7d1e_1_196"/>
          <p:cNvSpPr txBox="1">
            <a:spLocks noGrp="1"/>
          </p:cNvSpPr>
          <p:nvPr>
            <p:ph type="body" idx="1"/>
          </p:nvPr>
        </p:nvSpPr>
        <p:spPr>
          <a:xfrm>
            <a:off x="831859" y="4589463"/>
            <a:ext cx="10515638"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b="0" i="0">
                <a:solidFill>
                  <a:srgbClr val="888888"/>
                </a:solidFill>
                <a:latin typeface="Verdana" panose="020B0604030504040204" pitchFamily="34" charset="0"/>
                <a:ea typeface="Verdana" panose="020B0604030504040204" pitchFamily="34" charset="0"/>
                <a:cs typeface="Verdana" panose="020B0604030504040204" pitchFamily="34" charset="0"/>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83" name="Google Shape;83;g2c22cdb7d1e_1_196"/>
          <p:cNvSpPr txBox="1">
            <a:spLocks noGrp="1"/>
          </p:cNvSpPr>
          <p:nvPr>
            <p:ph type="dt" idx="10"/>
          </p:nvPr>
        </p:nvSpPr>
        <p:spPr>
          <a:xfrm>
            <a:off x="838208" y="6356350"/>
            <a:ext cx="295607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100">
                <a:latin typeface="Verdana"/>
                <a:ea typeface="Verdana"/>
                <a:cs typeface="Verdana"/>
                <a:sym typeface="Verdana"/>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a:buClr>
                <a:srgbClr val="000000"/>
              </a:buClr>
            </a:pPr>
            <a:endParaRPr lang="en-US" kern="0">
              <a:solidFill>
                <a:srgbClr val="000000">
                  <a:tint val="75000"/>
                </a:srgbClr>
              </a:solidFill>
            </a:endParaRPr>
          </a:p>
        </p:txBody>
      </p:sp>
      <p:sp>
        <p:nvSpPr>
          <p:cNvPr id="84" name="Google Shape;84;g2c22cdb7d1e_1_196"/>
          <p:cNvSpPr txBox="1">
            <a:spLocks noGrp="1"/>
          </p:cNvSpPr>
          <p:nvPr>
            <p:ph type="ftr" idx="11"/>
          </p:nvPr>
        </p:nvSpPr>
        <p:spPr>
          <a:xfrm>
            <a:off x="4038642" y="6356350"/>
            <a:ext cx="4114972"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a:buClr>
                <a:srgbClr val="000000"/>
              </a:buClr>
            </a:pPr>
            <a:r>
              <a:rPr lang="en-US" kern="0">
                <a:solidFill>
                  <a:srgbClr val="000000">
                    <a:tint val="75000"/>
                  </a:srgbClr>
                </a:solidFill>
                <a:sym typeface="Arial"/>
              </a:rPr>
              <a:t>©2020-2025 Light of the World Learning</a:t>
            </a:r>
            <a:endParaRPr lang="en-US" kern="0" dirty="0">
              <a:solidFill>
                <a:srgbClr val="000000">
                  <a:tint val="75000"/>
                </a:srgbClr>
              </a:solidFill>
              <a:sym typeface="Arial"/>
            </a:endParaRPr>
          </a:p>
        </p:txBody>
      </p:sp>
      <p:sp>
        <p:nvSpPr>
          <p:cNvPr id="85" name="Google Shape;85;g2c22cdb7d1e_1_196"/>
          <p:cNvSpPr txBox="1">
            <a:spLocks noGrp="1"/>
          </p:cNvSpPr>
          <p:nvPr>
            <p:ph type="sldNum" idx="12"/>
          </p:nvPr>
        </p:nvSpPr>
        <p:spPr>
          <a:xfrm>
            <a:off x="8610689" y="6356350"/>
            <a:ext cx="2743314" cy="365100"/>
          </a:xfrm>
          <a:prstGeom prst="rect">
            <a:avLst/>
          </a:prstGeom>
          <a:noFill/>
          <a:ln>
            <a:noFill/>
          </a:ln>
        </p:spPr>
        <p:txBody>
          <a:bodyPr spcFirstLastPara="1" wrap="square" lIns="91425" tIns="45700" rIns="91425" bIns="45700" anchor="ctr" anchorCtr="0">
            <a:normAutofit lnSpcReduction="10000"/>
          </a:bodyPr>
          <a:lstStyle>
            <a:lvl1pPr marL="0" lvl="0" indent="0" algn="r" rtl="0">
              <a:spcBef>
                <a:spcPts val="0"/>
              </a:spcBef>
              <a:buNone/>
              <a:defRPr sz="1800" b="0" i="0" u="none" strike="noStrike" cap="none">
                <a:solidFill>
                  <a:srgbClr val="888888"/>
                </a:solidFill>
                <a:latin typeface="Verdana"/>
                <a:ea typeface="Verdana"/>
                <a:cs typeface="Verdana"/>
                <a:sym typeface="Verdana"/>
              </a:defRPr>
            </a:lvl1pPr>
            <a:lvl2pPr marL="0" lvl="1" indent="0" algn="r" rtl="0">
              <a:spcBef>
                <a:spcPts val="0"/>
              </a:spcBef>
              <a:buNone/>
              <a:defRPr sz="1800" b="0" i="0" u="none" strike="noStrike" cap="none">
                <a:solidFill>
                  <a:srgbClr val="888888"/>
                </a:solidFill>
                <a:latin typeface="Verdana"/>
                <a:ea typeface="Verdana"/>
                <a:cs typeface="Verdana"/>
                <a:sym typeface="Verdana"/>
              </a:defRPr>
            </a:lvl2pPr>
            <a:lvl3pPr marL="0" lvl="2" indent="0" algn="r" rtl="0">
              <a:spcBef>
                <a:spcPts val="0"/>
              </a:spcBef>
              <a:buNone/>
              <a:defRPr sz="1800" b="0" i="0" u="none" strike="noStrike" cap="none">
                <a:solidFill>
                  <a:srgbClr val="888888"/>
                </a:solidFill>
                <a:latin typeface="Verdana"/>
                <a:ea typeface="Verdana"/>
                <a:cs typeface="Verdana"/>
                <a:sym typeface="Verdana"/>
              </a:defRPr>
            </a:lvl3pPr>
            <a:lvl4pPr marL="0" lvl="3" indent="0" algn="r" rtl="0">
              <a:spcBef>
                <a:spcPts val="0"/>
              </a:spcBef>
              <a:buNone/>
              <a:defRPr sz="1800" b="0" i="0" u="none" strike="noStrike" cap="none">
                <a:solidFill>
                  <a:srgbClr val="888888"/>
                </a:solidFill>
                <a:latin typeface="Verdana"/>
                <a:ea typeface="Verdana"/>
                <a:cs typeface="Verdana"/>
                <a:sym typeface="Verdana"/>
              </a:defRPr>
            </a:lvl4pPr>
            <a:lvl5pPr marL="0" lvl="4" indent="0" algn="r" rtl="0">
              <a:spcBef>
                <a:spcPts val="0"/>
              </a:spcBef>
              <a:buNone/>
              <a:defRPr sz="1800" b="0" i="0" u="none" strike="noStrike" cap="none">
                <a:solidFill>
                  <a:srgbClr val="888888"/>
                </a:solidFill>
                <a:latin typeface="Verdana"/>
                <a:ea typeface="Verdana"/>
                <a:cs typeface="Verdana"/>
                <a:sym typeface="Verdana"/>
              </a:defRPr>
            </a:lvl5pPr>
            <a:lvl6pPr marL="0" lvl="5" indent="0" algn="r" rtl="0">
              <a:spcBef>
                <a:spcPts val="0"/>
              </a:spcBef>
              <a:buNone/>
              <a:defRPr sz="1800" b="0" i="0" u="none" strike="noStrike" cap="none">
                <a:solidFill>
                  <a:srgbClr val="888888"/>
                </a:solidFill>
                <a:latin typeface="Verdana"/>
                <a:ea typeface="Verdana"/>
                <a:cs typeface="Verdana"/>
                <a:sym typeface="Verdana"/>
              </a:defRPr>
            </a:lvl6pPr>
            <a:lvl7pPr marL="0" lvl="6" indent="0" algn="r" rtl="0">
              <a:spcBef>
                <a:spcPts val="0"/>
              </a:spcBef>
              <a:buNone/>
              <a:defRPr sz="1800" b="0" i="0" u="none" strike="noStrike" cap="none">
                <a:solidFill>
                  <a:srgbClr val="888888"/>
                </a:solidFill>
                <a:latin typeface="Verdana"/>
                <a:ea typeface="Verdana"/>
                <a:cs typeface="Verdana"/>
                <a:sym typeface="Verdana"/>
              </a:defRPr>
            </a:lvl7pPr>
            <a:lvl8pPr marL="0" lvl="7" indent="0" algn="r" rtl="0">
              <a:spcBef>
                <a:spcPts val="0"/>
              </a:spcBef>
              <a:buNone/>
              <a:defRPr sz="1800" b="0" i="0" u="none" strike="noStrike" cap="none">
                <a:solidFill>
                  <a:srgbClr val="888888"/>
                </a:solidFill>
                <a:latin typeface="Verdana"/>
                <a:ea typeface="Verdana"/>
                <a:cs typeface="Verdana"/>
                <a:sym typeface="Verdana"/>
              </a:defRPr>
            </a:lvl8pPr>
            <a:lvl9pPr marL="0" lvl="8" indent="0" algn="r" rtl="0">
              <a:spcBef>
                <a:spcPts val="0"/>
              </a:spcBef>
              <a:buNone/>
              <a:defRPr sz="1800" b="0" i="0" u="none" strike="noStrike" cap="none">
                <a:solidFill>
                  <a:srgbClr val="888888"/>
                </a:solidFill>
                <a:latin typeface="Verdana"/>
                <a:ea typeface="Verdana"/>
                <a:cs typeface="Verdana"/>
                <a:sym typeface="Verdana"/>
              </a:defRPr>
            </a:lvl9pPr>
          </a:lstStyle>
          <a:p>
            <a:pPr>
              <a:buClr>
                <a:srgbClr val="000000"/>
              </a:buClr>
            </a:pPr>
            <a:fld id="{00000000-1234-1234-1234-123412341234}" type="slidenum">
              <a:rPr lang="en" kern="0" smtClean="0"/>
              <a:pPr>
                <a:buClr>
                  <a:srgbClr val="000000"/>
                </a:buClr>
              </a:pPr>
              <a:t>‹#›</a:t>
            </a:fld>
            <a:endParaRPr lang="en" kern="0"/>
          </a:p>
        </p:txBody>
      </p:sp>
    </p:spTree>
    <p:extLst>
      <p:ext uri="{BB962C8B-B14F-4D97-AF65-F5344CB8AC3E}">
        <p14:creationId xmlns:p14="http://schemas.microsoft.com/office/powerpoint/2010/main" val="34458711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86"/>
        <p:cNvGrpSpPr/>
        <p:nvPr/>
      </p:nvGrpSpPr>
      <p:grpSpPr>
        <a:xfrm>
          <a:off x="0" y="0"/>
          <a:ext cx="0" cy="0"/>
          <a:chOff x="0" y="0"/>
          <a:chExt cx="0" cy="0"/>
        </a:xfrm>
      </p:grpSpPr>
      <p:sp>
        <p:nvSpPr>
          <p:cNvPr id="87" name="Google Shape;87;g2c22cdb7d1e_1_202"/>
          <p:cNvSpPr txBox="1">
            <a:spLocks noGrp="1"/>
          </p:cNvSpPr>
          <p:nvPr>
            <p:ph type="title"/>
          </p:nvPr>
        </p:nvSpPr>
        <p:spPr>
          <a:xfrm>
            <a:off x="831859" y="1709738"/>
            <a:ext cx="10515638"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Verdana"/>
              <a:buNone/>
              <a:defRPr sz="6000" b="0" i="0">
                <a:latin typeface="Verdana" panose="020B0604030504040204" pitchFamily="34" charset="0"/>
                <a:ea typeface="Verdana" panose="020B0604030504040204" pitchFamily="34" charset="0"/>
                <a:cs typeface="Verdana" panose="020B0604030504040204" pitchFamily="34" charset="0"/>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88" name="Google Shape;88;g2c22cdb7d1e_1_202"/>
          <p:cNvSpPr txBox="1">
            <a:spLocks noGrp="1"/>
          </p:cNvSpPr>
          <p:nvPr>
            <p:ph type="body" idx="1"/>
          </p:nvPr>
        </p:nvSpPr>
        <p:spPr>
          <a:xfrm>
            <a:off x="831859" y="4589463"/>
            <a:ext cx="10515638"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888888"/>
              </a:buClr>
              <a:buSzPts val="2400"/>
              <a:buNone/>
              <a:defRPr sz="2400" b="0" i="0">
                <a:solidFill>
                  <a:srgbClr val="888888"/>
                </a:solidFill>
                <a:latin typeface="Verdana" panose="020B0604030504040204" pitchFamily="34" charset="0"/>
                <a:ea typeface="Verdana" panose="020B0604030504040204" pitchFamily="34" charset="0"/>
                <a:cs typeface="Verdana" panose="020B0604030504040204" pitchFamily="34" charset="0"/>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89" name="Google Shape;89;g2c22cdb7d1e_1_202"/>
          <p:cNvSpPr txBox="1">
            <a:spLocks noGrp="1"/>
          </p:cNvSpPr>
          <p:nvPr>
            <p:ph type="dt" idx="10"/>
          </p:nvPr>
        </p:nvSpPr>
        <p:spPr>
          <a:xfrm>
            <a:off x="838208" y="6356350"/>
            <a:ext cx="2743314"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pPr>
              <a:buClr>
                <a:srgbClr val="000000"/>
              </a:buClr>
            </a:pPr>
            <a:endParaRPr lang="en-US" kern="0" dirty="0">
              <a:solidFill>
                <a:srgbClr val="000000">
                  <a:tint val="75000"/>
                </a:srgbClr>
              </a:solidFill>
              <a:sym typeface="Arial"/>
            </a:endParaRPr>
          </a:p>
        </p:txBody>
      </p:sp>
      <p:sp>
        <p:nvSpPr>
          <p:cNvPr id="90" name="Google Shape;90;g2c22cdb7d1e_1_202"/>
          <p:cNvSpPr txBox="1">
            <a:spLocks noGrp="1"/>
          </p:cNvSpPr>
          <p:nvPr>
            <p:ph type="ftr" idx="11"/>
          </p:nvPr>
        </p:nvSpPr>
        <p:spPr>
          <a:xfrm>
            <a:off x="4038642" y="6356350"/>
            <a:ext cx="4114972"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b="0" i="0">
                <a:latin typeface="Verdana" panose="020B0604030504040204" pitchFamily="34" charset="0"/>
                <a:ea typeface="Verdana" panose="020B0604030504040204" pitchFamily="34" charset="0"/>
                <a:cs typeface="Verdana" panose="020B0604030504040204" pitchFamily="34" charset="0"/>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kern="0">
                <a:solidFill>
                  <a:srgbClr val="000000">
                    <a:tint val="75000"/>
                  </a:srgbClr>
                </a:solidFill>
                <a:sym typeface="Arial"/>
              </a:rPr>
              <a:t>©2020-2025 Light of the World Learning</a:t>
            </a:r>
            <a:endParaRPr lang="en-US" kern="0" dirty="0">
              <a:solidFill>
                <a:srgbClr val="000000">
                  <a:tint val="75000"/>
                </a:srgbClr>
              </a:solidFill>
              <a:sym typeface="Arial"/>
            </a:endParaRPr>
          </a:p>
        </p:txBody>
      </p:sp>
      <p:sp>
        <p:nvSpPr>
          <p:cNvPr id="91" name="Google Shape;91;g2c22cdb7d1e_1_202"/>
          <p:cNvSpPr txBox="1">
            <a:spLocks noGrp="1"/>
          </p:cNvSpPr>
          <p:nvPr>
            <p:ph type="sldNum" idx="12"/>
          </p:nvPr>
        </p:nvSpPr>
        <p:spPr>
          <a:xfrm>
            <a:off x="8610689" y="6356350"/>
            <a:ext cx="2743314"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 kern="0" smtClean="0"/>
              <a:pPr/>
              <a:t>‹#›</a:t>
            </a:fld>
            <a:endParaRPr lang="en" kern="0"/>
          </a:p>
        </p:txBody>
      </p:sp>
    </p:spTree>
    <p:extLst>
      <p:ext uri="{BB962C8B-B14F-4D97-AF65-F5344CB8AC3E}">
        <p14:creationId xmlns:p14="http://schemas.microsoft.com/office/powerpoint/2010/main" val="41648632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03CD-2F95-1271-89CA-F2ACEB024D6B}"/>
              </a:ext>
            </a:extLst>
          </p:cNvPr>
          <p:cNvSpPr>
            <a:spLocks noGrp="1"/>
          </p:cNvSpPr>
          <p:nvPr>
            <p:ph type="ctrTitle"/>
          </p:nvPr>
        </p:nvSpPr>
        <p:spPr>
          <a:xfrm>
            <a:off x="1524000" y="1122363"/>
            <a:ext cx="9144000" cy="2387600"/>
          </a:xfrm>
        </p:spPr>
        <p:txBody>
          <a:bodyPr anchor="b"/>
          <a:lstStyle>
            <a:lvl1pPr algn="ctr">
              <a:defRPr sz="600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12AEBA0-77B3-29A7-EF2C-683153C8F62D}"/>
              </a:ext>
            </a:extLst>
          </p:cNvPr>
          <p:cNvSpPr>
            <a:spLocks noGrp="1"/>
          </p:cNvSpPr>
          <p:nvPr>
            <p:ph type="subTitle" idx="1"/>
          </p:nvPr>
        </p:nvSpPr>
        <p:spPr>
          <a:xfrm>
            <a:off x="1524000" y="3602038"/>
            <a:ext cx="9144000" cy="1655762"/>
          </a:xfrm>
        </p:spPr>
        <p:txBody>
          <a:bodyPr/>
          <a:lstStyle>
            <a:lvl1pPr marL="0" indent="0" algn="ctr">
              <a:buNone/>
              <a:defRPr sz="24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836252A-36DE-866E-03AF-13CD6B3CD9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5" name="Footer Placeholder 4">
            <a:extLst>
              <a:ext uri="{FF2B5EF4-FFF2-40B4-BE49-F238E27FC236}">
                <a16:creationId xmlns:a16="http://schemas.microsoft.com/office/drawing/2014/main" id="{F04D8270-22D3-DCBE-7812-BE48EF65C5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6" name="Slide Number Placeholder 5">
            <a:extLst>
              <a:ext uri="{FF2B5EF4-FFF2-40B4-BE49-F238E27FC236}">
                <a16:creationId xmlns:a16="http://schemas.microsoft.com/office/drawing/2014/main" id="{379B2240-55B7-CED2-2084-2B4282DFBE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37885888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8484-C6B3-EFC5-11E1-85F195DB213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F8521B-6D99-C131-B8FA-AE7B2F34B82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5E1048-5F5E-35DC-C85A-C778AFA9F0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5" name="Footer Placeholder 4">
            <a:extLst>
              <a:ext uri="{FF2B5EF4-FFF2-40B4-BE49-F238E27FC236}">
                <a16:creationId xmlns:a16="http://schemas.microsoft.com/office/drawing/2014/main" id="{84450B99-3D67-3710-BC4F-AD801E219D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6" name="Slide Number Placeholder 5">
            <a:extLst>
              <a:ext uri="{FF2B5EF4-FFF2-40B4-BE49-F238E27FC236}">
                <a16:creationId xmlns:a16="http://schemas.microsoft.com/office/drawing/2014/main" id="{CB0848FA-6001-B25F-2931-D53C35FB8C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3934454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64167C-0B1A-6948-897A-F97E17F7FBBB}" type="datetime1">
              <a:rPr lang="en-US" smtClean="0"/>
              <a:t>10/25/25</a:t>
            </a:fld>
            <a:endParaRPr lang="en-US"/>
          </a:p>
        </p:txBody>
      </p:sp>
      <p:sp>
        <p:nvSpPr>
          <p:cNvPr id="3" name="Footer Placeholder 2"/>
          <p:cNvSpPr>
            <a:spLocks noGrp="1"/>
          </p:cNvSpPr>
          <p:nvPr>
            <p:ph type="ftr" sz="quarter" idx="11"/>
          </p:nvPr>
        </p:nvSpPr>
        <p:spPr/>
        <p:txBody>
          <a:bodyPr/>
          <a:lstStyle/>
          <a:p>
            <a:r>
              <a:rPr lang="en-US" dirty="0"/>
              <a:t>©2020-2025 Light of the World Learning</a:t>
            </a:r>
          </a:p>
        </p:txBody>
      </p:sp>
      <p:sp>
        <p:nvSpPr>
          <p:cNvPr id="4" name="Slide Number Placeholder 3"/>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40600897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DA7BF-70AF-CAF9-5711-FD1637CDE19C}"/>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10AEB2ED-C23B-9046-D258-2272D75E5F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8214B7-B2B8-7039-5A00-03568FC9B8A3}"/>
              </a:ext>
            </a:extLst>
          </p:cNvPr>
          <p:cNvSpPr>
            <a:spLocks noGrp="1"/>
          </p:cNvSpPr>
          <p:nvPr>
            <p:ph type="dt" sz="half" idx="10"/>
          </p:nvPr>
        </p:nvSpPr>
        <p:spPr/>
        <p:txBody>
          <a:bodyPr/>
          <a:lstStyle>
            <a:lvl1pPr>
              <a:defRPr sz="1100">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5" name="Footer Placeholder 4">
            <a:extLst>
              <a:ext uri="{FF2B5EF4-FFF2-40B4-BE49-F238E27FC236}">
                <a16:creationId xmlns:a16="http://schemas.microsoft.com/office/drawing/2014/main" id="{D986902B-5BC3-CD96-C29B-03C0DD135B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6" name="Slide Number Placeholder 5">
            <a:extLst>
              <a:ext uri="{FF2B5EF4-FFF2-40B4-BE49-F238E27FC236}">
                <a16:creationId xmlns:a16="http://schemas.microsoft.com/office/drawing/2014/main" id="{C1EDF4FA-68C5-48A2-3A00-430089F00D1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27931738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12A2-AD47-A87B-CDB1-EF252A909B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3D4E4-D08A-07B3-1F1D-F58749EBBE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F58A54-1B8A-C27D-01C5-18F44E5DED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0D221D-6341-DDE8-404F-DD621ECD97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6" name="Footer Placeholder 5">
            <a:extLst>
              <a:ext uri="{FF2B5EF4-FFF2-40B4-BE49-F238E27FC236}">
                <a16:creationId xmlns:a16="http://schemas.microsoft.com/office/drawing/2014/main" id="{900F9247-329C-9FF7-7258-BA53664CA7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7" name="Slide Number Placeholder 6">
            <a:extLst>
              <a:ext uri="{FF2B5EF4-FFF2-40B4-BE49-F238E27FC236}">
                <a16:creationId xmlns:a16="http://schemas.microsoft.com/office/drawing/2014/main" id="{F21D8837-D238-AEB0-01C1-B5FCB96FBA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15403071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9BAD4-C862-6D9B-29D7-612A7E2FB351}"/>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696AB49-0602-5E48-A004-9648790307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890E1-8E9B-C4CB-F7C0-6EE09699CC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9BF52C-DB7E-0D0E-0108-E812F6D0F5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35F0C-117B-A0E5-B923-49EC06A22E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6EC321-E80A-5138-7C21-12D1FF7281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8" name="Footer Placeholder 7">
            <a:extLst>
              <a:ext uri="{FF2B5EF4-FFF2-40B4-BE49-F238E27FC236}">
                <a16:creationId xmlns:a16="http://schemas.microsoft.com/office/drawing/2014/main" id="{CF79EB33-80E1-F3D3-C895-05A389CEFE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9" name="Slide Number Placeholder 8">
            <a:extLst>
              <a:ext uri="{FF2B5EF4-FFF2-40B4-BE49-F238E27FC236}">
                <a16:creationId xmlns:a16="http://schemas.microsoft.com/office/drawing/2014/main" id="{BFBF3F4D-290C-88F6-045B-1725C9D7D8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37897858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01A8-A6BE-0DFB-F579-33C16840A49A}"/>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D20BA41-97FA-26B9-6356-471BC95EE2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4" name="Footer Placeholder 3">
            <a:extLst>
              <a:ext uri="{FF2B5EF4-FFF2-40B4-BE49-F238E27FC236}">
                <a16:creationId xmlns:a16="http://schemas.microsoft.com/office/drawing/2014/main" id="{DD3D005B-0F8E-2A54-F7DD-F4D2B579102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5" name="Slide Number Placeholder 4">
            <a:extLst>
              <a:ext uri="{FF2B5EF4-FFF2-40B4-BE49-F238E27FC236}">
                <a16:creationId xmlns:a16="http://schemas.microsoft.com/office/drawing/2014/main" id="{A0F6B65B-A289-9C7A-F99D-3FC30E3F7F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32575642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D33CFA-42A4-09B3-B744-73F02A92DA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3" name="Footer Placeholder 2">
            <a:extLst>
              <a:ext uri="{FF2B5EF4-FFF2-40B4-BE49-F238E27FC236}">
                <a16:creationId xmlns:a16="http://schemas.microsoft.com/office/drawing/2014/main" id="{B311466D-87D9-BAE0-B38E-53FB6B82D2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4" name="Slide Number Placeholder 3">
            <a:extLst>
              <a:ext uri="{FF2B5EF4-FFF2-40B4-BE49-F238E27FC236}">
                <a16:creationId xmlns:a16="http://schemas.microsoft.com/office/drawing/2014/main" id="{520C5394-2273-75A1-F732-73BAAAFC129C}"/>
              </a:ext>
            </a:extLst>
          </p:cNvPr>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23063337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1C1A-938F-CB6C-E63B-258116ED8675}"/>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86487B9-ABE9-AF47-6F9F-3DC21D86DE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5F80B1-61FD-0090-2185-B25AEE3E0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63CF1-F275-5BB9-9D01-4397E73985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6" name="Footer Placeholder 5">
            <a:extLst>
              <a:ext uri="{FF2B5EF4-FFF2-40B4-BE49-F238E27FC236}">
                <a16:creationId xmlns:a16="http://schemas.microsoft.com/office/drawing/2014/main" id="{582A0F71-B47D-902B-07F4-84D39CAC72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7" name="Slide Number Placeholder 6">
            <a:extLst>
              <a:ext uri="{FF2B5EF4-FFF2-40B4-BE49-F238E27FC236}">
                <a16:creationId xmlns:a16="http://schemas.microsoft.com/office/drawing/2014/main" id="{A1F50A2A-6B3D-1130-77F4-94B963464D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27852866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86BE-D16B-A3D7-68CA-C9AD1ACCB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E742C-28E2-B1E7-8BAB-C970692C04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0B44DD-FFE0-B686-B41C-11FD36D2D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3A987C-A71C-94BD-B9D7-8F182C3DB5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6" name="Footer Placeholder 5">
            <a:extLst>
              <a:ext uri="{FF2B5EF4-FFF2-40B4-BE49-F238E27FC236}">
                <a16:creationId xmlns:a16="http://schemas.microsoft.com/office/drawing/2014/main" id="{4DF38198-2A01-6F23-75BF-1CECB1AB0E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7" name="Slide Number Placeholder 6">
            <a:extLst>
              <a:ext uri="{FF2B5EF4-FFF2-40B4-BE49-F238E27FC236}">
                <a16:creationId xmlns:a16="http://schemas.microsoft.com/office/drawing/2014/main" id="{008933AA-F3AF-CB23-6802-F1B1E3CF1C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22705345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C143-DC04-5A9D-952B-62FC4B6D5F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B63812-9FD1-48B5-30A1-DAE4961AA7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D8A3B-7480-A00D-25CE-EAD09EBD3A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5" name="Footer Placeholder 4">
            <a:extLst>
              <a:ext uri="{FF2B5EF4-FFF2-40B4-BE49-F238E27FC236}">
                <a16:creationId xmlns:a16="http://schemas.microsoft.com/office/drawing/2014/main" id="{E7E3BC61-321F-8E14-9DCC-F3BF78D611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6" name="Slide Number Placeholder 5">
            <a:extLst>
              <a:ext uri="{FF2B5EF4-FFF2-40B4-BE49-F238E27FC236}">
                <a16:creationId xmlns:a16="http://schemas.microsoft.com/office/drawing/2014/main" id="{525C7F26-6112-F759-58C4-688521B174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7812954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8964B2-CE9A-F8DB-AEB7-9A98F902A9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D51B2-2385-ABF3-64F8-B20393F97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0348B-0779-1D94-16F9-66732454BD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5" name="Footer Placeholder 4">
            <a:extLst>
              <a:ext uri="{FF2B5EF4-FFF2-40B4-BE49-F238E27FC236}">
                <a16:creationId xmlns:a16="http://schemas.microsoft.com/office/drawing/2014/main" id="{B1AEDDCB-FABD-83DB-78A1-73C8D1A7B1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6" name="Slide Number Placeholder 5">
            <a:extLst>
              <a:ext uri="{FF2B5EF4-FFF2-40B4-BE49-F238E27FC236}">
                <a16:creationId xmlns:a16="http://schemas.microsoft.com/office/drawing/2014/main" id="{0475B5C1-CEFB-2935-68FE-A38DE35607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30607758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8"/>
        <p:cNvGrpSpPr/>
        <p:nvPr/>
      </p:nvGrpSpPr>
      <p:grpSpPr>
        <a:xfrm>
          <a:off x="0" y="0"/>
          <a:ext cx="0" cy="0"/>
          <a:chOff x="0" y="0"/>
          <a:chExt cx="0" cy="0"/>
        </a:xfrm>
      </p:grpSpPr>
      <p:sp>
        <p:nvSpPr>
          <p:cNvPr id="239" name="Google Shape;239;g2c23285a4f7_0_33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0" name="Google Shape;240;g2c23285a4f7_0_3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1" name="Google Shape;241;g2c23285a4f7_0_3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42" name="Google Shape;242;g2c23285a4f7_0_3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pPr marL="0" marR="0" lvl="0" indent="0" algn="ctr" defTabSz="914400" rtl="0" eaLnBrk="1" fontAlgn="auto" latinLnBrk="0" hangingPunct="1">
              <a:lnSpc>
                <a:spcPct val="100000"/>
              </a:lnSpc>
              <a:spcBef>
                <a:spcPts val="0"/>
              </a:spcBef>
              <a:spcAft>
                <a:spcPts val="0"/>
              </a:spcAft>
              <a:buClr>
                <a:srgbClr val="888888"/>
              </a:buClr>
              <a:buSzPts val="1400"/>
              <a:buFont typeface="Verdana"/>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43" name="Google Shape;243;g2c23285a4f7_0_3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295574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D850CA1-5C47-714A-8F3E-A1252B9DAD00}" type="datetime1">
              <a:rPr lang="en-US" smtClean="0"/>
              <a:t>10/25/25</a:t>
            </a:fld>
            <a:endParaRPr lang="en-US"/>
          </a:p>
        </p:txBody>
      </p:sp>
      <p:sp>
        <p:nvSpPr>
          <p:cNvPr id="6" name="Footer Placeholder 5"/>
          <p:cNvSpPr>
            <a:spLocks noGrp="1"/>
          </p:cNvSpPr>
          <p:nvPr>
            <p:ph type="ftr" sz="quarter" idx="11"/>
          </p:nvPr>
        </p:nvSpPr>
        <p:spPr/>
        <p:txBody>
          <a:bodyPr/>
          <a:lstStyle/>
          <a:p>
            <a:r>
              <a:rPr lang="en-US" dirty="0"/>
              <a:t>©2020-2025 Light of the World Learning</a:t>
            </a:r>
          </a:p>
        </p:txBody>
      </p:sp>
      <p:sp>
        <p:nvSpPr>
          <p:cNvPr id="7" name="Slide Number Placeholder 6"/>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3178148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4"/>
        <p:cNvGrpSpPr/>
        <p:nvPr/>
      </p:nvGrpSpPr>
      <p:grpSpPr>
        <a:xfrm>
          <a:off x="0" y="0"/>
          <a:ext cx="0" cy="0"/>
          <a:chOff x="0" y="0"/>
          <a:chExt cx="0" cy="0"/>
        </a:xfrm>
      </p:grpSpPr>
      <p:sp>
        <p:nvSpPr>
          <p:cNvPr id="245" name="Google Shape;245;g2c23285a4f7_0_33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6" name="Google Shape;246;g2c23285a4f7_0_33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87350" algn="l" rtl="0">
              <a:lnSpc>
                <a:spcPct val="90000"/>
              </a:lnSpc>
              <a:spcBef>
                <a:spcPts val="1000"/>
              </a:spcBef>
              <a:spcAft>
                <a:spcPts val="0"/>
              </a:spcAft>
              <a:buClr>
                <a:schemeClr val="dk1"/>
              </a:buClr>
              <a:buSzPts val="2500"/>
              <a:buChar char="•"/>
              <a:defRPr sz="2500">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7" name="Google Shape;247;g2c23285a4f7_0_3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48" name="Google Shape;248;g2c23285a4f7_0_33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pPr marL="0" marR="0" lvl="0" indent="0" algn="ctr" defTabSz="914400" rtl="0" eaLnBrk="1" fontAlgn="auto" latinLnBrk="0" hangingPunct="1">
              <a:lnSpc>
                <a:spcPct val="100000"/>
              </a:lnSpc>
              <a:spcBef>
                <a:spcPts val="0"/>
              </a:spcBef>
              <a:spcAft>
                <a:spcPts val="0"/>
              </a:spcAft>
              <a:buClr>
                <a:srgbClr val="888888"/>
              </a:buClr>
              <a:buSzPts val="1400"/>
              <a:buFont typeface="Verdana"/>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49" name="Google Shape;249;g2c23285a4f7_0_3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28965485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0"/>
        <p:cNvGrpSpPr/>
        <p:nvPr/>
      </p:nvGrpSpPr>
      <p:grpSpPr>
        <a:xfrm>
          <a:off x="0" y="0"/>
          <a:ext cx="0" cy="0"/>
          <a:chOff x="0" y="0"/>
          <a:chExt cx="0" cy="0"/>
        </a:xfrm>
      </p:grpSpPr>
      <p:sp>
        <p:nvSpPr>
          <p:cNvPr id="251" name="Google Shape;251;g2c23285a4f7_0_3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4400"/>
              <a:buFont typeface="Arial"/>
              <a:buNone/>
              <a:defRPr b="0" i="0">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2" name="Google Shape;252;g2c23285a4f7_0_345"/>
          <p:cNvSpPr txBox="1">
            <a:spLocks noGrp="1"/>
          </p:cNvSpPr>
          <p:nvPr>
            <p:ph type="dt" idx="10"/>
          </p:nvPr>
        </p:nvSpPr>
        <p:spPr>
          <a:xfrm>
            <a:off x="5029200" y="6356349"/>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53" name="Google Shape;253;g2c23285a4f7_0_345"/>
          <p:cNvSpPr txBox="1">
            <a:spLocks noGrp="1"/>
          </p:cNvSpPr>
          <p:nvPr>
            <p:ph type="ftr" idx="11"/>
          </p:nvPr>
        </p:nvSpPr>
        <p:spPr>
          <a:xfrm>
            <a:off x="-342900" y="6356348"/>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pPr marL="0" marR="0" lvl="0" indent="0" algn="ctr" defTabSz="914400" rtl="0" eaLnBrk="1" fontAlgn="auto" latinLnBrk="0" hangingPunct="1">
              <a:lnSpc>
                <a:spcPct val="100000"/>
              </a:lnSpc>
              <a:spcBef>
                <a:spcPts val="0"/>
              </a:spcBef>
              <a:spcAft>
                <a:spcPts val="0"/>
              </a:spcAft>
              <a:buClr>
                <a:srgbClr val="888888"/>
              </a:buClr>
              <a:buSzPts val="1400"/>
              <a:buFont typeface="Verdana"/>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54" name="Google Shape;254;g2c23285a4f7_0_3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22242033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5"/>
        <p:cNvGrpSpPr/>
        <p:nvPr/>
      </p:nvGrpSpPr>
      <p:grpSpPr>
        <a:xfrm>
          <a:off x="0" y="0"/>
          <a:ext cx="0" cy="0"/>
          <a:chOff x="0" y="0"/>
          <a:chExt cx="0" cy="0"/>
        </a:xfrm>
      </p:grpSpPr>
      <p:sp>
        <p:nvSpPr>
          <p:cNvPr id="256" name="Google Shape;256;g2c23285a4f7_0_35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7" name="Google Shape;257;g2c23285a4f7_0_350"/>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8" name="Google Shape;258;g2c23285a4f7_0_350"/>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9" name="Google Shape;259;g2c23285a4f7_0_3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888888"/>
              </a:buClr>
              <a:buSzPts val="1200"/>
              <a:buFont typeface="Calibri"/>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60" name="Google Shape;260;g2c23285a4f7_0_3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pPr marL="0" marR="0" lvl="0" indent="0" algn="ctr" defTabSz="914400" rtl="0" eaLnBrk="1" fontAlgn="auto" latinLnBrk="0" hangingPunct="1">
              <a:lnSpc>
                <a:spcPct val="100000"/>
              </a:lnSpc>
              <a:spcBef>
                <a:spcPts val="0"/>
              </a:spcBef>
              <a:spcAft>
                <a:spcPts val="0"/>
              </a:spcAft>
              <a:buClr>
                <a:srgbClr val="888888"/>
              </a:buClr>
              <a:buSzPts val="1400"/>
              <a:buFont typeface="Verdana"/>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61" name="Google Shape;261;g2c23285a4f7_0_3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40635859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62"/>
        <p:cNvGrpSpPr/>
        <p:nvPr/>
      </p:nvGrpSpPr>
      <p:grpSpPr>
        <a:xfrm>
          <a:off x="0" y="0"/>
          <a:ext cx="0" cy="0"/>
          <a:chOff x="0" y="0"/>
          <a:chExt cx="0" cy="0"/>
        </a:xfrm>
      </p:grpSpPr>
      <p:sp>
        <p:nvSpPr>
          <p:cNvPr id="263" name="Google Shape;263;g2c23285a4f7_0_35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4" name="Google Shape;264;g2c23285a4f7_0_35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65" name="Google Shape;265;g2c23285a4f7_0_35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6" name="Google Shape;266;g2c23285a4f7_0_35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67" name="Google Shape;267;g2c23285a4f7_0_35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8" name="Google Shape;268;g2c23285a4f7_0_35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69" name="Google Shape;269;g2c23285a4f7_0_35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pPr marL="0" marR="0" lvl="0" indent="0" algn="ctr" defTabSz="914400" rtl="0" eaLnBrk="1" fontAlgn="auto" latinLnBrk="0" hangingPunct="1">
              <a:lnSpc>
                <a:spcPct val="100000"/>
              </a:lnSpc>
              <a:spcBef>
                <a:spcPts val="0"/>
              </a:spcBef>
              <a:spcAft>
                <a:spcPts val="0"/>
              </a:spcAft>
              <a:buClr>
                <a:srgbClr val="888888"/>
              </a:buClr>
              <a:buSzPts val="1400"/>
              <a:buFont typeface="Verdana"/>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70" name="Google Shape;270;g2c23285a4f7_0_3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6809192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71"/>
        <p:cNvGrpSpPr/>
        <p:nvPr/>
      </p:nvGrpSpPr>
      <p:grpSpPr>
        <a:xfrm>
          <a:off x="0" y="0"/>
          <a:ext cx="0" cy="0"/>
          <a:chOff x="0" y="0"/>
          <a:chExt cx="0" cy="0"/>
        </a:xfrm>
      </p:grpSpPr>
      <p:sp>
        <p:nvSpPr>
          <p:cNvPr id="272" name="Google Shape;272;g2c23285a4f7_0_36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3" name="Google Shape;273;g2c23285a4f7_0_366"/>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74" name="Google Shape;274;g2c23285a4f7_0_36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75" name="Google Shape;275;g2c23285a4f7_0_36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888888"/>
              </a:buClr>
              <a:buSzPts val="1200"/>
              <a:buFont typeface="Calibri"/>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76" name="Google Shape;276;g2c23285a4f7_0_3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pPr marL="0" marR="0" lvl="0" indent="0" algn="ctr" defTabSz="914400" rtl="0" eaLnBrk="1" fontAlgn="auto" latinLnBrk="0" hangingPunct="1">
              <a:lnSpc>
                <a:spcPct val="100000"/>
              </a:lnSpc>
              <a:spcBef>
                <a:spcPts val="0"/>
              </a:spcBef>
              <a:spcAft>
                <a:spcPts val="0"/>
              </a:spcAft>
              <a:buClr>
                <a:srgbClr val="888888"/>
              </a:buClr>
              <a:buSzPts val="1400"/>
              <a:buFont typeface="Verdana"/>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77" name="Google Shape;277;g2c23285a4f7_0_3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2140069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78"/>
        <p:cNvGrpSpPr/>
        <p:nvPr/>
      </p:nvGrpSpPr>
      <p:grpSpPr>
        <a:xfrm>
          <a:off x="0" y="0"/>
          <a:ext cx="0" cy="0"/>
          <a:chOff x="0" y="0"/>
          <a:chExt cx="0" cy="0"/>
        </a:xfrm>
      </p:grpSpPr>
      <p:sp>
        <p:nvSpPr>
          <p:cNvPr id="279" name="Google Shape;279;g2c23285a4f7_0_37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0" name="Google Shape;280;g2c23285a4f7_0_373"/>
          <p:cNvSpPr>
            <a:spLocks noGrp="1"/>
          </p:cNvSpPr>
          <p:nvPr>
            <p:ph type="pic" idx="2"/>
          </p:nvPr>
        </p:nvSpPr>
        <p:spPr>
          <a:xfrm>
            <a:off x="5183188" y="987425"/>
            <a:ext cx="6172200" cy="4873500"/>
          </a:xfrm>
          <a:prstGeom prst="rect">
            <a:avLst/>
          </a:prstGeom>
          <a:noFill/>
          <a:ln>
            <a:noFill/>
          </a:ln>
        </p:spPr>
      </p:sp>
      <p:sp>
        <p:nvSpPr>
          <p:cNvPr id="281" name="Google Shape;281;g2c23285a4f7_0_37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82" name="Google Shape;282;g2c23285a4f7_0_37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888888"/>
              </a:buClr>
              <a:buSzPts val="1200"/>
              <a:buFont typeface="Calibri"/>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83" name="Google Shape;283;g2c23285a4f7_0_37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pPr marL="0" marR="0" lvl="0" indent="0" algn="ctr" defTabSz="914400" rtl="0" eaLnBrk="1" fontAlgn="auto" latinLnBrk="0" hangingPunct="1">
              <a:lnSpc>
                <a:spcPct val="100000"/>
              </a:lnSpc>
              <a:spcBef>
                <a:spcPts val="0"/>
              </a:spcBef>
              <a:spcAft>
                <a:spcPts val="0"/>
              </a:spcAft>
              <a:buClr>
                <a:srgbClr val="888888"/>
              </a:buClr>
              <a:buSzPts val="1400"/>
              <a:buFont typeface="Verdana"/>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84" name="Google Shape;284;g2c23285a4f7_0_3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6173985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85"/>
        <p:cNvGrpSpPr/>
        <p:nvPr/>
      </p:nvGrpSpPr>
      <p:grpSpPr>
        <a:xfrm>
          <a:off x="0" y="0"/>
          <a:ext cx="0" cy="0"/>
          <a:chOff x="0" y="0"/>
          <a:chExt cx="0" cy="0"/>
        </a:xfrm>
      </p:grpSpPr>
      <p:sp>
        <p:nvSpPr>
          <p:cNvPr id="286" name="Google Shape;286;g2c23285a4f7_0_38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7" name="Google Shape;287;g2c23285a4f7_0_38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88" name="Google Shape;288;g2c23285a4f7_0_38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888888"/>
              </a:buClr>
              <a:buSzPts val="1200"/>
              <a:buFont typeface="Calibri"/>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89" name="Google Shape;289;g2c23285a4f7_0_38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pPr marL="0" marR="0" lvl="0" indent="0" algn="ctr" defTabSz="914400" rtl="0" eaLnBrk="1" fontAlgn="auto" latinLnBrk="0" hangingPunct="1">
              <a:lnSpc>
                <a:spcPct val="100000"/>
              </a:lnSpc>
              <a:spcBef>
                <a:spcPts val="0"/>
              </a:spcBef>
              <a:spcAft>
                <a:spcPts val="0"/>
              </a:spcAft>
              <a:buClr>
                <a:srgbClr val="888888"/>
              </a:buClr>
              <a:buSzPts val="1400"/>
              <a:buFont typeface="Verdana"/>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90" name="Google Shape;290;g2c23285a4f7_0_38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42305492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91"/>
        <p:cNvGrpSpPr/>
        <p:nvPr/>
      </p:nvGrpSpPr>
      <p:grpSpPr>
        <a:xfrm>
          <a:off x="0" y="0"/>
          <a:ext cx="0" cy="0"/>
          <a:chOff x="0" y="0"/>
          <a:chExt cx="0" cy="0"/>
        </a:xfrm>
      </p:grpSpPr>
      <p:sp>
        <p:nvSpPr>
          <p:cNvPr id="292" name="Google Shape;292;g2c23285a4f7_0_38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3" name="Google Shape;293;g2c23285a4f7_0_38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4" name="Google Shape;294;g2c23285a4f7_0_38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888888"/>
              </a:buClr>
              <a:buSzPts val="1200"/>
              <a:buFont typeface="Calibri"/>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95" name="Google Shape;295;g2c23285a4f7_0_38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pPr marL="0" marR="0" lvl="0" indent="0" algn="ctr" defTabSz="914400" rtl="0" eaLnBrk="1" fontAlgn="auto" latinLnBrk="0" hangingPunct="1">
              <a:lnSpc>
                <a:spcPct val="100000"/>
              </a:lnSpc>
              <a:spcBef>
                <a:spcPts val="0"/>
              </a:spcBef>
              <a:spcAft>
                <a:spcPts val="0"/>
              </a:spcAft>
              <a:buClr>
                <a:srgbClr val="888888"/>
              </a:buClr>
              <a:buSzPts val="1400"/>
              <a:buFont typeface="Verdana"/>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96" name="Google Shape;296;g2c23285a4f7_0_3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7592277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9"/>
        <p:cNvGrpSpPr/>
        <p:nvPr/>
      </p:nvGrpSpPr>
      <p:grpSpPr>
        <a:xfrm>
          <a:off x="0" y="0"/>
          <a:ext cx="0" cy="0"/>
          <a:chOff x="0" y="0"/>
          <a:chExt cx="0" cy="0"/>
        </a:xfrm>
      </p:grpSpPr>
      <p:sp>
        <p:nvSpPr>
          <p:cNvPr id="160" name="Google Shape;160;g2c2276dd2af_0_25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Verdana"/>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1" name="Google Shape;161;g2c2276dd2af_0_25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62" name="Google Shape;162;g2c2276dd2af_0_254"/>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100">
                <a:latin typeface="Verdana"/>
                <a:ea typeface="Verdana"/>
                <a:cs typeface="Verdana"/>
                <a:sym typeface="Verdana"/>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3" name="Google Shape;163;g2c2276dd2af_0_2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64" name="Google Shape;164;g2c2276dd2af_0_2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800" b="0" i="0" u="none" strike="noStrike" cap="none">
                <a:solidFill>
                  <a:srgbClr val="888888"/>
                </a:solidFill>
                <a:latin typeface="Verdana"/>
                <a:ea typeface="Verdana"/>
                <a:cs typeface="Verdana"/>
                <a:sym typeface="Verdana"/>
              </a:defRPr>
            </a:lvl1pPr>
            <a:lvl2pPr marL="0" lvl="1" indent="0" algn="r" rtl="0">
              <a:spcBef>
                <a:spcPts val="0"/>
              </a:spcBef>
              <a:buNone/>
              <a:defRPr sz="1800" b="0" i="0" u="none" strike="noStrike" cap="none">
                <a:solidFill>
                  <a:srgbClr val="888888"/>
                </a:solidFill>
                <a:latin typeface="Verdana"/>
                <a:ea typeface="Verdana"/>
                <a:cs typeface="Verdana"/>
                <a:sym typeface="Verdana"/>
              </a:defRPr>
            </a:lvl2pPr>
            <a:lvl3pPr marL="0" lvl="2" indent="0" algn="r" rtl="0">
              <a:spcBef>
                <a:spcPts val="0"/>
              </a:spcBef>
              <a:buNone/>
              <a:defRPr sz="1800" b="0" i="0" u="none" strike="noStrike" cap="none">
                <a:solidFill>
                  <a:srgbClr val="888888"/>
                </a:solidFill>
                <a:latin typeface="Verdana"/>
                <a:ea typeface="Verdana"/>
                <a:cs typeface="Verdana"/>
                <a:sym typeface="Verdana"/>
              </a:defRPr>
            </a:lvl3pPr>
            <a:lvl4pPr marL="0" lvl="3" indent="0" algn="r" rtl="0">
              <a:spcBef>
                <a:spcPts val="0"/>
              </a:spcBef>
              <a:buNone/>
              <a:defRPr sz="1800" b="0" i="0" u="none" strike="noStrike" cap="none">
                <a:solidFill>
                  <a:srgbClr val="888888"/>
                </a:solidFill>
                <a:latin typeface="Verdana"/>
                <a:ea typeface="Verdana"/>
                <a:cs typeface="Verdana"/>
                <a:sym typeface="Verdana"/>
              </a:defRPr>
            </a:lvl4pPr>
            <a:lvl5pPr marL="0" lvl="4" indent="0" algn="r" rtl="0">
              <a:spcBef>
                <a:spcPts val="0"/>
              </a:spcBef>
              <a:buNone/>
              <a:defRPr sz="1800" b="0" i="0" u="none" strike="noStrike" cap="none">
                <a:solidFill>
                  <a:srgbClr val="888888"/>
                </a:solidFill>
                <a:latin typeface="Verdana"/>
                <a:ea typeface="Verdana"/>
                <a:cs typeface="Verdana"/>
                <a:sym typeface="Verdana"/>
              </a:defRPr>
            </a:lvl5pPr>
            <a:lvl6pPr marL="0" lvl="5" indent="0" algn="r" rtl="0">
              <a:spcBef>
                <a:spcPts val="0"/>
              </a:spcBef>
              <a:buNone/>
              <a:defRPr sz="1800" b="0" i="0" u="none" strike="noStrike" cap="none">
                <a:solidFill>
                  <a:srgbClr val="888888"/>
                </a:solidFill>
                <a:latin typeface="Verdana"/>
                <a:ea typeface="Verdana"/>
                <a:cs typeface="Verdana"/>
                <a:sym typeface="Verdana"/>
              </a:defRPr>
            </a:lvl6pPr>
            <a:lvl7pPr marL="0" lvl="6" indent="0" algn="r" rtl="0">
              <a:spcBef>
                <a:spcPts val="0"/>
              </a:spcBef>
              <a:buNone/>
              <a:defRPr sz="1800" b="0" i="0" u="none" strike="noStrike" cap="none">
                <a:solidFill>
                  <a:srgbClr val="888888"/>
                </a:solidFill>
                <a:latin typeface="Verdana"/>
                <a:ea typeface="Verdana"/>
                <a:cs typeface="Verdana"/>
                <a:sym typeface="Verdana"/>
              </a:defRPr>
            </a:lvl7pPr>
            <a:lvl8pPr marL="0" lvl="7" indent="0" algn="r" rtl="0">
              <a:spcBef>
                <a:spcPts val="0"/>
              </a:spcBef>
              <a:buNone/>
              <a:defRPr sz="1800" b="0" i="0" u="none" strike="noStrike" cap="none">
                <a:solidFill>
                  <a:srgbClr val="888888"/>
                </a:solidFill>
                <a:latin typeface="Verdana"/>
                <a:ea typeface="Verdana"/>
                <a:cs typeface="Verdana"/>
                <a:sym typeface="Verdana"/>
              </a:defRPr>
            </a:lvl8pPr>
            <a:lvl9pPr marL="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53811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5"/>
        <p:cNvGrpSpPr/>
        <p:nvPr/>
      </p:nvGrpSpPr>
      <p:grpSpPr>
        <a:xfrm>
          <a:off x="0" y="0"/>
          <a:ext cx="0" cy="0"/>
          <a:chOff x="0" y="0"/>
          <a:chExt cx="0" cy="0"/>
        </a:xfrm>
      </p:grpSpPr>
      <p:sp>
        <p:nvSpPr>
          <p:cNvPr id="166" name="Google Shape;166;g2c2276dd2af_0_26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7" name="Google Shape;167;g2c2276dd2af_0_26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68" name="Google Shape;168;g2c2276dd2af_0_260"/>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9" name="Google Shape;169;g2c2276dd2af_0_26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70" name="Google Shape;170;g2c2276dd2af_0_2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91811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E28F9-9569-0941-A635-123AC375302A}" type="datetime1">
              <a:rPr lang="en-US" smtClean="0"/>
              <a:t>10/25/25</a:t>
            </a:fld>
            <a:endParaRPr lang="en-US"/>
          </a:p>
        </p:txBody>
      </p:sp>
      <p:sp>
        <p:nvSpPr>
          <p:cNvPr id="6" name="Footer Placeholder 5"/>
          <p:cNvSpPr>
            <a:spLocks noGrp="1"/>
          </p:cNvSpPr>
          <p:nvPr>
            <p:ph type="ftr" sz="quarter" idx="11"/>
          </p:nvPr>
        </p:nvSpPr>
        <p:spPr/>
        <p:txBody>
          <a:bodyPr/>
          <a:lstStyle/>
          <a:p>
            <a:r>
              <a:rPr lang="en-US" dirty="0"/>
              <a:t>©2020-2025 Light of the World Learning</a:t>
            </a:r>
          </a:p>
        </p:txBody>
      </p:sp>
      <p:sp>
        <p:nvSpPr>
          <p:cNvPr id="7" name="Slide Number Placeholder 6"/>
          <p:cNvSpPr>
            <a:spLocks noGrp="1"/>
          </p:cNvSpPr>
          <p:nvPr>
            <p:ph type="sldNum" sz="quarter" idx="12"/>
          </p:nvPr>
        </p:nvSpPr>
        <p:spPr/>
        <p:txBody>
          <a:bodyPr/>
          <a:lstStyle/>
          <a:p>
            <a:fld id="{AB49AA9F-268F-4E6E-B4FC-F731F030428B}" type="slidenum">
              <a:rPr lang="en-US" smtClean="0"/>
              <a:t>‹#›</a:t>
            </a:fld>
            <a:endParaRPr lang="en-US"/>
          </a:p>
        </p:txBody>
      </p:sp>
    </p:spTree>
    <p:extLst>
      <p:ext uri="{BB962C8B-B14F-4D97-AF65-F5344CB8AC3E}">
        <p14:creationId xmlns:p14="http://schemas.microsoft.com/office/powerpoint/2010/main" val="12141283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1"/>
        <p:cNvGrpSpPr/>
        <p:nvPr/>
      </p:nvGrpSpPr>
      <p:grpSpPr>
        <a:xfrm>
          <a:off x="0" y="0"/>
          <a:ext cx="0" cy="0"/>
          <a:chOff x="0" y="0"/>
          <a:chExt cx="0" cy="0"/>
        </a:xfrm>
      </p:grpSpPr>
      <p:sp>
        <p:nvSpPr>
          <p:cNvPr id="172" name="Google Shape;172;g2c2276dd2af_0_2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3" name="Google Shape;173;g2c2276dd2af_0_26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4" name="Google Shape;174;g2c2276dd2af_0_266"/>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5" name="Google Shape;175;g2c2276dd2af_0_2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76" name="Google Shape;176;g2c2276dd2af_0_2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427191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77"/>
        <p:cNvGrpSpPr/>
        <p:nvPr/>
      </p:nvGrpSpPr>
      <p:grpSpPr>
        <a:xfrm>
          <a:off x="0" y="0"/>
          <a:ext cx="0" cy="0"/>
          <a:chOff x="0" y="0"/>
          <a:chExt cx="0" cy="0"/>
        </a:xfrm>
      </p:grpSpPr>
      <p:sp>
        <p:nvSpPr>
          <p:cNvPr id="178" name="Google Shape;178;g2c2276dd2af_0_27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9" name="Google Shape;179;g2c2276dd2af_0_27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0" name="Google Shape;180;g2c2276dd2af_0_27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1" name="Google Shape;181;g2c2276dd2af_0_272"/>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2" name="Google Shape;182;g2c2276dd2af_0_27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83" name="Google Shape;183;g2c2276dd2af_0_2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582279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84"/>
        <p:cNvGrpSpPr/>
        <p:nvPr/>
      </p:nvGrpSpPr>
      <p:grpSpPr>
        <a:xfrm>
          <a:off x="0" y="0"/>
          <a:ext cx="0" cy="0"/>
          <a:chOff x="0" y="0"/>
          <a:chExt cx="0" cy="0"/>
        </a:xfrm>
      </p:grpSpPr>
      <p:sp>
        <p:nvSpPr>
          <p:cNvPr id="185" name="Google Shape;185;g2c2276dd2af_0_27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6" name="Google Shape;186;g2c2276dd2af_0_279"/>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87" name="Google Shape;187;g2c2276dd2af_0_279"/>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8" name="Google Shape;188;g2c2276dd2af_0_279"/>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89" name="Google Shape;189;g2c2276dd2af_0_279"/>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0" name="Google Shape;190;g2c2276dd2af_0_279"/>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1" name="Google Shape;191;g2c2276dd2af_0_27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92" name="Google Shape;192;g2c2276dd2af_0_27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298101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3"/>
        <p:cNvGrpSpPr/>
        <p:nvPr/>
      </p:nvGrpSpPr>
      <p:grpSpPr>
        <a:xfrm>
          <a:off x="0" y="0"/>
          <a:ext cx="0" cy="0"/>
          <a:chOff x="0" y="0"/>
          <a:chExt cx="0" cy="0"/>
        </a:xfrm>
      </p:grpSpPr>
      <p:sp>
        <p:nvSpPr>
          <p:cNvPr id="194" name="Google Shape;194;g2c2276dd2af_0_28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5" name="Google Shape;195;g2c2276dd2af_0_288"/>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6" name="Google Shape;196;g2c2276dd2af_0_28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97" name="Google Shape;197;g2c2276dd2af_0_2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479982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8"/>
        <p:cNvGrpSpPr/>
        <p:nvPr/>
      </p:nvGrpSpPr>
      <p:grpSpPr>
        <a:xfrm>
          <a:off x="0" y="0"/>
          <a:ext cx="0" cy="0"/>
          <a:chOff x="0" y="0"/>
          <a:chExt cx="0" cy="0"/>
        </a:xfrm>
      </p:grpSpPr>
      <p:sp>
        <p:nvSpPr>
          <p:cNvPr id="199" name="Google Shape;199;g2c2276dd2af_0_293"/>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0" name="Google Shape;200;g2c2276dd2af_0_29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01" name="Google Shape;201;g2c2276dd2af_0_29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800" b="0" i="0" u="none" strike="noStrike" cap="none">
                <a:solidFill>
                  <a:schemeClr val="dk1"/>
                </a:solidFill>
                <a:latin typeface="Verdana"/>
                <a:ea typeface="Verdana"/>
                <a:cs typeface="Verdana"/>
                <a:sym typeface="Verdana"/>
              </a:defRPr>
            </a:lvl1pPr>
            <a:lvl2pPr marL="0" lvl="1" indent="0" algn="r" rtl="0">
              <a:spcBef>
                <a:spcPts val="0"/>
              </a:spcBef>
              <a:buNone/>
              <a:defRPr sz="1800" b="0" i="0" u="none" strike="noStrike" cap="none">
                <a:solidFill>
                  <a:schemeClr val="dk1"/>
                </a:solidFill>
                <a:latin typeface="Verdana"/>
                <a:ea typeface="Verdana"/>
                <a:cs typeface="Verdana"/>
                <a:sym typeface="Verdana"/>
              </a:defRPr>
            </a:lvl2pPr>
            <a:lvl3pPr marL="0" lvl="2" indent="0" algn="r" rtl="0">
              <a:spcBef>
                <a:spcPts val="0"/>
              </a:spcBef>
              <a:buNone/>
              <a:defRPr sz="1800" b="0" i="0" u="none" strike="noStrike" cap="none">
                <a:solidFill>
                  <a:schemeClr val="dk1"/>
                </a:solidFill>
                <a:latin typeface="Verdana"/>
                <a:ea typeface="Verdana"/>
                <a:cs typeface="Verdana"/>
                <a:sym typeface="Verdana"/>
              </a:defRPr>
            </a:lvl3pPr>
            <a:lvl4pPr marL="0" lvl="3" indent="0" algn="r" rtl="0">
              <a:spcBef>
                <a:spcPts val="0"/>
              </a:spcBef>
              <a:buNone/>
              <a:defRPr sz="1800" b="0" i="0" u="none" strike="noStrike" cap="none">
                <a:solidFill>
                  <a:schemeClr val="dk1"/>
                </a:solidFill>
                <a:latin typeface="Verdana"/>
                <a:ea typeface="Verdana"/>
                <a:cs typeface="Verdana"/>
                <a:sym typeface="Verdana"/>
              </a:defRPr>
            </a:lvl4pPr>
            <a:lvl5pPr marL="0" lvl="4" indent="0" algn="r" rtl="0">
              <a:spcBef>
                <a:spcPts val="0"/>
              </a:spcBef>
              <a:buNone/>
              <a:defRPr sz="1800" b="0" i="0" u="none" strike="noStrike" cap="none">
                <a:solidFill>
                  <a:schemeClr val="dk1"/>
                </a:solidFill>
                <a:latin typeface="Verdana"/>
                <a:ea typeface="Verdana"/>
                <a:cs typeface="Verdana"/>
                <a:sym typeface="Verdana"/>
              </a:defRPr>
            </a:lvl5pPr>
            <a:lvl6pPr marL="0" lvl="5" indent="0" algn="r" rtl="0">
              <a:spcBef>
                <a:spcPts val="0"/>
              </a:spcBef>
              <a:buNone/>
              <a:defRPr sz="1800" b="0" i="0" u="none" strike="noStrike" cap="none">
                <a:solidFill>
                  <a:schemeClr val="dk1"/>
                </a:solidFill>
                <a:latin typeface="Verdana"/>
                <a:ea typeface="Verdana"/>
                <a:cs typeface="Verdana"/>
                <a:sym typeface="Verdana"/>
              </a:defRPr>
            </a:lvl6pPr>
            <a:lvl7pPr marL="0" lvl="6" indent="0" algn="r" rtl="0">
              <a:spcBef>
                <a:spcPts val="0"/>
              </a:spcBef>
              <a:buNone/>
              <a:defRPr sz="1800" b="0" i="0" u="none" strike="noStrike" cap="none">
                <a:solidFill>
                  <a:schemeClr val="dk1"/>
                </a:solidFill>
                <a:latin typeface="Verdana"/>
                <a:ea typeface="Verdana"/>
                <a:cs typeface="Verdana"/>
                <a:sym typeface="Verdana"/>
              </a:defRPr>
            </a:lvl7pPr>
            <a:lvl8pPr marL="0" lvl="7" indent="0" algn="r" rtl="0">
              <a:spcBef>
                <a:spcPts val="0"/>
              </a:spcBef>
              <a:buNone/>
              <a:defRPr sz="1800" b="0" i="0" u="none" strike="noStrike" cap="none">
                <a:solidFill>
                  <a:schemeClr val="dk1"/>
                </a:solidFill>
                <a:latin typeface="Verdana"/>
                <a:ea typeface="Verdana"/>
                <a:cs typeface="Verdana"/>
                <a:sym typeface="Verdana"/>
              </a:defRPr>
            </a:lvl8pPr>
            <a:lvl9pPr marL="0" lvl="8" indent="0" algn="r" rtl="0">
              <a:spcBef>
                <a:spcPts val="0"/>
              </a:spcBef>
              <a:buNone/>
              <a:defRPr sz="18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402738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02"/>
        <p:cNvGrpSpPr/>
        <p:nvPr/>
      </p:nvGrpSpPr>
      <p:grpSpPr>
        <a:xfrm>
          <a:off x="0" y="0"/>
          <a:ext cx="0" cy="0"/>
          <a:chOff x="0" y="0"/>
          <a:chExt cx="0" cy="0"/>
        </a:xfrm>
      </p:grpSpPr>
      <p:sp>
        <p:nvSpPr>
          <p:cNvPr id="203" name="Google Shape;203;g2c2276dd2af_0_29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Verdan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4" name="Google Shape;204;g2c2276dd2af_0_297"/>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05" name="Google Shape;205;g2c2276dd2af_0_297"/>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06" name="Google Shape;206;g2c2276dd2af_0_297"/>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7" name="Google Shape;207;g2c2276dd2af_0_29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08" name="Google Shape;208;g2c2276dd2af_0_29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46860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09"/>
        <p:cNvGrpSpPr/>
        <p:nvPr/>
      </p:nvGrpSpPr>
      <p:grpSpPr>
        <a:xfrm>
          <a:off x="0" y="0"/>
          <a:ext cx="0" cy="0"/>
          <a:chOff x="0" y="0"/>
          <a:chExt cx="0" cy="0"/>
        </a:xfrm>
      </p:grpSpPr>
      <p:sp>
        <p:nvSpPr>
          <p:cNvPr id="210" name="Google Shape;210;g2c2276dd2af_0_30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Verdan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1" name="Google Shape;211;g2c2276dd2af_0_304"/>
          <p:cNvSpPr>
            <a:spLocks noGrp="1"/>
          </p:cNvSpPr>
          <p:nvPr>
            <p:ph type="pic" idx="2"/>
          </p:nvPr>
        </p:nvSpPr>
        <p:spPr>
          <a:xfrm>
            <a:off x="5183188" y="987425"/>
            <a:ext cx="6172200" cy="4873500"/>
          </a:xfrm>
          <a:prstGeom prst="rect">
            <a:avLst/>
          </a:prstGeom>
          <a:noFill/>
          <a:ln>
            <a:noFill/>
          </a:ln>
        </p:spPr>
      </p:sp>
      <p:sp>
        <p:nvSpPr>
          <p:cNvPr id="212" name="Google Shape;212;g2c2276dd2af_0_304"/>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13" name="Google Shape;213;g2c2276dd2af_0_304"/>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4" name="Google Shape;214;g2c2276dd2af_0_30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15" name="Google Shape;215;g2c2276dd2af_0_30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098126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16"/>
        <p:cNvGrpSpPr/>
        <p:nvPr/>
      </p:nvGrpSpPr>
      <p:grpSpPr>
        <a:xfrm>
          <a:off x="0" y="0"/>
          <a:ext cx="0" cy="0"/>
          <a:chOff x="0" y="0"/>
          <a:chExt cx="0" cy="0"/>
        </a:xfrm>
      </p:grpSpPr>
      <p:sp>
        <p:nvSpPr>
          <p:cNvPr id="217" name="Google Shape;217;g2c2276dd2af_0_3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8" name="Google Shape;218;g2c2276dd2af_0_311"/>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9" name="Google Shape;219;g2c2276dd2af_0_311"/>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0" name="Google Shape;220;g2c2276dd2af_0_3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21" name="Google Shape;221;g2c2276dd2af_0_3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336666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22"/>
        <p:cNvGrpSpPr/>
        <p:nvPr/>
      </p:nvGrpSpPr>
      <p:grpSpPr>
        <a:xfrm>
          <a:off x="0" y="0"/>
          <a:ext cx="0" cy="0"/>
          <a:chOff x="0" y="0"/>
          <a:chExt cx="0" cy="0"/>
        </a:xfrm>
      </p:grpSpPr>
      <p:sp>
        <p:nvSpPr>
          <p:cNvPr id="223" name="Google Shape;223;g2c2276dd2af_0_317"/>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4" name="Google Shape;224;g2c2276dd2af_0_317"/>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5" name="Google Shape;225;g2c2276dd2af_0_317"/>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6" name="Google Shape;226;g2c2276dd2af_0_3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27" name="Google Shape;227;g2c2276dd2af_0_3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50620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6.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10" Type="http://schemas.openxmlformats.org/officeDocument/2006/relationships/theme" Target="../theme/theme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Verdana" panose="020B0604030504040204" pitchFamily="34" charset="0"/>
              </a:defRPr>
            </a:lvl1pPr>
          </a:lstStyle>
          <a:p>
            <a:fld id="{3CF07AA4-350D-4046-968D-671E76E8ACD9}" type="datetime1">
              <a:rPr lang="en-US" smtClean="0"/>
              <a:t>10/25/25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Verdana" panose="020B0604030504040204" pitchFamily="34" charset="0"/>
              </a:defRPr>
            </a:lvl1pPr>
          </a:lstStyle>
          <a:p>
            <a:r>
              <a:rPr lang="en-US" dirty="0"/>
              <a:t>©2020-2025 Light of the World Learning</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b="0" i="0">
                <a:solidFill>
                  <a:schemeClr val="tx1">
                    <a:tint val="75000"/>
                  </a:schemeClr>
                </a:solidFill>
                <a:latin typeface="Verdana" panose="020B0604030504040204" pitchFamily="34" charset="0"/>
              </a:defRPr>
            </a:lvl1pPr>
          </a:lstStyle>
          <a:p>
            <a:fld id="{AB49AA9F-268F-4E6E-B4FC-F731F030428B}" type="slidenum">
              <a:rPr lang="en-US" smtClean="0"/>
              <a:pPr/>
              <a:t>‹#›</a:t>
            </a:fld>
            <a:endParaRPr lang="en-US" dirty="0"/>
          </a:p>
        </p:txBody>
      </p:sp>
    </p:spTree>
    <p:extLst>
      <p:ext uri="{BB962C8B-B14F-4D97-AF65-F5344CB8AC3E}">
        <p14:creationId xmlns:p14="http://schemas.microsoft.com/office/powerpoint/2010/main" val="2384195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b="0" i="0" kern="1200">
          <a:solidFill>
            <a:schemeClr val="tx1"/>
          </a:solidFill>
          <a:latin typeface="Verdan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D0872-A244-82CB-3698-3AB66BA48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3568516-8D91-E1C9-083D-5F4DF7D97C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AC23E0-8769-0941-9B7E-15EC946730E8}"/>
              </a:ext>
            </a:extLst>
          </p:cNvPr>
          <p:cNvSpPr>
            <a:spLocks noGrp="1"/>
          </p:cNvSpPr>
          <p:nvPr>
            <p:ph type="dt" sz="half" idx="2"/>
          </p:nvPr>
        </p:nvSpPr>
        <p:spPr>
          <a:xfrm>
            <a:off x="838200" y="6356350"/>
            <a:ext cx="2956034" cy="365125"/>
          </a:xfrm>
          <a:prstGeom prst="rect">
            <a:avLst/>
          </a:prstGeom>
        </p:spPr>
        <p:txBody>
          <a:bodyPr vert="horz" lIns="91440" tIns="45720" rIns="91440" bIns="45720" rtlCol="0" anchor="ctr"/>
          <a:lstStyle>
            <a:lvl1pPr algn="l">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5" name="Footer Placeholder 4">
            <a:extLst>
              <a:ext uri="{FF2B5EF4-FFF2-40B4-BE49-F238E27FC236}">
                <a16:creationId xmlns:a16="http://schemas.microsoft.com/office/drawing/2014/main" id="{C0EA44DA-0C40-DB5D-4664-808629BBCF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6" name="Slide Number Placeholder 5">
            <a:extLst>
              <a:ext uri="{FF2B5EF4-FFF2-40B4-BE49-F238E27FC236}">
                <a16:creationId xmlns:a16="http://schemas.microsoft.com/office/drawing/2014/main" id="{79AEB7D2-4168-D595-ACD2-185C123915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72027040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dt="0"/>
  <p:txStyles>
    <p:titleStyle>
      <a:lvl1pPr algn="l" defTabSz="914400" rtl="0" eaLnBrk="1" latinLnBrk="0" hangingPunct="1">
        <a:lnSpc>
          <a:spcPct val="90000"/>
        </a:lnSpc>
        <a:spcBef>
          <a:spcPct val="0"/>
        </a:spcBef>
        <a:buNone/>
        <a:defRPr sz="32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D0872-A244-82CB-3698-3AB66BA48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3568516-8D91-E1C9-083D-5F4DF7D97C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AC23E0-8769-0941-9B7E-15EC946730E8}"/>
              </a:ext>
            </a:extLst>
          </p:cNvPr>
          <p:cNvSpPr>
            <a:spLocks noGrp="1"/>
          </p:cNvSpPr>
          <p:nvPr>
            <p:ph type="dt" sz="half" idx="2"/>
          </p:nvPr>
        </p:nvSpPr>
        <p:spPr>
          <a:xfrm>
            <a:off x="838200" y="6356350"/>
            <a:ext cx="2956034" cy="365125"/>
          </a:xfrm>
          <a:prstGeom prst="rect">
            <a:avLst/>
          </a:prstGeom>
        </p:spPr>
        <p:txBody>
          <a:bodyPr vert="horz" lIns="91440" tIns="45720" rIns="91440" bIns="45720" rtlCol="0" anchor="ctr"/>
          <a:lstStyle>
            <a:lvl1pPr algn="l">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5" name="Footer Placeholder 4">
            <a:extLst>
              <a:ext uri="{FF2B5EF4-FFF2-40B4-BE49-F238E27FC236}">
                <a16:creationId xmlns:a16="http://schemas.microsoft.com/office/drawing/2014/main" id="{C0EA44DA-0C40-DB5D-4664-808629BBCF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6" name="Slide Number Placeholder 5">
            <a:extLst>
              <a:ext uri="{FF2B5EF4-FFF2-40B4-BE49-F238E27FC236}">
                <a16:creationId xmlns:a16="http://schemas.microsoft.com/office/drawing/2014/main" id="{79AEB7D2-4168-D595-ACD2-185C123915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235757431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dt="0"/>
  <p:txStyles>
    <p:titleStyle>
      <a:lvl1pPr algn="l" defTabSz="914400" rtl="0" eaLnBrk="1" latinLnBrk="0" hangingPunct="1">
        <a:lnSpc>
          <a:spcPct val="90000"/>
        </a:lnSpc>
        <a:spcBef>
          <a:spcPct val="0"/>
        </a:spcBef>
        <a:buNone/>
        <a:defRPr sz="32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9"/>
        <p:cNvGrpSpPr/>
        <p:nvPr/>
      </p:nvGrpSpPr>
      <p:grpSpPr>
        <a:xfrm>
          <a:off x="0" y="0"/>
          <a:ext cx="0" cy="0"/>
          <a:chOff x="0" y="0"/>
          <a:chExt cx="0" cy="0"/>
        </a:xfrm>
      </p:grpSpPr>
      <p:sp>
        <p:nvSpPr>
          <p:cNvPr id="10" name="Google Shape;10;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87350" algn="l" rtl="0">
              <a:lnSpc>
                <a:spcPct val="90000"/>
              </a:lnSpc>
              <a:spcBef>
                <a:spcPts val="1000"/>
              </a:spcBef>
              <a:spcAft>
                <a:spcPts val="0"/>
              </a:spcAft>
              <a:buClr>
                <a:schemeClr val="dk1"/>
              </a:buClr>
              <a:buSzPts val="2500"/>
              <a:buFont typeface="Arial"/>
              <a:buChar char="•"/>
              <a:defRPr sz="25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13" name="Google Shape;1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14" name="Google Shape;1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2974455321"/>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87350" algn="l" rtl="0">
              <a:lnSpc>
                <a:spcPct val="90000"/>
              </a:lnSpc>
              <a:spcBef>
                <a:spcPts val="1000"/>
              </a:spcBef>
              <a:spcAft>
                <a:spcPts val="0"/>
              </a:spcAft>
              <a:buClr>
                <a:schemeClr val="dk1"/>
              </a:buClr>
              <a:buSzPts val="2500"/>
              <a:buFont typeface="Arial"/>
              <a:buChar char="•"/>
              <a:defRPr sz="25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13" name="Google Shape;1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14" name="Google Shape;1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356052683"/>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D0872-A244-82CB-3698-3AB66BA485DD}"/>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3568516-8D91-E1C9-083D-5F4DF7D97CFC}"/>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AC23E0-8769-0941-9B7E-15EC946730E8}"/>
              </a:ext>
            </a:extLst>
          </p:cNvPr>
          <p:cNvSpPr>
            <a:spLocks noGrp="1"/>
          </p:cNvSpPr>
          <p:nvPr>
            <p:ph type="dt" sz="half" idx="2"/>
          </p:nvPr>
        </p:nvSpPr>
        <p:spPr>
          <a:xfrm>
            <a:off x="838200" y="6356352"/>
            <a:ext cx="2956034" cy="365125"/>
          </a:xfrm>
          <a:prstGeom prst="rect">
            <a:avLst/>
          </a:prstGeom>
        </p:spPr>
        <p:txBody>
          <a:bodyPr vert="horz" lIns="91440" tIns="45720" rIns="91440" bIns="45720" rtlCol="0" anchor="ctr"/>
          <a:lstStyle>
            <a:lvl1pPr algn="l">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pPr>
              <a:buClr>
                <a:srgbClr val="000000"/>
              </a:buClr>
            </a:pPr>
            <a:endParaRPr lang="en-US" kern="0" dirty="0">
              <a:solidFill>
                <a:srgbClr val="000000">
                  <a:tint val="75000"/>
                </a:srgbClr>
              </a:solidFill>
              <a:sym typeface="Arial"/>
            </a:endParaRPr>
          </a:p>
        </p:txBody>
      </p:sp>
      <p:sp>
        <p:nvSpPr>
          <p:cNvPr id="5" name="Footer Placeholder 4">
            <a:extLst>
              <a:ext uri="{FF2B5EF4-FFF2-40B4-BE49-F238E27FC236}">
                <a16:creationId xmlns:a16="http://schemas.microsoft.com/office/drawing/2014/main" id="{C0EA44DA-0C40-DB5D-4664-808629BBCF9D}"/>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pPr>
              <a:buClr>
                <a:srgbClr val="000000"/>
              </a:buClr>
            </a:pPr>
            <a:r>
              <a:rPr lang="en-US" kern="0">
                <a:solidFill>
                  <a:srgbClr val="000000">
                    <a:tint val="75000"/>
                  </a:srgbClr>
                </a:solidFill>
                <a:sym typeface="Arial"/>
              </a:rPr>
              <a:t>©2020-2025 Light of the World Learning</a:t>
            </a:r>
            <a:endParaRPr lang="en-US" kern="0" dirty="0">
              <a:solidFill>
                <a:srgbClr val="000000">
                  <a:tint val="75000"/>
                </a:srgbClr>
              </a:solidFill>
              <a:sym typeface="Arial"/>
            </a:endParaRPr>
          </a:p>
        </p:txBody>
      </p:sp>
      <p:sp>
        <p:nvSpPr>
          <p:cNvPr id="6" name="Slide Number Placeholder 5">
            <a:extLst>
              <a:ext uri="{FF2B5EF4-FFF2-40B4-BE49-F238E27FC236}">
                <a16:creationId xmlns:a16="http://schemas.microsoft.com/office/drawing/2014/main" id="{79AEB7D2-4168-D595-ACD2-185C1239152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799"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pPr>
              <a:buClr>
                <a:srgbClr val="000000"/>
              </a:buClr>
            </a:pPr>
            <a:fld id="{A38174D7-961B-BC44-94AD-244D2E408327}" type="slidenum">
              <a:rPr lang="en-US" kern="0" smtClean="0">
                <a:solidFill>
                  <a:srgbClr val="000000">
                    <a:tint val="75000"/>
                  </a:srgbClr>
                </a:solidFill>
                <a:sym typeface="Arial"/>
              </a:rPr>
              <a:pPr>
                <a:buClr>
                  <a:srgbClr val="000000"/>
                </a:buClr>
              </a:pPr>
              <a:t>‹#›</a:t>
            </a:fld>
            <a:endParaRPr lang="en-US" kern="0" dirty="0">
              <a:solidFill>
                <a:srgbClr val="000000">
                  <a:tint val="75000"/>
                </a:srgbClr>
              </a:solidFill>
              <a:sym typeface="Arial"/>
            </a:endParaRPr>
          </a:p>
        </p:txBody>
      </p:sp>
    </p:spTree>
    <p:extLst>
      <p:ext uri="{BB962C8B-B14F-4D97-AF65-F5344CB8AC3E}">
        <p14:creationId xmlns:p14="http://schemas.microsoft.com/office/powerpoint/2010/main" val="70997986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Lst>
  <p:hf hdr="0" dt="0"/>
  <p:txStyles>
    <p:titleStyle>
      <a:lvl1pPr algn="l" defTabSz="914126" rtl="0" eaLnBrk="1" latinLnBrk="0" hangingPunct="1">
        <a:lnSpc>
          <a:spcPct val="90000"/>
        </a:lnSpc>
        <a:spcBef>
          <a:spcPct val="0"/>
        </a:spcBef>
        <a:buNone/>
        <a:defRPr sz="3199"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D0872-A244-82CB-3698-3AB66BA48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3568516-8D91-E1C9-083D-5F4DF7D97C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AC23E0-8769-0941-9B7E-15EC946730E8}"/>
              </a:ext>
            </a:extLst>
          </p:cNvPr>
          <p:cNvSpPr>
            <a:spLocks noGrp="1"/>
          </p:cNvSpPr>
          <p:nvPr>
            <p:ph type="dt" sz="half" idx="2"/>
          </p:nvPr>
        </p:nvSpPr>
        <p:spPr>
          <a:xfrm>
            <a:off x="838200" y="6356350"/>
            <a:ext cx="2956034" cy="365125"/>
          </a:xfrm>
          <a:prstGeom prst="rect">
            <a:avLst/>
          </a:prstGeom>
        </p:spPr>
        <p:txBody>
          <a:bodyPr vert="horz" lIns="91440" tIns="45720" rIns="91440" bIns="45720" rtlCol="0" anchor="ctr"/>
          <a:lstStyle>
            <a:lvl1pPr algn="l">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5" name="Footer Placeholder 4">
            <a:extLst>
              <a:ext uri="{FF2B5EF4-FFF2-40B4-BE49-F238E27FC236}">
                <a16:creationId xmlns:a16="http://schemas.microsoft.com/office/drawing/2014/main" id="{C0EA44DA-0C40-DB5D-4664-808629BBCF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p>
        </p:txBody>
      </p:sp>
      <p:sp>
        <p:nvSpPr>
          <p:cNvPr id="6" name="Slide Number Placeholder 5">
            <a:extLst>
              <a:ext uri="{FF2B5EF4-FFF2-40B4-BE49-F238E27FC236}">
                <a16:creationId xmlns:a16="http://schemas.microsoft.com/office/drawing/2014/main" id="{79AEB7D2-4168-D595-ACD2-185C123915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341082998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hdr="0" dt="0"/>
  <p:txStyles>
    <p:titleStyle>
      <a:lvl1pPr algn="l" defTabSz="914400" rtl="0" eaLnBrk="1" latinLnBrk="0" hangingPunct="1">
        <a:lnSpc>
          <a:spcPct val="90000"/>
        </a:lnSpc>
        <a:spcBef>
          <a:spcPct val="0"/>
        </a:spcBef>
        <a:buNone/>
        <a:defRPr sz="32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228"/>
        <p:cNvGrpSpPr/>
        <p:nvPr/>
      </p:nvGrpSpPr>
      <p:grpSpPr>
        <a:xfrm>
          <a:off x="0" y="0"/>
          <a:ext cx="0" cy="0"/>
          <a:chOff x="0" y="0"/>
          <a:chExt cx="0" cy="0"/>
        </a:xfrm>
      </p:grpSpPr>
      <p:sp>
        <p:nvSpPr>
          <p:cNvPr id="229" name="Google Shape;229;g2c23285a4f7_0_3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0" name="Google Shape;230;g2c23285a4f7_0_32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387350" algn="l" rtl="0">
              <a:lnSpc>
                <a:spcPct val="90000"/>
              </a:lnSpc>
              <a:spcBef>
                <a:spcPts val="1000"/>
              </a:spcBef>
              <a:spcAft>
                <a:spcPts val="0"/>
              </a:spcAft>
              <a:buClr>
                <a:schemeClr val="dk1"/>
              </a:buClr>
              <a:buSzPts val="2500"/>
              <a:buFont typeface="Arial"/>
              <a:buChar char="•"/>
              <a:defRPr sz="25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1" name="Google Shape;231;g2c23285a4f7_0_3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32" name="Google Shape;232;g2c23285a4f7_0_3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233" name="Google Shape;233;g2c23285a4f7_0_3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3515580059"/>
      </p:ext>
    </p:extLst>
  </p:cSld>
  <p:clrMap bg1="lt1" tx1="dk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153"/>
        <p:cNvGrpSpPr/>
        <p:nvPr/>
      </p:nvGrpSpPr>
      <p:grpSpPr>
        <a:xfrm>
          <a:off x="0" y="0"/>
          <a:ext cx="0" cy="0"/>
          <a:chOff x="0" y="0"/>
          <a:chExt cx="0" cy="0"/>
        </a:xfrm>
      </p:grpSpPr>
      <p:sp>
        <p:nvSpPr>
          <p:cNvPr id="154" name="Google Shape;154;g2c2276dd2af_0_2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Verdana"/>
              <a:buNone/>
              <a:defRPr sz="3200" b="1" i="0" u="none" strike="noStrike" cap="non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5" name="Google Shape;155;g2c2276dd2af_0_24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g2c2276dd2af_0_248"/>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7" name="Google Shape;157;g2c2276dd2af_0_24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©2020-2025 Light of the World Learning</a:t>
            </a:r>
            <a:endParaRPr/>
          </a:p>
        </p:txBody>
      </p:sp>
      <p:sp>
        <p:nvSpPr>
          <p:cNvPr id="158" name="Google Shape;158;g2c2276dd2af_0_2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Verdana"/>
                <a:ea typeface="Verdana"/>
                <a:cs typeface="Verdana"/>
                <a:sym typeface="Verdana"/>
              </a:defRPr>
            </a:lvl1pPr>
            <a:lvl2pPr marL="0" marR="0" lvl="1" indent="0" algn="r" rtl="0">
              <a:spcBef>
                <a:spcPts val="0"/>
              </a:spcBef>
              <a:buNone/>
              <a:defRPr sz="1800" b="0" i="0" u="none" strike="noStrike" cap="none">
                <a:solidFill>
                  <a:srgbClr val="888888"/>
                </a:solidFill>
                <a:latin typeface="Verdana"/>
                <a:ea typeface="Verdana"/>
                <a:cs typeface="Verdana"/>
                <a:sym typeface="Verdana"/>
              </a:defRPr>
            </a:lvl2pPr>
            <a:lvl3pPr marL="0" marR="0" lvl="2" indent="0" algn="r" rtl="0">
              <a:spcBef>
                <a:spcPts val="0"/>
              </a:spcBef>
              <a:buNone/>
              <a:defRPr sz="1800" b="0" i="0" u="none" strike="noStrike" cap="none">
                <a:solidFill>
                  <a:srgbClr val="888888"/>
                </a:solidFill>
                <a:latin typeface="Verdana"/>
                <a:ea typeface="Verdana"/>
                <a:cs typeface="Verdana"/>
                <a:sym typeface="Verdana"/>
              </a:defRPr>
            </a:lvl3pPr>
            <a:lvl4pPr marL="0" marR="0" lvl="3" indent="0" algn="r" rtl="0">
              <a:spcBef>
                <a:spcPts val="0"/>
              </a:spcBef>
              <a:buNone/>
              <a:defRPr sz="1800" b="0" i="0" u="none" strike="noStrike" cap="none">
                <a:solidFill>
                  <a:srgbClr val="888888"/>
                </a:solidFill>
                <a:latin typeface="Verdana"/>
                <a:ea typeface="Verdana"/>
                <a:cs typeface="Verdana"/>
                <a:sym typeface="Verdana"/>
              </a:defRPr>
            </a:lvl4pPr>
            <a:lvl5pPr marL="0" marR="0" lvl="4" indent="0" algn="r" rtl="0">
              <a:spcBef>
                <a:spcPts val="0"/>
              </a:spcBef>
              <a:buNone/>
              <a:defRPr sz="1800" b="0" i="0" u="none" strike="noStrike" cap="none">
                <a:solidFill>
                  <a:srgbClr val="888888"/>
                </a:solidFill>
                <a:latin typeface="Verdana"/>
                <a:ea typeface="Verdana"/>
                <a:cs typeface="Verdana"/>
                <a:sym typeface="Verdana"/>
              </a:defRPr>
            </a:lvl5pPr>
            <a:lvl6pPr marL="0" marR="0" lvl="5" indent="0" algn="r" rtl="0">
              <a:spcBef>
                <a:spcPts val="0"/>
              </a:spcBef>
              <a:buNone/>
              <a:defRPr sz="1800" b="0" i="0" u="none" strike="noStrike" cap="none">
                <a:solidFill>
                  <a:srgbClr val="888888"/>
                </a:solidFill>
                <a:latin typeface="Verdana"/>
                <a:ea typeface="Verdana"/>
                <a:cs typeface="Verdana"/>
                <a:sym typeface="Verdana"/>
              </a:defRPr>
            </a:lvl6pPr>
            <a:lvl7pPr marL="0" marR="0" lvl="6" indent="0" algn="r" rtl="0">
              <a:spcBef>
                <a:spcPts val="0"/>
              </a:spcBef>
              <a:buNone/>
              <a:defRPr sz="1800" b="0" i="0" u="none" strike="noStrike" cap="none">
                <a:solidFill>
                  <a:srgbClr val="888888"/>
                </a:solidFill>
                <a:latin typeface="Verdana"/>
                <a:ea typeface="Verdana"/>
                <a:cs typeface="Verdana"/>
                <a:sym typeface="Verdana"/>
              </a:defRPr>
            </a:lvl7pPr>
            <a:lvl8pPr marL="0" marR="0" lvl="7" indent="0" algn="r" rtl="0">
              <a:spcBef>
                <a:spcPts val="0"/>
              </a:spcBef>
              <a:buNone/>
              <a:defRPr sz="1800" b="0" i="0" u="none" strike="noStrike" cap="none">
                <a:solidFill>
                  <a:srgbClr val="888888"/>
                </a:solidFill>
                <a:latin typeface="Verdana"/>
                <a:ea typeface="Verdana"/>
                <a:cs typeface="Verdana"/>
                <a:sym typeface="Verdana"/>
              </a:defRPr>
            </a:lvl8pPr>
            <a:lvl9pPr marL="0" marR="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07509823"/>
      </p:ext>
    </p:extLst>
  </p:cSld>
  <p:clrMap bg1="lt1" tx1="dk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notesSlide" Target="../notesSlides/notesSlide10.xml"/><Relationship Id="rId4"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hemeOverride" Target="../theme/themeOverride2.xml"/><Relationship Id="rId6" Type="http://schemas.openxmlformats.org/officeDocument/2006/relationships/image" Target="../media/image3.png"/><Relationship Id="rId5" Type="http://schemas.openxmlformats.org/officeDocument/2006/relationships/notesSlide" Target="../notesSlides/notesSlide11.xml"/><Relationship Id="rId4"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47.xml"/><Relationship Id="rId7" Type="http://schemas.openxmlformats.org/officeDocument/2006/relationships/image" Target="../media/image26.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47.xml"/><Relationship Id="rId7" Type="http://schemas.openxmlformats.org/officeDocument/2006/relationships/image" Target="../media/image3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5.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hemeOverride" Target="../theme/themeOverride3.xml"/><Relationship Id="rId6" Type="http://schemas.openxmlformats.org/officeDocument/2006/relationships/image" Target="../media/image3.png"/><Relationship Id="rId5" Type="http://schemas.openxmlformats.org/officeDocument/2006/relationships/notesSlide" Target="../notesSlides/notesSlide24.xml"/><Relationship Id="rId4"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hemeOverride" Target="../theme/themeOverride4.xml"/><Relationship Id="rId6" Type="http://schemas.openxmlformats.org/officeDocument/2006/relationships/image" Target="../media/image3.png"/><Relationship Id="rId5" Type="http://schemas.openxmlformats.org/officeDocument/2006/relationships/notesSlide" Target="../notesSlides/notesSlide25.xml"/><Relationship Id="rId4"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hemeOverride" Target="../theme/themeOverride5.xml"/><Relationship Id="rId6" Type="http://schemas.openxmlformats.org/officeDocument/2006/relationships/image" Target="../media/image3.png"/><Relationship Id="rId5" Type="http://schemas.openxmlformats.org/officeDocument/2006/relationships/notesSlide" Target="../notesSlides/notesSlide26.xml"/><Relationship Id="rId4"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hyperlink" Target="https://live.bible.is/bible/EN1ESV/MRK/5"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hyperlink" Target="https://live.bible.is/bible/EN1ESV/LUK/18" TargetMode="External"/><Relationship Id="rId3" Type="http://schemas.openxmlformats.org/officeDocument/2006/relationships/slideLayout" Target="../slideLayouts/slideLayout47.xml"/><Relationship Id="rId7" Type="http://schemas.openxmlformats.org/officeDocument/2006/relationships/hyperlink" Target="https://live.bible.is/bible/EN1ESV/LUK/13" TargetMode="Externa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live.bible.is/bible/EN1ESV/MRK/4" TargetMode="External"/><Relationship Id="rId5" Type="http://schemas.openxmlformats.org/officeDocument/2006/relationships/hyperlink" Target="https://live.bible.is/bible/EN1ESV/MAT/13" TargetMode="External"/><Relationship Id="rId4" Type="http://schemas.openxmlformats.org/officeDocument/2006/relationships/notesSlide" Target="../notesSlides/notesSlide28.xml"/><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hyperlink" Target="http://live.bible.is/bible/ENGESV/LUK/15?audio_type=audio_drama"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4.png"/><Relationship Id="rId5" Type="http://schemas.openxmlformats.org/officeDocument/2006/relationships/hyperlink" Target="http://live.bible.is/bible/ENGNLV/MAT/17"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hyperlink" Target="http://live.bible.is/bible/ENGNLV/JHN/11"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5.png"/><Relationship Id="rId5" Type="http://schemas.openxmlformats.org/officeDocument/2006/relationships/hyperlink" Target="https://live.bible.is/bible/ENGNLV/MAT/26"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7" Type="http://schemas.openxmlformats.org/officeDocument/2006/relationships/image" Target="../media/image38.png"/><Relationship Id="rId2" Type="http://schemas.microsoft.com/office/2007/relationships/media" Target="../media/media36.m4a"/><Relationship Id="rId1" Type="http://schemas.openxmlformats.org/officeDocument/2006/relationships/themeOverride" Target="../theme/themeOverride6.xml"/><Relationship Id="rId6" Type="http://schemas.openxmlformats.org/officeDocument/2006/relationships/image" Target="../media/image3.png"/><Relationship Id="rId5" Type="http://schemas.openxmlformats.org/officeDocument/2006/relationships/notesSlide" Target="../notesSlides/notesSlide36.xml"/><Relationship Id="rId4"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37.m4a"/><Relationship Id="rId7" Type="http://schemas.openxmlformats.org/officeDocument/2006/relationships/hyperlink" Target="https://bit.ly/quiza2-42" TargetMode="External"/><Relationship Id="rId2" Type="http://schemas.microsoft.com/office/2007/relationships/media" Target="../media/media37.m4a"/><Relationship Id="rId1" Type="http://schemas.openxmlformats.org/officeDocument/2006/relationships/themeOverride" Target="../theme/themeOverride7.xml"/><Relationship Id="rId6" Type="http://schemas.openxmlformats.org/officeDocument/2006/relationships/hyperlink" Target="https://live.bible.is/bible/EN1ESV/MAT/26" TargetMode="External"/><Relationship Id="rId5" Type="http://schemas.openxmlformats.org/officeDocument/2006/relationships/notesSlide" Target="../notesSlides/notesSlide37.xml"/><Relationship Id="rId4" Type="http://schemas.openxmlformats.org/officeDocument/2006/relationships/slideLayout" Target="../slideLayouts/slideLayout47.xml"/><Relationship Id="rId9"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2" Type="http://schemas.microsoft.com/office/2007/relationships/media" Target="../media/media38.m4a"/><Relationship Id="rId1" Type="http://schemas.openxmlformats.org/officeDocument/2006/relationships/themeOverride" Target="../theme/themeOverride8.xml"/><Relationship Id="rId6" Type="http://schemas.openxmlformats.org/officeDocument/2006/relationships/image" Target="../media/image3.png"/><Relationship Id="rId5" Type="http://schemas.openxmlformats.org/officeDocument/2006/relationships/notesSlide" Target="../notesSlides/notesSlide38.xml"/><Relationship Id="rId4"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18" Type="http://schemas.microsoft.com/office/2007/relationships/hdphoto" Target="../media/hdphoto7.wdp"/><Relationship Id="rId3" Type="http://schemas.openxmlformats.org/officeDocument/2006/relationships/slideLayout" Target="../slideLayouts/slideLayout6.xml"/><Relationship Id="rId21"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4.wdp"/><Relationship Id="rId17" Type="http://schemas.openxmlformats.org/officeDocument/2006/relationships/image" Target="../media/image10.png"/><Relationship Id="rId2" Type="http://schemas.openxmlformats.org/officeDocument/2006/relationships/audio" Target="../media/media4.m4a"/><Relationship Id="rId16" Type="http://schemas.microsoft.com/office/2007/relationships/hdphoto" Target="../media/hdphoto6.wdp"/><Relationship Id="rId20" Type="http://schemas.microsoft.com/office/2007/relationships/hdphoto" Target="../media/hdphoto8.wdp"/><Relationship Id="rId1" Type="http://schemas.microsoft.com/office/2007/relationships/media" Target="../media/media4.m4a"/><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microsoft.com/office/2007/relationships/hdphoto" Target="../media/hdphoto3.wdp"/><Relationship Id="rId19"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6.png"/><Relationship Id="rId14" Type="http://schemas.microsoft.com/office/2007/relationships/hdphoto" Target="../media/hdphoto5.wdp"/></Relationships>
</file>

<file path=ppt/slides/_rels/slide40.xml.rels><?xml version="1.0" encoding="UTF-8" standalone="yes"?>
<Relationships xmlns="http://schemas.openxmlformats.org/package/2006/relationships"><Relationship Id="rId3" Type="http://schemas.openxmlformats.org/officeDocument/2006/relationships/hyperlink" Target="https://lightoftheworldlearning.org/" TargetMode="External"/><Relationship Id="rId2" Type="http://schemas.openxmlformats.org/officeDocument/2006/relationships/notesSlide" Target="../notesSlides/notesSlide40.xml"/><Relationship Id="rId1" Type="http://schemas.openxmlformats.org/officeDocument/2006/relationships/slideLayout" Target="../slideLayouts/slideLayout74.xml"/><Relationship Id="rId5" Type="http://schemas.openxmlformats.org/officeDocument/2006/relationships/image" Target="../media/image40.png"/><Relationship Id="rId4" Type="http://schemas.openxmlformats.org/officeDocument/2006/relationships/hyperlink" Target="mailto:Info@lotwl.org"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bit.ly/BooksLOTW" TargetMode="External"/><Relationship Id="rId3" Type="http://schemas.openxmlformats.org/officeDocument/2006/relationships/image" Target="../media/image41.png"/><Relationship Id="rId7" Type="http://schemas.openxmlformats.org/officeDocument/2006/relationships/hyperlink" Target="https://lightoftheworldlearning.org/" TargetMode="External"/><Relationship Id="rId12" Type="http://schemas.openxmlformats.org/officeDocument/2006/relationships/hyperlink" Target="https://bit.ly/VocabUS" TargetMode="External"/><Relationship Id="rId2" Type="http://schemas.openxmlformats.org/officeDocument/2006/relationships/notesSlide" Target="../notesSlides/notesSlide41.xml"/><Relationship Id="rId1" Type="http://schemas.openxmlformats.org/officeDocument/2006/relationships/slideLayout" Target="../slideLayouts/slideLayout74.xml"/><Relationship Id="rId6" Type="http://schemas.openxmlformats.org/officeDocument/2006/relationships/hyperlink" Target="https://bit.ly/IrregVerb" TargetMode="External"/><Relationship Id="rId11" Type="http://schemas.openxmlformats.org/officeDocument/2006/relationships/hyperlink" Target="https://bit.ly/A2videos" TargetMode="External"/><Relationship Id="rId5" Type="http://schemas.openxmlformats.org/officeDocument/2006/relationships/hyperlink" Target="https://bit.ly/ListVerbs" TargetMode="External"/><Relationship Id="rId10" Type="http://schemas.openxmlformats.org/officeDocument/2006/relationships/hyperlink" Target="https://bit.ly/TocLOTW" TargetMode="External"/><Relationship Id="rId4" Type="http://schemas.openxmlformats.org/officeDocument/2006/relationships/hyperlink" Target="https://bit.ly/UseLOTW" TargetMode="External"/><Relationship Id="rId9" Type="http://schemas.openxmlformats.org/officeDocument/2006/relationships/hyperlink" Target="https://bit.ly/LOTWFeedback"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4.xml"/><Relationship Id="rId1" Type="http://schemas.openxmlformats.org/officeDocument/2006/relationships/themeOverride" Target="../theme/themeOverride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3" Type="http://schemas.openxmlformats.org/officeDocument/2006/relationships/hyperlink" Target="https://openbiblestories.org/" TargetMode="External"/><Relationship Id="rId2" Type="http://schemas.openxmlformats.org/officeDocument/2006/relationships/notesSlide" Target="../notesSlides/notesSlide44.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9.wdp"/><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notesSlide" Target="../notesSlides/notesSlide9.xm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rotWithShape="1">
          <a:blip r:embed="rId5" cstate="print">
            <a:alphaModFix/>
            <a:extLst>
              <a:ext uri="{28A0092B-C50C-407E-A947-70E740481C1C}">
                <a14:useLocalDpi xmlns:a14="http://schemas.microsoft.com/office/drawing/2010/main"/>
              </a:ext>
            </a:extLst>
          </a:blip>
          <a:srcRect l="347" t="238" r="357" b="228"/>
          <a:stretch/>
        </p:blipFill>
        <p:spPr>
          <a:xfrm>
            <a:off x="19625" y="0"/>
            <a:ext cx="12158928" cy="6858000"/>
          </a:xfrm>
          <a:prstGeom prst="rect">
            <a:avLst/>
          </a:prstGeom>
          <a:noFill/>
          <a:ln>
            <a:noFill/>
          </a:ln>
        </p:spPr>
      </p:pic>
      <p:sp>
        <p:nvSpPr>
          <p:cNvPr id="63" name="Google Shape;63;p14"/>
          <p:cNvSpPr/>
          <p:nvPr/>
        </p:nvSpPr>
        <p:spPr>
          <a:xfrm>
            <a:off x="5102543" y="5800725"/>
            <a:ext cx="1905000" cy="381000"/>
          </a:xfrm>
          <a:prstGeom prst="plaque">
            <a:avLst>
              <a:gd name="adj" fmla="val 16667"/>
            </a:avLst>
          </a:prstGeom>
          <a:solidFill>
            <a:srgbClr val="FFFD78"/>
          </a:solidFill>
          <a:ln w="57150" cap="flat" cmpd="sng">
            <a:solidFill>
              <a:srgbClr val="5B9BD5"/>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rgbClr val="000000"/>
              </a:solidFill>
              <a:latin typeface="Verdana"/>
              <a:ea typeface="Verdana"/>
              <a:cs typeface="Verdana"/>
              <a:sym typeface="Verdana"/>
            </a:endParaRPr>
          </a:p>
        </p:txBody>
      </p:sp>
      <p:sp>
        <p:nvSpPr>
          <p:cNvPr id="66" name="Google Shape;66;p14"/>
          <p:cNvSpPr txBox="1"/>
          <p:nvPr/>
        </p:nvSpPr>
        <p:spPr>
          <a:xfrm>
            <a:off x="5193348" y="5794375"/>
            <a:ext cx="1905000" cy="677068"/>
          </a:xfrm>
          <a:prstGeom prst="rect">
            <a:avLst/>
          </a:prstGeom>
          <a:noFill/>
          <a:ln>
            <a:noFill/>
          </a:ln>
        </p:spPr>
        <p:txBody>
          <a:bodyPr spcFirstLastPara="1" wrap="square" lIns="91425" tIns="45700" rIns="91425" bIns="45700" anchor="t" anchorCtr="0">
            <a:spAutoFit/>
          </a:bodyPr>
          <a:lstStyle/>
          <a:p>
            <a:r>
              <a:rPr lang="en" sz="2000" dirty="0">
                <a:solidFill>
                  <a:srgbClr val="000000"/>
                </a:solidFill>
                <a:latin typeface="Verdana"/>
                <a:ea typeface="Verdana"/>
                <a:cs typeface="Verdana"/>
                <a:sym typeface="Verdana"/>
              </a:rPr>
              <a:t>Unit A2-42</a:t>
            </a:r>
          </a:p>
          <a:p>
            <a:endParaRPr dirty="0">
              <a:latin typeface="Verdana" panose="020B0604030504040204" pitchFamily="34" charset="0"/>
            </a:endParaRPr>
          </a:p>
        </p:txBody>
      </p:sp>
      <p:sp>
        <p:nvSpPr>
          <p:cNvPr id="67" name="Google Shape;67;p14"/>
          <p:cNvSpPr txBox="1"/>
          <p:nvPr/>
        </p:nvSpPr>
        <p:spPr>
          <a:xfrm>
            <a:off x="158100" y="6419686"/>
            <a:ext cx="12033900" cy="393000"/>
          </a:xfrm>
          <a:prstGeom prst="rect">
            <a:avLst/>
          </a:prstGeom>
          <a:noFill/>
          <a:ln>
            <a:noFill/>
          </a:ln>
        </p:spPr>
        <p:txBody>
          <a:bodyPr spcFirstLastPara="1" wrap="square" lIns="91425" tIns="45700" rIns="91425" bIns="45700" anchor="t" anchorCtr="0">
            <a:noAutofit/>
          </a:bodyPr>
          <a:lstStyle/>
          <a:p>
            <a:pPr lvl="0" algn="ctr">
              <a:lnSpc>
                <a:spcPct val="80000"/>
              </a:lnSpc>
              <a:buClr>
                <a:schemeClr val="dk1"/>
              </a:buClr>
              <a:buSzPts val="2312"/>
            </a:pPr>
            <a:r>
              <a:rPr lang="en-US" sz="1400" dirty="0">
                <a:solidFill>
                  <a:schemeClr val="dk1"/>
                </a:solidFill>
                <a:latin typeface="Verdana"/>
                <a:ea typeface="Verdana"/>
                <a:cs typeface="Verdana"/>
                <a:sym typeface="Verdana"/>
              </a:rPr>
              <a:t>©2020-2025 Light of the World Learning</a:t>
            </a:r>
            <a:endParaRPr lang="en-US" sz="1400" i="1" dirty="0">
              <a:solidFill>
                <a:schemeClr val="dk1"/>
              </a:solidFill>
              <a:latin typeface="Verdana"/>
              <a:ea typeface="Verdana"/>
              <a:cs typeface="Verdana"/>
              <a:sym typeface="Verdana"/>
            </a:endParaRPr>
          </a:p>
        </p:txBody>
      </p:sp>
      <p:sp>
        <p:nvSpPr>
          <p:cNvPr id="4" name="Slide Number Placeholder 3">
            <a:extLst>
              <a:ext uri="{FF2B5EF4-FFF2-40B4-BE49-F238E27FC236}">
                <a16:creationId xmlns:a16="http://schemas.microsoft.com/office/drawing/2014/main" id="{01EEB7E9-14F2-88A5-7A78-0B4EDE4FC36A}"/>
              </a:ext>
            </a:extLst>
          </p:cNvPr>
          <p:cNvSpPr>
            <a:spLocks noGrp="1"/>
          </p:cNvSpPr>
          <p:nvPr>
            <p:ph type="sldNum" sz="quarter" idx="12"/>
          </p:nvPr>
        </p:nvSpPr>
        <p:spPr/>
        <p:txBody>
          <a:bodyPr/>
          <a:lstStyle/>
          <a:p>
            <a:fld id="{AB49AA9F-268F-4E6E-B4FC-F731F030428B}" type="slidenum">
              <a:rPr lang="en-US" smtClean="0"/>
              <a:t>1</a:t>
            </a:fld>
            <a:endParaRPr lang="en-US"/>
          </a:p>
        </p:txBody>
      </p:sp>
      <p:grpSp>
        <p:nvGrpSpPr>
          <p:cNvPr id="2" name="Group 1">
            <a:extLst>
              <a:ext uri="{FF2B5EF4-FFF2-40B4-BE49-F238E27FC236}">
                <a16:creationId xmlns:a16="http://schemas.microsoft.com/office/drawing/2014/main" id="{AD294117-7C67-149B-0C80-90311044BDCF}"/>
              </a:ext>
            </a:extLst>
          </p:cNvPr>
          <p:cNvGrpSpPr/>
          <p:nvPr/>
        </p:nvGrpSpPr>
        <p:grpSpPr>
          <a:xfrm>
            <a:off x="308950" y="205980"/>
            <a:ext cx="11542774" cy="6150369"/>
            <a:chOff x="324613" y="90033"/>
            <a:chExt cx="11542774" cy="6150369"/>
          </a:xfrm>
        </p:grpSpPr>
        <p:pic>
          <p:nvPicPr>
            <p:cNvPr id="3" name="Picture 2">
              <a:extLst>
                <a:ext uri="{FF2B5EF4-FFF2-40B4-BE49-F238E27FC236}">
                  <a16:creationId xmlns:a16="http://schemas.microsoft.com/office/drawing/2014/main" id="{190C34E6-76CA-1783-9B2E-90D02F251A1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24613" y="90033"/>
              <a:ext cx="11542774" cy="5881659"/>
            </a:xfrm>
            <a:prstGeom prst="rect">
              <a:avLst/>
            </a:prstGeom>
            <a:ln w="76200">
              <a:solidFill>
                <a:srgbClr val="00B0F0"/>
              </a:solidFill>
            </a:ln>
          </p:spPr>
        </p:pic>
        <p:grpSp>
          <p:nvGrpSpPr>
            <p:cNvPr id="5" name="Google Shape;91;p13">
              <a:extLst>
                <a:ext uri="{FF2B5EF4-FFF2-40B4-BE49-F238E27FC236}">
                  <a16:creationId xmlns:a16="http://schemas.microsoft.com/office/drawing/2014/main" id="{78287A1B-AC4C-0960-D27F-FDD4B4A6D94E}"/>
                </a:ext>
              </a:extLst>
            </p:cNvPr>
            <p:cNvGrpSpPr/>
            <p:nvPr/>
          </p:nvGrpSpPr>
          <p:grpSpPr>
            <a:xfrm>
              <a:off x="4484205" y="5840416"/>
              <a:ext cx="3207506" cy="399986"/>
              <a:chOff x="7037" y="9095"/>
              <a:chExt cx="5052" cy="747"/>
            </a:xfrm>
          </p:grpSpPr>
          <p:sp>
            <p:nvSpPr>
              <p:cNvPr id="6" name="Google Shape;92;p13">
                <a:extLst>
                  <a:ext uri="{FF2B5EF4-FFF2-40B4-BE49-F238E27FC236}">
                    <a16:creationId xmlns:a16="http://schemas.microsoft.com/office/drawing/2014/main" id="{41BADC91-77EA-8282-155B-3895D7BBC676}"/>
                  </a:ext>
                </a:extLst>
              </p:cNvPr>
              <p:cNvSpPr/>
              <p:nvPr/>
            </p:nvSpPr>
            <p:spPr>
              <a:xfrm>
                <a:off x="7058" y="9134"/>
                <a:ext cx="5031" cy="708"/>
              </a:xfrm>
              <a:prstGeom prst="plaque">
                <a:avLst>
                  <a:gd name="adj" fmla="val 16667"/>
                </a:avLst>
              </a:prstGeom>
              <a:solidFill>
                <a:srgbClr val="FFFD78"/>
              </a:solidFill>
              <a:ln w="5715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799"/>
                  <a:buFont typeface="Arial"/>
                  <a:buNone/>
                </a:pPr>
                <a:endParaRPr sz="1799" b="0" i="0" u="none" strike="noStrike" cap="none">
                  <a:solidFill>
                    <a:srgbClr val="FFFD78"/>
                  </a:solidFill>
                  <a:latin typeface="Verdana"/>
                  <a:ea typeface="Verdana"/>
                  <a:cs typeface="Verdana"/>
                  <a:sym typeface="Verdana"/>
                </a:endParaRPr>
              </a:p>
            </p:txBody>
          </p:sp>
          <p:sp>
            <p:nvSpPr>
              <p:cNvPr id="7" name="Google Shape;93;p13">
                <a:extLst>
                  <a:ext uri="{FF2B5EF4-FFF2-40B4-BE49-F238E27FC236}">
                    <a16:creationId xmlns:a16="http://schemas.microsoft.com/office/drawing/2014/main" id="{91024DE6-B404-9A05-C7FD-90AC901A93D1}"/>
                  </a:ext>
                </a:extLst>
              </p:cNvPr>
              <p:cNvSpPr txBox="1"/>
              <p:nvPr/>
            </p:nvSpPr>
            <p:spPr>
              <a:xfrm>
                <a:off x="7037" y="9095"/>
                <a:ext cx="4788" cy="7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999"/>
                  <a:buFont typeface="Arial"/>
                  <a:buNone/>
                </a:pPr>
                <a:r>
                  <a:rPr lang="en-US" sz="1999" b="0" i="0" u="none" strike="noStrike" cap="none" dirty="0">
                    <a:solidFill>
                      <a:schemeClr val="dk1"/>
                    </a:solidFill>
                    <a:latin typeface="Verdana"/>
                    <a:ea typeface="Verdana"/>
                    <a:cs typeface="Verdana"/>
                    <a:sym typeface="Verdana"/>
                  </a:rPr>
                  <a:t>Review Unit A2-42</a:t>
                </a:r>
                <a:endParaRPr sz="1400" b="0" i="0" u="none" strike="noStrike" cap="none" dirty="0">
                  <a:solidFill>
                    <a:schemeClr val="dk1"/>
                  </a:solidFill>
                  <a:latin typeface="Verdana"/>
                  <a:ea typeface="Verdana"/>
                  <a:cs typeface="Verdana"/>
                  <a:sym typeface="Verdana"/>
                </a:endParaRPr>
              </a:p>
            </p:txBody>
          </p:sp>
        </p:grpSp>
      </p:gr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100" y="0"/>
            <a:ext cx="609600" cy="609600"/>
          </a:xfrm>
          <a:prstGeom prst="rect">
            <a:avLst/>
          </a:prstGeom>
        </p:spPr>
      </p:pic>
    </p:spTree>
    <p:extLst>
      <p:ext uri="{BB962C8B-B14F-4D97-AF65-F5344CB8AC3E}">
        <p14:creationId xmlns:p14="http://schemas.microsoft.com/office/powerpoint/2010/main" val="3269742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8" fill="hold"/>
                                        <p:tgtEl>
                                          <p:spTgt spid="9"/>
                                        </p:tgtEl>
                                      </p:cBhvr>
                                    </p:cmd>
                                  </p:childTnLst>
                                </p:cTn>
                              </p:par>
                            </p:childTnLst>
                          </p:cTn>
                        </p:par>
                      </p:childTnLst>
                    </p:cTn>
                  </p:par>
                </p:childTnLst>
              </p:cTn>
              <p:nextCondLst>
                <p:cond evt="onClick" delay="0">
                  <p:tgtEl>
                    <p:spTgt spid="9"/>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aphicFrame>
        <p:nvGraphicFramePr>
          <p:cNvPr id="411" name="Google Shape;411;p8"/>
          <p:cNvGraphicFramePr/>
          <p:nvPr/>
        </p:nvGraphicFramePr>
        <p:xfrm>
          <a:off x="169825" y="1163615"/>
          <a:ext cx="11852350" cy="5388500"/>
        </p:xfrm>
        <a:graphic>
          <a:graphicData uri="http://schemas.openxmlformats.org/drawingml/2006/table">
            <a:tbl>
              <a:tblPr>
                <a:noFill/>
              </a:tblPr>
              <a:tblGrid>
                <a:gridCol w="320071">
                  <a:extLst>
                    <a:ext uri="{9D8B030D-6E8A-4147-A177-3AD203B41FA5}">
                      <a16:colId xmlns:a16="http://schemas.microsoft.com/office/drawing/2014/main" val="20000"/>
                    </a:ext>
                  </a:extLst>
                </a:gridCol>
                <a:gridCol w="4261986">
                  <a:extLst>
                    <a:ext uri="{9D8B030D-6E8A-4147-A177-3AD203B41FA5}">
                      <a16:colId xmlns:a16="http://schemas.microsoft.com/office/drawing/2014/main" val="20001"/>
                    </a:ext>
                  </a:extLst>
                </a:gridCol>
                <a:gridCol w="3835243">
                  <a:extLst>
                    <a:ext uri="{9D8B030D-6E8A-4147-A177-3AD203B41FA5}">
                      <a16:colId xmlns:a16="http://schemas.microsoft.com/office/drawing/2014/main" val="20002"/>
                    </a:ext>
                  </a:extLst>
                </a:gridCol>
                <a:gridCol w="3435050">
                  <a:extLst>
                    <a:ext uri="{9D8B030D-6E8A-4147-A177-3AD203B41FA5}">
                      <a16:colId xmlns:a16="http://schemas.microsoft.com/office/drawing/2014/main" val="20003"/>
                    </a:ext>
                  </a:extLst>
                </a:gridCol>
              </a:tblGrid>
              <a:tr h="453979">
                <a:tc>
                  <a:txBody>
                    <a:bodyPr/>
                    <a:lstStyle/>
                    <a:p>
                      <a:pPr marL="0" marR="0" lvl="0" indent="0" algn="l" rtl="0">
                        <a:lnSpc>
                          <a:spcPct val="100000"/>
                        </a:lnSpc>
                        <a:spcBef>
                          <a:spcPts val="0"/>
                        </a:spcBef>
                        <a:spcAft>
                          <a:spcPts val="0"/>
                        </a:spcAft>
                        <a:buNone/>
                      </a:pPr>
                      <a:endParaRPr sz="2400" u="none" strike="noStrike" cap="none">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latin typeface="Verdana"/>
                          <a:ea typeface="Verdana"/>
                          <a:cs typeface="Verdana"/>
                          <a:sym typeface="Verdana"/>
                        </a:rPr>
                        <a:t>Question  </a:t>
                      </a:r>
                      <a:endParaRPr sz="2400" u="none" strike="noStrike" cap="none" dirty="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a:latin typeface="Verdana"/>
                          <a:ea typeface="Verdana"/>
                          <a:cs typeface="Verdana"/>
                          <a:sym typeface="Verdana"/>
                        </a:rPr>
                        <a:t>Positive +</a:t>
                      </a:r>
                      <a:endParaRPr sz="2400" u="none" strike="noStrike" cap="none">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a:latin typeface="Verdana"/>
                          <a:ea typeface="Verdana"/>
                          <a:cs typeface="Verdana"/>
                          <a:sym typeface="Verdana"/>
                        </a:rPr>
                        <a:t>Negative -</a:t>
                      </a:r>
                      <a:endParaRPr sz="2400" u="none" strike="noStrike" cap="none">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C9DAF8"/>
                    </a:solidFill>
                  </a:tcPr>
                </a:tc>
                <a:extLst>
                  <a:ext uri="{0D108BD9-81ED-4DB2-BD59-A6C34878D82A}">
                    <a16:rowId xmlns:a16="http://schemas.microsoft.com/office/drawing/2014/main" val="10000"/>
                  </a:ext>
                </a:extLst>
              </a:tr>
              <a:tr h="979148">
                <a:tc>
                  <a:txBody>
                    <a:bodyPr/>
                    <a:lstStyle/>
                    <a:p>
                      <a:pPr marL="0" marR="0" lvl="0" indent="0" algn="l" rtl="0">
                        <a:lnSpc>
                          <a:spcPct val="100000"/>
                        </a:lnSpc>
                        <a:spcBef>
                          <a:spcPts val="0"/>
                        </a:spcBef>
                        <a:spcAft>
                          <a:spcPts val="0"/>
                        </a:spcAft>
                        <a:buNone/>
                      </a:pPr>
                      <a:r>
                        <a:rPr lang="en-US" sz="2400">
                          <a:latin typeface="Verdana"/>
                          <a:ea typeface="Verdana"/>
                          <a:cs typeface="Verdana"/>
                          <a:sym typeface="Verdana"/>
                        </a:rPr>
                        <a:t>1</a:t>
                      </a:r>
                      <a:endParaRPr sz="2400" u="none" strike="noStrike" cap="none">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latin typeface="Verdana"/>
                          <a:ea typeface="Verdana"/>
                          <a:cs typeface="Verdana"/>
                          <a:sym typeface="Verdana"/>
                        </a:rPr>
                        <a:t>Would you like to </a:t>
                      </a:r>
                      <a:r>
                        <a:rPr lang="en-US" sz="2400" dirty="0">
                          <a:latin typeface="Verdana"/>
                          <a:ea typeface="Verdana"/>
                          <a:cs typeface="Verdana"/>
                          <a:sym typeface="Verdana"/>
                        </a:rPr>
                        <a:t>learn </a:t>
                      </a:r>
                      <a:r>
                        <a:rPr lang="en-US" sz="2400" u="none" strike="noStrike" cap="none" dirty="0">
                          <a:latin typeface="Verdana"/>
                          <a:ea typeface="Verdana"/>
                          <a:cs typeface="Verdana"/>
                          <a:sym typeface="Verdana"/>
                        </a:rPr>
                        <a:t>how to knit?</a:t>
                      </a:r>
                      <a:endParaRPr sz="2400" u="none" strike="noStrike" cap="none" dirty="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latinLnBrk="0" hangingPunct="1">
                        <a:lnSpc>
                          <a:spcPct val="100000"/>
                        </a:lnSpc>
                        <a:spcBef>
                          <a:spcPts val="0"/>
                        </a:spcBef>
                        <a:spcAft>
                          <a:spcPts val="0"/>
                        </a:spcAft>
                        <a:buClr>
                          <a:srgbClr val="000000"/>
                        </a:buClr>
                        <a:buSzPts val="2800"/>
                        <a:buFont typeface="Arial"/>
                        <a:buNone/>
                      </a:pPr>
                      <a:r>
                        <a:rPr lang="en-US" sz="2400" b="0" i="0" u="none" strike="noStrike" kern="1200" cap="none" dirty="0">
                          <a:solidFill>
                            <a:schemeClr val="dk1"/>
                          </a:solidFill>
                          <a:latin typeface="Verdana"/>
                          <a:ea typeface="Verdana"/>
                          <a:cs typeface="Verdana"/>
                          <a:sym typeface="Verdana"/>
                        </a:rPr>
                        <a:t>Yes, I would like to learn. Please teach me!</a:t>
                      </a:r>
                      <a:endParaRPr sz="2400" b="0" i="0" u="none" strike="noStrike" kern="1200" cap="none" dirty="0">
                        <a:solidFill>
                          <a:schemeClr val="dk1"/>
                        </a:solidFill>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latinLnBrk="0" hangingPunct="1">
                        <a:lnSpc>
                          <a:spcPct val="100000"/>
                        </a:lnSpc>
                        <a:spcBef>
                          <a:spcPts val="0"/>
                        </a:spcBef>
                        <a:spcAft>
                          <a:spcPts val="0"/>
                        </a:spcAft>
                        <a:buClr>
                          <a:srgbClr val="000000"/>
                        </a:buClr>
                        <a:buSzPts val="2800"/>
                        <a:buFont typeface="Arial"/>
                        <a:buNone/>
                      </a:pPr>
                      <a:r>
                        <a:rPr lang="en-US" sz="2400" b="0" i="0" u="none" strike="noStrike" kern="1200" cap="none" dirty="0">
                          <a:solidFill>
                            <a:schemeClr val="dk1"/>
                          </a:solidFill>
                          <a:latin typeface="Verdana"/>
                          <a:ea typeface="Verdana"/>
                          <a:cs typeface="Verdana"/>
                          <a:sym typeface="Verdana"/>
                        </a:rPr>
                        <a:t>No, I would not like to learn. </a:t>
                      </a:r>
                      <a:endParaRPr sz="2400" b="0" i="0" u="none" strike="noStrike" kern="1200" cap="none" dirty="0">
                        <a:solidFill>
                          <a:schemeClr val="dk1"/>
                        </a:solidFill>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979148">
                <a:tc>
                  <a:txBody>
                    <a:bodyPr/>
                    <a:lstStyle/>
                    <a:p>
                      <a:pPr marL="0" marR="0" lvl="0" indent="0" algn="l" rtl="0">
                        <a:lnSpc>
                          <a:spcPct val="100000"/>
                        </a:lnSpc>
                        <a:spcBef>
                          <a:spcPts val="0"/>
                        </a:spcBef>
                        <a:spcAft>
                          <a:spcPts val="0"/>
                        </a:spcAft>
                        <a:buNone/>
                      </a:pPr>
                      <a:r>
                        <a:rPr lang="en-US" sz="2400">
                          <a:solidFill>
                            <a:srgbClr val="000000"/>
                          </a:solidFill>
                          <a:latin typeface="Verdana"/>
                          <a:ea typeface="Verdana"/>
                          <a:cs typeface="Verdana"/>
                          <a:sym typeface="Verdana"/>
                        </a:rPr>
                        <a:t>2</a:t>
                      </a:r>
                      <a:endParaRPr sz="2400" u="none" strike="noStrike" cap="none">
                        <a:solidFill>
                          <a:srgbClr val="000000"/>
                        </a:solidFill>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solidFill>
                            <a:srgbClr val="000000"/>
                          </a:solidFill>
                          <a:latin typeface="Verdana"/>
                          <a:ea typeface="Verdana"/>
                          <a:cs typeface="Verdana"/>
                          <a:sym typeface="Verdana"/>
                        </a:rPr>
                        <a:t>Where would you like to go tomorrow?</a:t>
                      </a:r>
                      <a:endParaRPr sz="2400" u="none" strike="noStrike" cap="none" dirty="0">
                        <a:solidFill>
                          <a:srgbClr val="000000"/>
                        </a:solidFill>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latinLnBrk="0" hangingPunct="1">
                        <a:lnSpc>
                          <a:spcPct val="100000"/>
                        </a:lnSpc>
                        <a:spcBef>
                          <a:spcPts val="0"/>
                        </a:spcBef>
                        <a:spcAft>
                          <a:spcPts val="0"/>
                        </a:spcAft>
                        <a:buClr>
                          <a:srgbClr val="000000"/>
                        </a:buClr>
                        <a:buSzPts val="2800"/>
                        <a:buFont typeface="Arial"/>
                        <a:buNone/>
                      </a:pPr>
                      <a:endParaRPr sz="2400" b="0" i="0" u="none" strike="noStrike" kern="1200" cap="none" dirty="0">
                        <a:solidFill>
                          <a:schemeClr val="dk1"/>
                        </a:solidFill>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latinLnBrk="0" hangingPunct="1">
                        <a:lnSpc>
                          <a:spcPct val="100000"/>
                        </a:lnSpc>
                        <a:spcBef>
                          <a:spcPts val="0"/>
                        </a:spcBef>
                        <a:spcAft>
                          <a:spcPts val="0"/>
                        </a:spcAft>
                        <a:buClr>
                          <a:srgbClr val="000000"/>
                        </a:buClr>
                        <a:buSzPts val="2800"/>
                        <a:buFont typeface="Arial"/>
                        <a:buNone/>
                      </a:pPr>
                      <a:endParaRPr sz="2400" b="0" i="0" u="none" strike="noStrike" kern="1200" cap="none" dirty="0">
                        <a:solidFill>
                          <a:schemeClr val="dk1"/>
                        </a:solidFill>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979148">
                <a:tc>
                  <a:txBody>
                    <a:bodyPr/>
                    <a:lstStyle/>
                    <a:p>
                      <a:pPr marL="0" marR="0" lvl="0" indent="0" algn="l" rtl="0">
                        <a:lnSpc>
                          <a:spcPct val="100000"/>
                        </a:lnSpc>
                        <a:spcBef>
                          <a:spcPts val="0"/>
                        </a:spcBef>
                        <a:spcAft>
                          <a:spcPts val="0"/>
                        </a:spcAft>
                        <a:buNone/>
                      </a:pPr>
                      <a:r>
                        <a:rPr lang="en-US" sz="2400">
                          <a:latin typeface="Verdana"/>
                          <a:ea typeface="Verdana"/>
                          <a:cs typeface="Verdana"/>
                          <a:sym typeface="Verdana"/>
                        </a:rPr>
                        <a:t>3</a:t>
                      </a:r>
                      <a:endParaRPr sz="2400" u="none" strike="noStrike" cap="none">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400" u="none" strike="noStrike" cap="none" dirty="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latinLnBrk="0" hangingPunct="1">
                        <a:lnSpc>
                          <a:spcPct val="100000"/>
                        </a:lnSpc>
                        <a:spcBef>
                          <a:spcPts val="0"/>
                        </a:spcBef>
                        <a:spcAft>
                          <a:spcPts val="0"/>
                        </a:spcAft>
                        <a:buClr>
                          <a:srgbClr val="000000"/>
                        </a:buClr>
                        <a:buSzPts val="2800"/>
                        <a:buFont typeface="Arial"/>
                        <a:buNone/>
                      </a:pPr>
                      <a:r>
                        <a:rPr lang="en-US" sz="2400" b="0" i="0" u="none" strike="noStrike" kern="1200" cap="none" dirty="0">
                          <a:solidFill>
                            <a:schemeClr val="dk1"/>
                          </a:solidFill>
                          <a:latin typeface="Verdana"/>
                          <a:ea typeface="Verdana"/>
                          <a:cs typeface="Verdana"/>
                          <a:sym typeface="Verdana"/>
                        </a:rPr>
                        <a:t>Yes, she’d love to write about it.</a:t>
                      </a:r>
                      <a:endParaRPr sz="2400" b="0" i="0" u="none" strike="noStrike" kern="1200" cap="none" dirty="0">
                        <a:solidFill>
                          <a:schemeClr val="dk1"/>
                        </a:solidFill>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latinLnBrk="0" hangingPunct="1">
                        <a:lnSpc>
                          <a:spcPct val="100000"/>
                        </a:lnSpc>
                        <a:spcBef>
                          <a:spcPts val="0"/>
                        </a:spcBef>
                        <a:spcAft>
                          <a:spcPts val="0"/>
                        </a:spcAft>
                        <a:buClr>
                          <a:srgbClr val="000000"/>
                        </a:buClr>
                        <a:buSzPts val="2800"/>
                        <a:buFont typeface="Arial"/>
                        <a:buNone/>
                      </a:pPr>
                      <a:endParaRPr sz="2400" b="0" i="0" u="none" strike="noStrike" kern="1200" cap="none" dirty="0">
                        <a:solidFill>
                          <a:schemeClr val="dk1"/>
                        </a:solidFill>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979148">
                <a:tc>
                  <a:txBody>
                    <a:bodyPr/>
                    <a:lstStyle/>
                    <a:p>
                      <a:pPr marL="0" marR="0" lvl="0" indent="0" algn="l" rtl="0">
                        <a:lnSpc>
                          <a:spcPct val="100000"/>
                        </a:lnSpc>
                        <a:spcBef>
                          <a:spcPts val="0"/>
                        </a:spcBef>
                        <a:spcAft>
                          <a:spcPts val="0"/>
                        </a:spcAft>
                        <a:buNone/>
                      </a:pPr>
                      <a:r>
                        <a:rPr lang="en-US" sz="2400" u="none" strike="noStrike" cap="none" dirty="0">
                          <a:latin typeface="Verdana"/>
                          <a:ea typeface="Verdana"/>
                          <a:cs typeface="Verdana"/>
                          <a:sym typeface="Verdana"/>
                        </a:rPr>
                        <a:t>4</a:t>
                      </a:r>
                      <a:endParaRPr sz="2400" u="none" strike="noStrike" cap="none" dirty="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400" u="none" strike="noStrike" cap="none" dirty="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latinLnBrk="0" hangingPunct="1">
                        <a:lnSpc>
                          <a:spcPct val="100000"/>
                        </a:lnSpc>
                        <a:spcBef>
                          <a:spcPts val="0"/>
                        </a:spcBef>
                        <a:spcAft>
                          <a:spcPts val="0"/>
                        </a:spcAft>
                        <a:buClr>
                          <a:srgbClr val="000000"/>
                        </a:buClr>
                        <a:buSzPts val="2800"/>
                        <a:buFont typeface="Arial"/>
                        <a:buNone/>
                      </a:pPr>
                      <a:endParaRPr sz="2400" b="0" i="0" u="none" strike="noStrike" kern="1200" cap="none" dirty="0">
                        <a:solidFill>
                          <a:schemeClr val="dk1"/>
                        </a:solidFill>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4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No, he wouldn’t like to volunteer.</a:t>
                      </a: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943071647"/>
                  </a:ext>
                </a:extLst>
              </a:tr>
              <a:tr h="979148">
                <a:tc>
                  <a:txBody>
                    <a:bodyPr/>
                    <a:lstStyle/>
                    <a:p>
                      <a:pPr marL="0" marR="0" lvl="0" indent="0" algn="l" rtl="0">
                        <a:lnSpc>
                          <a:spcPct val="100000"/>
                        </a:lnSpc>
                        <a:spcBef>
                          <a:spcPts val="0"/>
                        </a:spcBef>
                        <a:spcAft>
                          <a:spcPts val="0"/>
                        </a:spcAft>
                        <a:buNone/>
                      </a:pPr>
                      <a:r>
                        <a:rPr lang="en-US" sz="2400" u="none" strike="noStrike" cap="none" dirty="0">
                          <a:latin typeface="Verdana"/>
                          <a:ea typeface="Verdana"/>
                          <a:cs typeface="Verdana"/>
                          <a:sym typeface="Verdana"/>
                        </a:rPr>
                        <a:t>5</a:t>
                      </a:r>
                      <a:endParaRPr sz="2400" u="none" strike="noStrike" cap="none" dirty="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latin typeface="Verdana"/>
                          <a:ea typeface="Verdana"/>
                          <a:cs typeface="Verdana"/>
                          <a:sym typeface="Verdana"/>
                        </a:rPr>
                        <a:t>What would you like to see tonight?</a:t>
                      </a:r>
                      <a:endParaRPr sz="2400" u="none" strike="noStrike" cap="none" dirty="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latinLnBrk="0" hangingPunct="1">
                        <a:lnSpc>
                          <a:spcPct val="100000"/>
                        </a:lnSpc>
                        <a:spcBef>
                          <a:spcPts val="0"/>
                        </a:spcBef>
                        <a:spcAft>
                          <a:spcPts val="0"/>
                        </a:spcAft>
                        <a:buClr>
                          <a:srgbClr val="000000"/>
                        </a:buClr>
                        <a:buSzPts val="2800"/>
                        <a:buFont typeface="Arial"/>
                        <a:buNone/>
                      </a:pPr>
                      <a:endParaRPr sz="2400" b="0" i="0" u="none" strike="noStrike" kern="1200" cap="none" dirty="0">
                        <a:solidFill>
                          <a:schemeClr val="dk1"/>
                        </a:solidFill>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latinLnBrk="0" hangingPunct="1">
                        <a:lnSpc>
                          <a:spcPct val="100000"/>
                        </a:lnSpc>
                        <a:spcBef>
                          <a:spcPts val="0"/>
                        </a:spcBef>
                        <a:spcAft>
                          <a:spcPts val="0"/>
                        </a:spcAft>
                        <a:buClr>
                          <a:srgbClr val="000000"/>
                        </a:buClr>
                        <a:buSzPts val="2800"/>
                        <a:buFont typeface="Arial"/>
                        <a:buNone/>
                      </a:pPr>
                      <a:endParaRPr sz="2400" b="0" i="0" u="none" strike="noStrike" kern="1200" cap="none" dirty="0">
                        <a:solidFill>
                          <a:schemeClr val="dk1"/>
                        </a:solidFill>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721336358"/>
                  </a:ext>
                </a:extLst>
              </a:tr>
            </a:tbl>
          </a:graphicData>
        </a:graphic>
      </p:graphicFrame>
      <p:sp>
        <p:nvSpPr>
          <p:cNvPr id="413" name="Google Shape;413;p8"/>
          <p:cNvSpPr txBox="1">
            <a:spLocks noGrp="1"/>
          </p:cNvSpPr>
          <p:nvPr>
            <p:ph type="ftr" sz="quarter" idx="11"/>
          </p:nvPr>
        </p:nvSpPr>
        <p:spPr>
          <a:xfrm>
            <a:off x="0" y="6565912"/>
            <a:ext cx="4114800" cy="3651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endParaRPr kumimoji="0"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sp>
        <p:nvSpPr>
          <p:cNvPr id="2" name="Google Shape;435;p10">
            <a:extLst>
              <a:ext uri="{FF2B5EF4-FFF2-40B4-BE49-F238E27FC236}">
                <a16:creationId xmlns:a16="http://schemas.microsoft.com/office/drawing/2014/main" id="{D0D185F9-F23C-13E0-867B-8D54FED58709}"/>
              </a:ext>
            </a:extLst>
          </p:cNvPr>
          <p:cNvSpPr txBox="1"/>
          <p:nvPr/>
        </p:nvSpPr>
        <p:spPr>
          <a:xfrm>
            <a:off x="500075" y="0"/>
            <a:ext cx="11522100" cy="104641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prstClr val="black"/>
                </a:solidFill>
                <a:effectLst/>
                <a:uLnTx/>
                <a:uFillTx/>
                <a:latin typeface="Verdana"/>
                <a:ea typeface="Verdana"/>
                <a:cs typeface="Verdana"/>
                <a:sym typeface="Verdana"/>
              </a:rPr>
              <a:t>We use </a:t>
            </a:r>
            <a:r>
              <a:rPr kumimoji="0" lang="en-US" sz="2800" b="1" i="0" u="none" strike="noStrike" kern="0" cap="none" spc="0" normalizeH="0" baseline="0" noProof="0" dirty="0">
                <a:ln>
                  <a:noFill/>
                </a:ln>
                <a:solidFill>
                  <a:prstClr val="black"/>
                </a:solidFill>
                <a:effectLst/>
                <a:uLnTx/>
                <a:uFillTx/>
                <a:latin typeface="Verdana"/>
                <a:ea typeface="Verdana"/>
                <a:cs typeface="Verdana"/>
                <a:sym typeface="Verdana"/>
              </a:rPr>
              <a:t>would like </a:t>
            </a:r>
            <a:r>
              <a:rPr kumimoji="0" lang="en-US" sz="2800" b="0" i="0" u="none" strike="noStrike" kern="0" cap="none" spc="0" normalizeH="0" baseline="0" noProof="0" dirty="0">
                <a:ln>
                  <a:noFill/>
                </a:ln>
                <a:solidFill>
                  <a:prstClr val="black"/>
                </a:solidFill>
                <a:effectLst/>
                <a:uLnTx/>
                <a:uFillTx/>
                <a:latin typeface="Verdana"/>
                <a:ea typeface="Verdana"/>
                <a:cs typeface="Verdana"/>
                <a:sym typeface="Verdana"/>
              </a:rPr>
              <a:t>to offer something or to tell what we want. The contractions are </a:t>
            </a:r>
            <a:r>
              <a:rPr kumimoji="0" lang="en-US" sz="2800" b="1" i="0" u="none" strike="noStrike" kern="0" cap="none" spc="0" normalizeH="0" baseline="0" noProof="0" dirty="0">
                <a:ln>
                  <a:noFill/>
                </a:ln>
                <a:solidFill>
                  <a:prstClr val="black"/>
                </a:solidFill>
                <a:effectLst/>
                <a:uLnTx/>
                <a:uFillTx/>
                <a:latin typeface="Verdana"/>
                <a:ea typeface="Verdana"/>
                <a:cs typeface="Verdana"/>
                <a:sym typeface="Verdana"/>
              </a:rPr>
              <a:t>’d like </a:t>
            </a:r>
            <a:r>
              <a:rPr kumimoji="0" lang="en-US" sz="2800" b="0" i="0" u="none" strike="noStrike" kern="0" cap="none" spc="0" normalizeH="0" baseline="0" noProof="0" dirty="0">
                <a:ln>
                  <a:noFill/>
                </a:ln>
                <a:solidFill>
                  <a:prstClr val="black"/>
                </a:solidFill>
                <a:effectLst/>
                <a:uLnTx/>
                <a:uFillTx/>
                <a:latin typeface="Verdana"/>
                <a:ea typeface="Verdana"/>
                <a:cs typeface="Verdana"/>
                <a:sym typeface="Verdana"/>
              </a:rPr>
              <a:t>or</a:t>
            </a:r>
            <a:r>
              <a:rPr kumimoji="0" lang="en-US" sz="2800" b="1" i="0" u="none" strike="noStrike" kern="0" cap="none" spc="0" normalizeH="0" baseline="0" noProof="0" dirty="0">
                <a:ln>
                  <a:noFill/>
                </a:ln>
                <a:solidFill>
                  <a:prstClr val="black"/>
                </a:solidFill>
                <a:effectLst/>
                <a:uLnTx/>
                <a:uFillTx/>
                <a:latin typeface="Verdana"/>
                <a:ea typeface="Verdana"/>
                <a:cs typeface="Verdana"/>
                <a:sym typeface="Verdana"/>
              </a:rPr>
              <a:t> wouldn’t like.</a:t>
            </a:r>
            <a:endParaRPr kumimoji="0" sz="2800" b="1" i="0" u="none" strike="noStrike" kern="0" cap="none" spc="0" normalizeH="0" baseline="0" noProof="0" dirty="0">
              <a:ln>
                <a:noFill/>
              </a:ln>
              <a:solidFill>
                <a:prstClr val="black"/>
              </a:solidFill>
              <a:effectLst/>
              <a:uLnTx/>
              <a:uFillTx/>
              <a:latin typeface="Verdana"/>
              <a:ea typeface="Verdana"/>
              <a:cs typeface="Verdana"/>
              <a:sym typeface="Verdana"/>
            </a:endParaRPr>
          </a:p>
        </p:txBody>
      </p:sp>
      <p:sp>
        <p:nvSpPr>
          <p:cNvPr id="3" name="Slide Number Placeholder 2">
            <a:extLst>
              <a:ext uri="{FF2B5EF4-FFF2-40B4-BE49-F238E27FC236}">
                <a16:creationId xmlns:a16="http://schemas.microsoft.com/office/drawing/2014/main" id="{D1C1FDC5-F234-00B9-72CA-0BAEE7F094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8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sym typeface="Arial"/>
            </a:endParaRP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712" y="0"/>
            <a:ext cx="487363" cy="487363"/>
          </a:xfrm>
          <a:prstGeom prst="rect">
            <a:avLst/>
          </a:prstGeom>
        </p:spPr>
      </p:pic>
    </p:spTree>
    <p:extLst>
      <p:ext uri="{BB962C8B-B14F-4D97-AF65-F5344CB8AC3E}">
        <p14:creationId xmlns:p14="http://schemas.microsoft.com/office/powerpoint/2010/main" val="1640961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90"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1f04f1b0ca2_0_9"/>
          <p:cNvSpPr txBox="1"/>
          <p:nvPr/>
        </p:nvSpPr>
        <p:spPr>
          <a:xfrm>
            <a:off x="2713642" y="59575"/>
            <a:ext cx="6914700" cy="769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Practice Irregular Verbs</a:t>
            </a:r>
          </a:p>
        </p:txBody>
      </p:sp>
      <p:sp>
        <p:nvSpPr>
          <p:cNvPr id="454" name="Google Shape;454;g1f04f1b0ca2_0_9"/>
          <p:cNvSpPr txBox="1">
            <a:spLocks noGrp="1"/>
          </p:cNvSpPr>
          <p:nvPr>
            <p:ph type="ftr" sz="quarter" idx="11"/>
          </p:nvPr>
        </p:nvSpPr>
        <p:spPr>
          <a:xfrm>
            <a:off x="2832" y="6401426"/>
            <a:ext cx="4114800" cy="3651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sym typeface="Arial"/>
              </a:rPr>
              <a:t>©2020-2025 Light of the World Learning</a:t>
            </a:r>
            <a:endParaRPr kumimoji="0"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sym typeface="Arial"/>
            </a:endParaRPr>
          </a:p>
        </p:txBody>
      </p:sp>
      <p:graphicFrame>
        <p:nvGraphicFramePr>
          <p:cNvPr id="456" name="Google Shape;456;g1f04f1b0ca2_0_9"/>
          <p:cNvGraphicFramePr/>
          <p:nvPr/>
        </p:nvGraphicFramePr>
        <p:xfrm>
          <a:off x="130425" y="829063"/>
          <a:ext cx="11894427" cy="5514530"/>
        </p:xfrm>
        <a:graphic>
          <a:graphicData uri="http://schemas.openxmlformats.org/drawingml/2006/table">
            <a:tbl>
              <a:tblPr>
                <a:noFill/>
              </a:tblPr>
              <a:tblGrid>
                <a:gridCol w="568465">
                  <a:extLst>
                    <a:ext uri="{9D8B030D-6E8A-4147-A177-3AD203B41FA5}">
                      <a16:colId xmlns:a16="http://schemas.microsoft.com/office/drawing/2014/main" val="20000"/>
                    </a:ext>
                  </a:extLst>
                </a:gridCol>
                <a:gridCol w="2132109">
                  <a:extLst>
                    <a:ext uri="{9D8B030D-6E8A-4147-A177-3AD203B41FA5}">
                      <a16:colId xmlns:a16="http://schemas.microsoft.com/office/drawing/2014/main" val="20001"/>
                    </a:ext>
                  </a:extLst>
                </a:gridCol>
                <a:gridCol w="2116198">
                  <a:extLst>
                    <a:ext uri="{9D8B030D-6E8A-4147-A177-3AD203B41FA5}">
                      <a16:colId xmlns:a16="http://schemas.microsoft.com/office/drawing/2014/main" val="20002"/>
                    </a:ext>
                  </a:extLst>
                </a:gridCol>
                <a:gridCol w="7077655">
                  <a:extLst>
                    <a:ext uri="{9D8B030D-6E8A-4147-A177-3AD203B41FA5}">
                      <a16:colId xmlns:a16="http://schemas.microsoft.com/office/drawing/2014/main" val="20003"/>
                    </a:ext>
                  </a:extLst>
                </a:gridCol>
              </a:tblGrid>
              <a:tr h="980450">
                <a:tc>
                  <a:txBody>
                    <a:bodyPr/>
                    <a:lstStyle/>
                    <a:p>
                      <a:pPr marL="0" marR="0" lvl="0" indent="0" algn="l" rtl="0">
                        <a:lnSpc>
                          <a:spcPct val="100000"/>
                        </a:lnSpc>
                        <a:spcBef>
                          <a:spcPts val="0"/>
                        </a:spcBef>
                        <a:spcAft>
                          <a:spcPts val="0"/>
                        </a:spcAft>
                        <a:buClr>
                          <a:srgbClr val="000000"/>
                        </a:buClr>
                        <a:buSzPts val="2800"/>
                        <a:buFont typeface="Arial"/>
                        <a:buNone/>
                      </a:pPr>
                      <a:endParaRPr sz="2600" u="none" strike="noStrike" cap="none" dirty="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CF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Base form</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CF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Simple past</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CF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Tell what you would or wouldn’t like to do next week and what you did last week.</a:t>
                      </a: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CFE2F3"/>
                    </a:solidFill>
                  </a:tcPr>
                </a:tc>
                <a:extLst>
                  <a:ext uri="{0D108BD9-81ED-4DB2-BD59-A6C34878D82A}">
                    <a16:rowId xmlns:a16="http://schemas.microsoft.com/office/drawing/2014/main" val="10000"/>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6</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lvl="0" indent="0" algn="l" rtl="0">
                        <a:spcBef>
                          <a:spcPts val="0"/>
                        </a:spcBef>
                        <a:spcAft>
                          <a:spcPts val="0"/>
                        </a:spcAft>
                        <a:buNone/>
                      </a:pPr>
                      <a:r>
                        <a:rPr lang="en-US" sz="2600">
                          <a:latin typeface="Verdana"/>
                          <a:ea typeface="Verdana"/>
                          <a:cs typeface="Verdana"/>
                          <a:sym typeface="Verdana"/>
                        </a:rPr>
                        <a:t>tell</a:t>
                      </a:r>
                      <a:endParaRPr sz="260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lvl="0" indent="0" algn="l" rtl="0">
                        <a:spcBef>
                          <a:spcPts val="0"/>
                        </a:spcBef>
                        <a:spcAft>
                          <a:spcPts val="0"/>
                        </a:spcAft>
                        <a:buNone/>
                      </a:pPr>
                      <a:r>
                        <a:rPr lang="en-US" sz="2600" dirty="0">
                          <a:latin typeface="Verdana"/>
                          <a:ea typeface="Verdana"/>
                          <a:cs typeface="Verdana"/>
                          <a:sym typeface="Verdana"/>
                        </a:rPr>
                        <a:t>told</a:t>
                      </a:r>
                      <a:endParaRPr sz="2600" dirty="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lvl="0" indent="0" algn="l" rtl="0">
                        <a:spcBef>
                          <a:spcPts val="0"/>
                        </a:spcBef>
                        <a:spcAft>
                          <a:spcPts val="0"/>
                        </a:spcAft>
                        <a:buNone/>
                      </a:pPr>
                      <a:r>
                        <a:rPr lang="en-US" sz="2600" dirty="0">
                          <a:latin typeface="Verdana"/>
                          <a:ea typeface="Verdana"/>
                          <a:cs typeface="Verdana"/>
                          <a:sym typeface="Verdana"/>
                        </a:rPr>
                        <a:t>I’d like to tell my mom “I love you” next week. I also told her last week.</a:t>
                      </a:r>
                      <a:endParaRPr sz="2600" dirty="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a:ea typeface="Verdana"/>
                          <a:cs typeface="Verdana"/>
                          <a:sym typeface="Verdana"/>
                        </a:rPr>
                        <a:t>7</a:t>
                      </a:r>
                      <a:endParaRPr sz="2600" u="none" strike="noStrike" cap="none">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lvl="0" indent="0" algn="l" rtl="0">
                        <a:spcBef>
                          <a:spcPts val="0"/>
                        </a:spcBef>
                        <a:spcAft>
                          <a:spcPts val="0"/>
                        </a:spcAft>
                        <a:buNone/>
                      </a:pPr>
                      <a:r>
                        <a:rPr lang="en-US" sz="2600">
                          <a:latin typeface="Verdana"/>
                          <a:ea typeface="Verdana"/>
                          <a:cs typeface="Verdana"/>
                          <a:sym typeface="Verdana"/>
                        </a:rPr>
                        <a:t>think</a:t>
                      </a:r>
                      <a:endParaRPr sz="260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lvl="0" indent="0" algn="l" rtl="0">
                        <a:spcBef>
                          <a:spcPts val="0"/>
                        </a:spcBef>
                        <a:spcAft>
                          <a:spcPts val="0"/>
                        </a:spcAft>
                        <a:buNone/>
                      </a:pPr>
                      <a:r>
                        <a:rPr lang="en-US" sz="2600" dirty="0">
                          <a:latin typeface="Verdana"/>
                          <a:ea typeface="Verdana"/>
                          <a:cs typeface="Verdana"/>
                          <a:sym typeface="Verdana"/>
                        </a:rPr>
                        <a:t>thought</a:t>
                      </a:r>
                      <a:endParaRPr sz="2600" dirty="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600" dirty="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980450">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a:ea typeface="Verdana"/>
                          <a:cs typeface="Verdana"/>
                          <a:sym typeface="Verdana"/>
                        </a:rPr>
                        <a:t>8</a:t>
                      </a:r>
                      <a:endParaRPr sz="2600" u="none" strike="noStrike" cap="none">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lvl="0" indent="0" algn="l" rtl="0">
                        <a:spcBef>
                          <a:spcPts val="0"/>
                        </a:spcBef>
                        <a:spcAft>
                          <a:spcPts val="0"/>
                        </a:spcAft>
                        <a:buNone/>
                      </a:pPr>
                      <a:r>
                        <a:rPr lang="en-US" sz="2600">
                          <a:latin typeface="Verdana"/>
                          <a:ea typeface="Verdana"/>
                          <a:cs typeface="Verdana"/>
                          <a:sym typeface="Verdana"/>
                        </a:rPr>
                        <a:t>understand</a:t>
                      </a:r>
                      <a:endParaRPr sz="260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lvl="0" indent="0" algn="l" rtl="0">
                        <a:spcBef>
                          <a:spcPts val="0"/>
                        </a:spcBef>
                        <a:spcAft>
                          <a:spcPts val="0"/>
                        </a:spcAft>
                        <a:buNone/>
                      </a:pPr>
                      <a:r>
                        <a:rPr lang="en-US" sz="2600" dirty="0">
                          <a:latin typeface="Verdana"/>
                          <a:ea typeface="Verdana"/>
                          <a:cs typeface="Verdana"/>
                          <a:sym typeface="Verdana"/>
                        </a:rPr>
                        <a:t>understood</a:t>
                      </a:r>
                      <a:endParaRPr sz="2600" dirty="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2800"/>
                        <a:buFont typeface="Arial"/>
                        <a:buNone/>
                      </a:pPr>
                      <a:endParaRPr sz="2600" dirty="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a:ea typeface="Verdana"/>
                          <a:cs typeface="Verdana"/>
                          <a:sym typeface="Verdana"/>
                        </a:rPr>
                        <a:t>9</a:t>
                      </a:r>
                      <a:endParaRPr sz="2600" u="none" strike="noStrike" cap="none">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lvl="0" indent="0" algn="l" rtl="0">
                        <a:spcBef>
                          <a:spcPts val="0"/>
                        </a:spcBef>
                        <a:spcAft>
                          <a:spcPts val="0"/>
                        </a:spcAft>
                        <a:buNone/>
                      </a:pPr>
                      <a:r>
                        <a:rPr lang="en-US" sz="2600">
                          <a:latin typeface="Verdana"/>
                          <a:ea typeface="Verdana"/>
                          <a:cs typeface="Verdana"/>
                          <a:sym typeface="Verdana"/>
                        </a:rPr>
                        <a:t>wear</a:t>
                      </a:r>
                      <a:endParaRPr sz="260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lvl="0" indent="0" algn="l" rtl="0">
                        <a:spcBef>
                          <a:spcPts val="0"/>
                        </a:spcBef>
                        <a:spcAft>
                          <a:spcPts val="0"/>
                        </a:spcAft>
                        <a:buNone/>
                      </a:pPr>
                      <a:r>
                        <a:rPr lang="en-US" sz="2600" dirty="0">
                          <a:latin typeface="Verdana"/>
                          <a:ea typeface="Verdana"/>
                          <a:cs typeface="Verdana"/>
                          <a:sym typeface="Verdana"/>
                        </a:rPr>
                        <a:t>wore</a:t>
                      </a:r>
                      <a:endParaRPr sz="2600" dirty="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600" dirty="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a:ea typeface="Verdana"/>
                          <a:cs typeface="Verdana"/>
                          <a:sym typeface="Verdana"/>
                        </a:rPr>
                        <a:t>10</a:t>
                      </a:r>
                      <a:endParaRPr sz="2600" u="none" strike="noStrike" cap="none">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lvl="0" indent="0" algn="l" rtl="0">
                        <a:spcBef>
                          <a:spcPts val="0"/>
                        </a:spcBef>
                        <a:spcAft>
                          <a:spcPts val="0"/>
                        </a:spcAft>
                        <a:buNone/>
                      </a:pPr>
                      <a:r>
                        <a:rPr lang="en-US" sz="2600">
                          <a:latin typeface="Verdana"/>
                          <a:ea typeface="Verdana"/>
                          <a:cs typeface="Verdana"/>
                          <a:sym typeface="Verdana"/>
                        </a:rPr>
                        <a:t>write</a:t>
                      </a:r>
                      <a:endParaRPr sz="260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lvl="0" indent="0" algn="l" rtl="0">
                        <a:spcBef>
                          <a:spcPts val="0"/>
                        </a:spcBef>
                        <a:spcAft>
                          <a:spcPts val="0"/>
                        </a:spcAft>
                        <a:buNone/>
                      </a:pPr>
                      <a:r>
                        <a:rPr lang="en-US" sz="2600" dirty="0">
                          <a:latin typeface="Verdana"/>
                          <a:ea typeface="Verdana"/>
                          <a:cs typeface="Verdana"/>
                          <a:sym typeface="Verdana"/>
                        </a:rPr>
                        <a:t>wrote</a:t>
                      </a:r>
                      <a:endParaRPr sz="2600" dirty="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2800"/>
                        <a:buFont typeface="Arial"/>
                        <a:buNone/>
                      </a:pPr>
                      <a:endParaRPr sz="2600" dirty="0">
                        <a:latin typeface="Verdana"/>
                        <a:ea typeface="Verdana"/>
                        <a:cs typeface="Verdana"/>
                        <a:sym typeface="Verdana"/>
                      </a:endParaRPr>
                    </a:p>
                  </a:txBody>
                  <a:tcPr marL="63500" marR="63500" marT="63500" marB="6350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 name="Slide Number Placeholder 1">
            <a:extLst>
              <a:ext uri="{FF2B5EF4-FFF2-40B4-BE49-F238E27FC236}">
                <a16:creationId xmlns:a16="http://schemas.microsoft.com/office/drawing/2014/main" id="{BDFFF8AE-177E-20C3-F417-2C43094735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8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sym typeface="Arial"/>
            </a:endParaRP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3450" y="0"/>
            <a:ext cx="487363" cy="487363"/>
          </a:xfrm>
          <a:prstGeom prst="rect">
            <a:avLst/>
          </a:prstGeom>
        </p:spPr>
      </p:pic>
    </p:spTree>
    <p:extLst>
      <p:ext uri="{BB962C8B-B14F-4D97-AF65-F5344CB8AC3E}">
        <p14:creationId xmlns:p14="http://schemas.microsoft.com/office/powerpoint/2010/main" val="4817007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83"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308"/>
        <p:cNvGrpSpPr/>
        <p:nvPr/>
      </p:nvGrpSpPr>
      <p:grpSpPr>
        <a:xfrm>
          <a:off x="0" y="0"/>
          <a:ext cx="0" cy="0"/>
          <a:chOff x="0" y="0"/>
          <a:chExt cx="0" cy="0"/>
        </a:xfrm>
      </p:grpSpPr>
      <p:graphicFrame>
        <p:nvGraphicFramePr>
          <p:cNvPr id="309" name="Google Shape;309;p8"/>
          <p:cNvGraphicFramePr/>
          <p:nvPr>
            <p:extLst>
              <p:ext uri="{D42A27DB-BD31-4B8C-83A1-F6EECF244321}">
                <p14:modId xmlns:p14="http://schemas.microsoft.com/office/powerpoint/2010/main" val="2753295186"/>
              </p:ext>
            </p:extLst>
          </p:nvPr>
        </p:nvGraphicFramePr>
        <p:xfrm>
          <a:off x="433137" y="906025"/>
          <a:ext cx="11229474" cy="5120640"/>
        </p:xfrm>
        <a:graphic>
          <a:graphicData uri="http://schemas.openxmlformats.org/drawingml/2006/table">
            <a:tbl>
              <a:tblPr>
                <a:noFill/>
              </a:tblPr>
              <a:tblGrid>
                <a:gridCol w="435543">
                  <a:extLst>
                    <a:ext uri="{9D8B030D-6E8A-4147-A177-3AD203B41FA5}">
                      <a16:colId xmlns:a16="http://schemas.microsoft.com/office/drawing/2014/main" val="2610844490"/>
                    </a:ext>
                  </a:extLst>
                </a:gridCol>
                <a:gridCol w="3230880">
                  <a:extLst>
                    <a:ext uri="{9D8B030D-6E8A-4147-A177-3AD203B41FA5}">
                      <a16:colId xmlns:a16="http://schemas.microsoft.com/office/drawing/2014/main" val="20000"/>
                    </a:ext>
                  </a:extLst>
                </a:gridCol>
                <a:gridCol w="4714201">
                  <a:extLst>
                    <a:ext uri="{9D8B030D-6E8A-4147-A177-3AD203B41FA5}">
                      <a16:colId xmlns:a16="http://schemas.microsoft.com/office/drawing/2014/main" val="20001"/>
                    </a:ext>
                  </a:extLst>
                </a:gridCol>
                <a:gridCol w="2848850">
                  <a:extLst>
                    <a:ext uri="{9D8B030D-6E8A-4147-A177-3AD203B41FA5}">
                      <a16:colId xmlns:a16="http://schemas.microsoft.com/office/drawing/2014/main" val="20002"/>
                    </a:ext>
                  </a:extLst>
                </a:gridCol>
              </a:tblGrid>
              <a:tr h="640080">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Subject + Verb </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 As + Adjective + As</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tc>
                  <a:txBody>
                    <a:bodyPr/>
                    <a:lstStyle/>
                    <a:p>
                      <a:pPr marL="457200" marR="0" lvl="0" indent="-406400" algn="l" rtl="0">
                        <a:lnSpc>
                          <a:spcPct val="100000"/>
                        </a:lnSpc>
                        <a:spcBef>
                          <a:spcPts val="0"/>
                        </a:spcBef>
                        <a:spcAft>
                          <a:spcPts val="0"/>
                        </a:spcAft>
                        <a:buClr>
                          <a:srgbClr val="000000"/>
                        </a:buClr>
                        <a:buSzPts val="2800"/>
                        <a:buFont typeface="Verdana"/>
                        <a:buChar char="+"/>
                      </a:pPr>
                      <a:r>
                        <a:rPr lang="en-US" sz="2800" u="none" strike="noStrike" cap="none" dirty="0">
                          <a:latin typeface="Verdana"/>
                          <a:ea typeface="Verdana"/>
                          <a:cs typeface="Verdana"/>
                          <a:sym typeface="Verdana"/>
                        </a:rPr>
                        <a:t>Noun</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64008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He sounds</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as quiet as</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 mouse.</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64008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000000"/>
                          </a:solidFill>
                          <a:latin typeface="Verdana"/>
                          <a:ea typeface="Verdana"/>
                          <a:cs typeface="Verdana"/>
                          <a:sym typeface="Verdana"/>
                        </a:rPr>
                        <a:t>2</a:t>
                      </a:r>
                      <a:endParaRPr sz="2800" u="none" strike="noStrike" cap="none" dirty="0">
                        <a:solidFill>
                          <a:srgbClr val="000000"/>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000000"/>
                          </a:solidFill>
                          <a:latin typeface="Verdana"/>
                          <a:ea typeface="Verdana"/>
                          <a:cs typeface="Verdana"/>
                          <a:sym typeface="Verdana"/>
                        </a:rPr>
                        <a:t>You are</a:t>
                      </a:r>
                      <a:endParaRPr sz="2800" u="none" strike="noStrike" cap="none" dirty="0">
                        <a:solidFill>
                          <a:srgbClr val="000000"/>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as gentle as</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64008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3</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It feels</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 feather.</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0003"/>
                  </a:ext>
                </a:extLst>
              </a:tr>
              <a:tr h="64008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4</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as wise as</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King Solomon.</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0004"/>
                  </a:ext>
                </a:extLst>
              </a:tr>
              <a:tr h="64008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5</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666501745"/>
                  </a:ext>
                </a:extLst>
              </a:tr>
              <a:tr h="64008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6</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3217504449"/>
                  </a:ext>
                </a:extLst>
              </a:tr>
              <a:tr h="64008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7</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4126162693"/>
                  </a:ext>
                </a:extLst>
              </a:tr>
            </a:tbl>
          </a:graphicData>
        </a:graphic>
      </p:graphicFrame>
      <p:sp>
        <p:nvSpPr>
          <p:cNvPr id="310" name="Google Shape;310;p8"/>
          <p:cNvSpPr txBox="1"/>
          <p:nvPr/>
        </p:nvSpPr>
        <p:spPr>
          <a:xfrm>
            <a:off x="2638649" y="136525"/>
            <a:ext cx="6914700" cy="769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Similes with “As…As”</a:t>
            </a:r>
            <a:endParaRPr kumimoji="0" sz="3200" b="1"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311" name="Google Shape;311;p8"/>
          <p:cNvSpPr txBox="1">
            <a:spLocks noGrp="1"/>
          </p:cNvSpPr>
          <p:nvPr>
            <p:ph type="ftr" idx="11"/>
          </p:nvPr>
        </p:nvSpPr>
        <p:spPr>
          <a:xfrm>
            <a:off x="581249" y="6356350"/>
            <a:ext cx="4114800" cy="40242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dirty="0">
              <a:ln>
                <a:noFill/>
              </a:ln>
              <a:solidFill>
                <a:srgbClr val="888888"/>
              </a:solidFill>
              <a:effectLst/>
              <a:uLnTx/>
              <a:uFillTx/>
              <a:latin typeface="Verdana"/>
              <a:ea typeface="Verdana"/>
              <a:sym typeface="Verdana"/>
            </a:endParaRPr>
          </a:p>
        </p:txBody>
      </p:sp>
      <p:sp>
        <p:nvSpPr>
          <p:cNvPr id="312" name="Google Shape;31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800" b="0" i="0" u="none" strike="noStrike" kern="0" cap="none" spc="0" normalizeH="0" baseline="0" noProof="0" dirty="0">
              <a:ln>
                <a:noFill/>
              </a:ln>
              <a:solidFill>
                <a:srgbClr val="888888"/>
              </a:solidFill>
              <a:effectLst/>
              <a:uLnTx/>
              <a:uFillTx/>
              <a:latin typeface="Verdana"/>
              <a:ea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extLst>
      <p:ext uri="{BB962C8B-B14F-4D97-AF65-F5344CB8AC3E}">
        <p14:creationId xmlns:p14="http://schemas.microsoft.com/office/powerpoint/2010/main" val="19541488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0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318"/>
        <p:cNvGrpSpPr/>
        <p:nvPr/>
      </p:nvGrpSpPr>
      <p:grpSpPr>
        <a:xfrm>
          <a:off x="0" y="0"/>
          <a:ext cx="0" cy="0"/>
          <a:chOff x="0" y="0"/>
          <a:chExt cx="0" cy="0"/>
        </a:xfrm>
      </p:grpSpPr>
      <p:graphicFrame>
        <p:nvGraphicFramePr>
          <p:cNvPr id="319" name="Google Shape;319;p9"/>
          <p:cNvGraphicFramePr/>
          <p:nvPr>
            <p:extLst>
              <p:ext uri="{D42A27DB-BD31-4B8C-83A1-F6EECF244321}">
                <p14:modId xmlns:p14="http://schemas.microsoft.com/office/powerpoint/2010/main" val="1001590910"/>
              </p:ext>
            </p:extLst>
          </p:nvPr>
        </p:nvGraphicFramePr>
        <p:xfrm>
          <a:off x="572696" y="913499"/>
          <a:ext cx="11099061" cy="5120640"/>
        </p:xfrm>
        <a:graphic>
          <a:graphicData uri="http://schemas.openxmlformats.org/drawingml/2006/table">
            <a:tbl>
              <a:tblPr>
                <a:noFill/>
              </a:tblPr>
              <a:tblGrid>
                <a:gridCol w="477838">
                  <a:extLst>
                    <a:ext uri="{9D8B030D-6E8A-4147-A177-3AD203B41FA5}">
                      <a16:colId xmlns:a16="http://schemas.microsoft.com/office/drawing/2014/main" val="1656377734"/>
                    </a:ext>
                  </a:extLst>
                </a:gridCol>
                <a:gridCol w="5716026">
                  <a:extLst>
                    <a:ext uri="{9D8B030D-6E8A-4147-A177-3AD203B41FA5}">
                      <a16:colId xmlns:a16="http://schemas.microsoft.com/office/drawing/2014/main" val="20000"/>
                    </a:ext>
                  </a:extLst>
                </a:gridCol>
                <a:gridCol w="1679870">
                  <a:extLst>
                    <a:ext uri="{9D8B030D-6E8A-4147-A177-3AD203B41FA5}">
                      <a16:colId xmlns:a16="http://schemas.microsoft.com/office/drawing/2014/main" val="20001"/>
                    </a:ext>
                  </a:extLst>
                </a:gridCol>
                <a:gridCol w="3225327">
                  <a:extLst>
                    <a:ext uri="{9D8B030D-6E8A-4147-A177-3AD203B41FA5}">
                      <a16:colId xmlns:a16="http://schemas.microsoft.com/office/drawing/2014/main" val="20002"/>
                    </a:ext>
                  </a:extLst>
                </a:gridCol>
              </a:tblGrid>
              <a:tr h="640080">
                <a:tc>
                  <a:txBody>
                    <a:bodyPr/>
                    <a:lstStyle/>
                    <a:p>
                      <a:pPr marL="0" marR="0" lvl="0" indent="0" algn="l" rtl="0">
                        <a:lnSpc>
                          <a:spcPct val="115000"/>
                        </a:lnSpc>
                        <a:spcBef>
                          <a:spcPts val="0"/>
                        </a:spcBef>
                        <a:spcAft>
                          <a:spcPts val="0"/>
                        </a:spcAft>
                        <a:buClr>
                          <a:srgbClr val="000000"/>
                        </a:buClr>
                        <a:buSzPts val="2800"/>
                        <a:buFont typeface="Arial"/>
                        <a:buNone/>
                      </a:pPr>
                      <a:endParaRPr sz="1400" u="none" strike="noStrike" cap="none" dirty="0"/>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Subject  +  Verb</a:t>
                      </a:r>
                      <a:endParaRPr sz="1400" u="none" strike="noStrike" cap="none" dirty="0"/>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tc>
                  <a:txBody>
                    <a:bodyPr/>
                    <a:lstStyle/>
                    <a:p>
                      <a:r>
                        <a:rPr kumimoji="0" lang="en-US" sz="2800" b="0" i="0" u="none" strike="noStrike" kern="0" cap="none" spc="0" normalizeH="0" baseline="0" noProof="0" dirty="0">
                          <a:ln>
                            <a:noFill/>
                          </a:ln>
                          <a:solidFill>
                            <a:srgbClr val="000000"/>
                          </a:solidFill>
                          <a:effectLst/>
                          <a:uLnTx/>
                          <a:uFillTx/>
                          <a:latin typeface="Verdana"/>
                          <a:ea typeface="Verdana"/>
                          <a:cs typeface="Verdana"/>
                          <a:sym typeface="Verdana"/>
                        </a:rPr>
                        <a:t>+ Like</a:t>
                      </a:r>
                      <a:endParaRPr lang="en-US" dirty="0"/>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tc>
                  <a:txBody>
                    <a:bodyPr/>
                    <a:lstStyle/>
                    <a:p>
                      <a:pPr marL="457200" marR="0" lvl="0" indent="-406400" algn="l" rtl="0">
                        <a:lnSpc>
                          <a:spcPct val="115000"/>
                        </a:lnSpc>
                        <a:spcBef>
                          <a:spcPts val="0"/>
                        </a:spcBef>
                        <a:spcAft>
                          <a:spcPts val="0"/>
                        </a:spcAft>
                        <a:buClr>
                          <a:srgbClr val="000000"/>
                        </a:buClr>
                        <a:buSzPts val="2800"/>
                        <a:buFont typeface="Verdana"/>
                        <a:buChar char="+"/>
                      </a:pPr>
                      <a:r>
                        <a:rPr lang="en-US" sz="2800" u="none" strike="noStrike" cap="none" dirty="0">
                          <a:latin typeface="Verdana"/>
                          <a:ea typeface="Verdana"/>
                          <a:cs typeface="Verdana"/>
                          <a:sym typeface="Verdana"/>
                        </a:rPr>
                        <a:t>Noun</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64008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The kingdom of heaven is</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like</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 mustard seed. </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64008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solidFill>
                            <a:srgbClr val="000000"/>
                          </a:solidFill>
                          <a:latin typeface="Verdana"/>
                          <a:ea typeface="Verdana"/>
                          <a:cs typeface="Verdana"/>
                          <a:sym typeface="Verdana"/>
                        </a:rPr>
                        <a:t>2</a:t>
                      </a:r>
                      <a:endParaRPr sz="2800" u="none" strike="noStrike" cap="none" dirty="0">
                        <a:solidFill>
                          <a:srgbClr val="000000"/>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2800"/>
                        <a:buFont typeface="Arial"/>
                        <a:buNone/>
                        <a:tabLst/>
                        <a:defRPr/>
                      </a:pPr>
                      <a:endParaRPr lang="en-US"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solidFill>
                            <a:srgbClr val="000000"/>
                          </a:solidFill>
                          <a:latin typeface="Verdana"/>
                          <a:ea typeface="Verdana"/>
                          <a:cs typeface="Verdana"/>
                          <a:sym typeface="Verdana"/>
                        </a:rPr>
                        <a:t>like</a:t>
                      </a:r>
                      <a:endParaRPr sz="2800" u="none" strike="noStrike" cap="none" dirty="0">
                        <a:solidFill>
                          <a:srgbClr val="000000"/>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 treasure.</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64008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3</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Pleasant words are</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3"/>
                  </a:ext>
                </a:extLst>
              </a:tr>
              <a:tr h="64008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4</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 lion.</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4"/>
                  </a:ext>
                </a:extLst>
              </a:tr>
              <a:tr h="64008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5</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0005"/>
                  </a:ext>
                </a:extLst>
              </a:tr>
              <a:tr h="64008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6</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317704459"/>
                  </a:ext>
                </a:extLst>
              </a:tr>
              <a:tr h="64008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7</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4260670532"/>
                  </a:ext>
                </a:extLst>
              </a:tr>
            </a:tbl>
          </a:graphicData>
        </a:graphic>
      </p:graphicFrame>
      <p:sp>
        <p:nvSpPr>
          <p:cNvPr id="320" name="Google Shape;320;p9"/>
          <p:cNvSpPr txBox="1"/>
          <p:nvPr/>
        </p:nvSpPr>
        <p:spPr>
          <a:xfrm>
            <a:off x="2638650" y="143999"/>
            <a:ext cx="6914700" cy="769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Similes with “Like”</a:t>
            </a:r>
            <a:endParaRPr kumimoji="0" sz="3200" b="1"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321" name="Google Shape;321;p9"/>
          <p:cNvSpPr txBox="1">
            <a:spLocks noGrp="1"/>
          </p:cNvSpPr>
          <p:nvPr>
            <p:ph type="ftr" idx="11"/>
          </p:nvPr>
        </p:nvSpPr>
        <p:spPr>
          <a:xfrm>
            <a:off x="362600" y="6356375"/>
            <a:ext cx="4114800" cy="365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dirty="0">
              <a:ln>
                <a:noFill/>
              </a:ln>
              <a:solidFill>
                <a:srgbClr val="888888"/>
              </a:solidFill>
              <a:effectLst/>
              <a:uLnTx/>
              <a:uFillTx/>
              <a:latin typeface="Verdana"/>
              <a:ea typeface="Verdana"/>
              <a:sym typeface="Verdana"/>
            </a:endParaRPr>
          </a:p>
        </p:txBody>
      </p:sp>
      <p:sp>
        <p:nvSpPr>
          <p:cNvPr id="322" name="Google Shape;32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800" b="0" i="0" u="none" strike="noStrike" kern="0" cap="none" spc="0" normalizeH="0" baseline="0" noProof="0" dirty="0">
              <a:ln>
                <a:noFill/>
              </a:ln>
              <a:solidFill>
                <a:srgbClr val="888888"/>
              </a:solidFill>
              <a:effectLst/>
              <a:uLnTx/>
              <a:uFillTx/>
              <a:latin typeface="Verdana"/>
              <a:ea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800" y="-18337"/>
            <a:ext cx="609600" cy="609600"/>
          </a:xfrm>
          <a:prstGeom prst="rect">
            <a:avLst/>
          </a:prstGeom>
        </p:spPr>
      </p:pic>
    </p:spTree>
    <p:extLst>
      <p:ext uri="{BB962C8B-B14F-4D97-AF65-F5344CB8AC3E}">
        <p14:creationId xmlns:p14="http://schemas.microsoft.com/office/powerpoint/2010/main" val="331261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8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255"/>
        <p:cNvGrpSpPr/>
        <p:nvPr/>
      </p:nvGrpSpPr>
      <p:grpSpPr>
        <a:xfrm>
          <a:off x="0" y="0"/>
          <a:ext cx="0" cy="0"/>
          <a:chOff x="0" y="0"/>
          <a:chExt cx="0" cy="0"/>
        </a:xfrm>
      </p:grpSpPr>
      <p:sp>
        <p:nvSpPr>
          <p:cNvPr id="256" name="Google Shape;256;p51"/>
          <p:cNvSpPr txBox="1">
            <a:spLocks noGrp="1"/>
          </p:cNvSpPr>
          <p:nvPr>
            <p:ph type="ftr" idx="11"/>
          </p:nvPr>
        </p:nvSpPr>
        <p:spPr>
          <a:xfrm>
            <a:off x="441434" y="6478469"/>
            <a:ext cx="41148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dirty="0">
              <a:ln>
                <a:noFill/>
              </a:ln>
              <a:solidFill>
                <a:srgbClr val="888888"/>
              </a:solidFill>
              <a:effectLst/>
              <a:uLnTx/>
              <a:uFillTx/>
              <a:latin typeface="Verdana"/>
              <a:ea typeface="Verdana"/>
              <a:sym typeface="Verdana"/>
            </a:endParaRPr>
          </a:p>
        </p:txBody>
      </p:sp>
      <p:sp>
        <p:nvSpPr>
          <p:cNvPr id="257" name="Google Shape;257;p51"/>
          <p:cNvSpPr txBox="1">
            <a:spLocks noGrp="1"/>
          </p:cNvSpPr>
          <p:nvPr>
            <p:ph type="sldNum" idx="12"/>
          </p:nvPr>
        </p:nvSpPr>
        <p:spPr>
          <a:xfrm>
            <a:off x="8882024" y="6433557"/>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sz="1800" b="0" i="0" u="none" strike="noStrike" kern="0" cap="none" spc="0" normalizeH="0" baseline="0" noProof="0" dirty="0">
              <a:ln>
                <a:noFill/>
              </a:ln>
              <a:solidFill>
                <a:srgbClr val="888888"/>
              </a:solidFill>
              <a:effectLst/>
              <a:uLnTx/>
              <a:uFillTx/>
              <a:latin typeface="Verdana"/>
              <a:ea typeface="Verdana"/>
              <a:sym typeface="Verdana"/>
            </a:endParaRPr>
          </a:p>
        </p:txBody>
      </p:sp>
      <p:graphicFrame>
        <p:nvGraphicFramePr>
          <p:cNvPr id="258" name="Google Shape;258;p51"/>
          <p:cNvGraphicFramePr/>
          <p:nvPr>
            <p:extLst>
              <p:ext uri="{D42A27DB-BD31-4B8C-83A1-F6EECF244321}">
                <p14:modId xmlns:p14="http://schemas.microsoft.com/office/powerpoint/2010/main" val="3134859191"/>
              </p:ext>
            </p:extLst>
          </p:nvPr>
        </p:nvGraphicFramePr>
        <p:xfrm>
          <a:off x="0" y="0"/>
          <a:ext cx="12191999" cy="6857999"/>
        </p:xfrm>
        <a:graphic>
          <a:graphicData uri="http://schemas.openxmlformats.org/drawingml/2006/table">
            <a:tbl>
              <a:tblPr>
                <a:noFill/>
              </a:tblPr>
              <a:tblGrid>
                <a:gridCol w="384837">
                  <a:extLst>
                    <a:ext uri="{9D8B030D-6E8A-4147-A177-3AD203B41FA5}">
                      <a16:colId xmlns:a16="http://schemas.microsoft.com/office/drawing/2014/main" val="20000"/>
                    </a:ext>
                  </a:extLst>
                </a:gridCol>
                <a:gridCol w="2757716">
                  <a:extLst>
                    <a:ext uri="{9D8B030D-6E8A-4147-A177-3AD203B41FA5}">
                      <a16:colId xmlns:a16="http://schemas.microsoft.com/office/drawing/2014/main" val="20001"/>
                    </a:ext>
                  </a:extLst>
                </a:gridCol>
                <a:gridCol w="3048001">
                  <a:extLst>
                    <a:ext uri="{9D8B030D-6E8A-4147-A177-3AD203B41FA5}">
                      <a16:colId xmlns:a16="http://schemas.microsoft.com/office/drawing/2014/main" val="20002"/>
                    </a:ext>
                  </a:extLst>
                </a:gridCol>
                <a:gridCol w="2928730">
                  <a:extLst>
                    <a:ext uri="{9D8B030D-6E8A-4147-A177-3AD203B41FA5}">
                      <a16:colId xmlns:a16="http://schemas.microsoft.com/office/drawing/2014/main" val="20003"/>
                    </a:ext>
                  </a:extLst>
                </a:gridCol>
                <a:gridCol w="3072715">
                  <a:extLst>
                    <a:ext uri="{9D8B030D-6E8A-4147-A177-3AD203B41FA5}">
                      <a16:colId xmlns:a16="http://schemas.microsoft.com/office/drawing/2014/main" val="20004"/>
                    </a:ext>
                  </a:extLst>
                </a:gridCol>
              </a:tblGrid>
              <a:tr h="971497">
                <a:tc>
                  <a:txBody>
                    <a:bodyPr/>
                    <a:lstStyle/>
                    <a:p>
                      <a:pPr marL="0" marR="0" lvl="0" indent="0" algn="l" rtl="0">
                        <a:lnSpc>
                          <a:spcPct val="100000"/>
                        </a:lnSpc>
                        <a:spcBef>
                          <a:spcPts val="0"/>
                        </a:spcBef>
                        <a:spcAft>
                          <a:spcPts val="0"/>
                        </a:spcAft>
                        <a:buClr>
                          <a:srgbClr val="000000"/>
                        </a:buClr>
                        <a:buSzPts val="4800"/>
                        <a:buFont typeface="Arial"/>
                        <a:buNone/>
                      </a:pPr>
                      <a:endParaRPr sz="4800" b="1" u="none" strike="noStrike" cap="none">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4800"/>
                        <a:buFont typeface="Arial"/>
                        <a:buNone/>
                      </a:pPr>
                      <a:r>
                        <a:rPr lang="en-US" sz="3200" b="1" u="none" strike="noStrike" cap="none" dirty="0">
                          <a:solidFill>
                            <a:srgbClr val="222222"/>
                          </a:solidFill>
                          <a:latin typeface="Verdana"/>
                          <a:ea typeface="Verdana"/>
                          <a:cs typeface="Verdana"/>
                          <a:sym typeface="Verdana"/>
                        </a:rPr>
                        <a:t>First</a:t>
                      </a:r>
                      <a:endParaRPr sz="3200" b="1" u="none" strike="noStrike" cap="none" dirty="0">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4800"/>
                        <a:buFont typeface="Arial"/>
                        <a:buNone/>
                      </a:pPr>
                      <a:r>
                        <a:rPr lang="en-US" sz="3200" b="1" u="none" strike="noStrike" cap="none" dirty="0">
                          <a:solidFill>
                            <a:srgbClr val="222222"/>
                          </a:solidFill>
                          <a:latin typeface="Verdana"/>
                          <a:ea typeface="Verdana"/>
                          <a:cs typeface="Verdana"/>
                          <a:sym typeface="Verdana"/>
                        </a:rPr>
                        <a:t>Next</a:t>
                      </a:r>
                      <a:endParaRPr sz="3200" b="1" u="none" strike="noStrike" cap="none" dirty="0">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4800"/>
                        <a:buFont typeface="Arial"/>
                        <a:buNone/>
                      </a:pPr>
                      <a:r>
                        <a:rPr lang="en-US" sz="3200" b="1" u="none" strike="noStrike" cap="none" dirty="0">
                          <a:solidFill>
                            <a:srgbClr val="222222"/>
                          </a:solidFill>
                          <a:latin typeface="Verdana"/>
                          <a:ea typeface="Verdana"/>
                          <a:cs typeface="Verdana"/>
                          <a:sym typeface="Verdana"/>
                        </a:rPr>
                        <a:t>Then</a:t>
                      </a:r>
                      <a:endParaRPr sz="3200" b="1" u="none" strike="noStrike" cap="none" dirty="0">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4800"/>
                        <a:buFont typeface="Arial"/>
                        <a:buNone/>
                      </a:pPr>
                      <a:r>
                        <a:rPr lang="en-US" sz="3200" b="1" u="none" strike="noStrike" cap="none" dirty="0">
                          <a:solidFill>
                            <a:srgbClr val="222222"/>
                          </a:solidFill>
                          <a:latin typeface="Verdana"/>
                          <a:ea typeface="Verdana"/>
                          <a:cs typeface="Verdana"/>
                          <a:sym typeface="Verdana"/>
                        </a:rPr>
                        <a:t>Finally</a:t>
                      </a:r>
                      <a:endParaRPr sz="3200" b="1" u="none" strike="noStrike" cap="none" dirty="0">
                        <a:solidFill>
                          <a:srgbClr val="222222"/>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0"/>
                  </a:ext>
                </a:extLst>
              </a:tr>
              <a:tr h="200166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0000FF"/>
                          </a:solidFill>
                          <a:latin typeface="Verdana"/>
                          <a:ea typeface="Verdana"/>
                          <a:cs typeface="Verdana"/>
                          <a:sym typeface="Verdana"/>
                        </a:rPr>
                        <a:t>1</a:t>
                      </a:r>
                      <a:endParaRPr sz="2800" u="none" strike="noStrike" cap="none">
                        <a:solidFill>
                          <a:srgbClr val="0000FF"/>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222222"/>
                          </a:solidFill>
                          <a:latin typeface="Verdana"/>
                          <a:ea typeface="Verdana"/>
                          <a:cs typeface="Verdana"/>
                          <a:sym typeface="Verdana"/>
                        </a:rPr>
                        <a:t>First, I go over the bridge.</a:t>
                      </a:r>
                      <a:endParaRPr sz="2800" u="none" strike="noStrike" cap="none">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222222"/>
                          </a:solidFill>
                          <a:latin typeface="Verdana"/>
                          <a:ea typeface="Verdana"/>
                          <a:cs typeface="Verdana"/>
                          <a:sym typeface="Verdana"/>
                        </a:rPr>
                        <a:t>Next, I go around the corner.</a:t>
                      </a:r>
                      <a:endParaRPr sz="2800" u="none" strike="noStrike" cap="none">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222222"/>
                          </a:solidFill>
                          <a:latin typeface="Verdana"/>
                          <a:ea typeface="Verdana"/>
                          <a:cs typeface="Verdana"/>
                          <a:sym typeface="Verdana"/>
                        </a:rPr>
                        <a:t>Then, I turn right at the stop sign.</a:t>
                      </a:r>
                      <a:endParaRPr sz="2800" u="none" strike="noStrike" cap="none">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222222"/>
                          </a:solidFill>
                          <a:latin typeface="Verdana"/>
                          <a:ea typeface="Verdana"/>
                          <a:cs typeface="Verdana"/>
                          <a:sym typeface="Verdana"/>
                        </a:rPr>
                        <a:t>Finally, I arrive at Grandma’s yard.</a:t>
                      </a:r>
                      <a:endParaRPr sz="2800" u="none" strike="noStrike" cap="none">
                        <a:solidFill>
                          <a:srgbClr val="222222"/>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1"/>
                  </a:ext>
                </a:extLst>
              </a:tr>
              <a:tr h="2638454">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0000FF"/>
                          </a:solidFill>
                          <a:latin typeface="Verdana"/>
                          <a:ea typeface="Verdana"/>
                          <a:cs typeface="Verdana"/>
                          <a:sym typeface="Verdana"/>
                        </a:rPr>
                        <a:t>2</a:t>
                      </a:r>
                      <a:endParaRPr sz="2800" u="none" strike="noStrike" cap="none" dirty="0">
                        <a:solidFill>
                          <a:srgbClr val="0000FF"/>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222222"/>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2"/>
                  </a:ext>
                </a:extLst>
              </a:tr>
              <a:tr h="1246388">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0000FF"/>
                          </a:solidFill>
                          <a:latin typeface="Verdana"/>
                          <a:ea typeface="Verdana"/>
                          <a:cs typeface="Verdana"/>
                          <a:sym typeface="Verdana"/>
                        </a:rPr>
                        <a:t>3</a:t>
                      </a:r>
                      <a:endParaRPr sz="2800" u="none" strike="noStrike" cap="none" dirty="0">
                        <a:solidFill>
                          <a:srgbClr val="0000FF"/>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222222"/>
                          </a:solidFill>
                          <a:latin typeface="Verdana"/>
                          <a:ea typeface="Verdana"/>
                          <a:cs typeface="Verdana"/>
                          <a:sym typeface="Verdana"/>
                        </a:rPr>
                        <a:t>First, I</a:t>
                      </a:r>
                      <a:endParaRPr sz="2800" u="none" strike="noStrike" cap="none" dirty="0">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222222"/>
                          </a:solidFill>
                          <a:latin typeface="Verdana"/>
                          <a:ea typeface="Verdana"/>
                          <a:cs typeface="Verdana"/>
                          <a:sym typeface="Verdana"/>
                        </a:rPr>
                        <a:t>Next, I</a:t>
                      </a:r>
                      <a:endParaRPr sz="2800" u="none" strike="noStrike" cap="none">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222222"/>
                          </a:solidFill>
                          <a:latin typeface="Verdana"/>
                          <a:ea typeface="Verdana"/>
                          <a:cs typeface="Verdana"/>
                          <a:sym typeface="Verdana"/>
                        </a:rPr>
                        <a:t>Then,  I</a:t>
                      </a:r>
                      <a:endParaRPr sz="2800" u="none" strike="noStrike" cap="none" dirty="0">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222222"/>
                          </a:solidFill>
                          <a:latin typeface="Verdana"/>
                          <a:ea typeface="Verdana"/>
                          <a:cs typeface="Verdana"/>
                          <a:sym typeface="Verdana"/>
                        </a:rPr>
                        <a:t>Finally, I</a:t>
                      </a:r>
                      <a:endParaRPr sz="2800" u="none" strike="noStrike" cap="none" dirty="0">
                        <a:solidFill>
                          <a:srgbClr val="222222"/>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3"/>
                  </a:ext>
                </a:extLst>
              </a:tr>
            </a:tbl>
          </a:graphicData>
        </a:graphic>
      </p:graphicFrame>
      <p:pic>
        <p:nvPicPr>
          <p:cNvPr id="259" name="Google Shape;259;p5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460835" y="3022601"/>
            <a:ext cx="2264883" cy="2509570"/>
          </a:xfrm>
          <a:prstGeom prst="rect">
            <a:avLst/>
          </a:prstGeom>
          <a:noFill/>
          <a:ln w="9525" cap="flat" cmpd="sng">
            <a:noFill/>
            <a:prstDash val="solid"/>
            <a:round/>
            <a:headEnd type="none" w="sm" len="sm"/>
            <a:tailEnd type="none" w="sm" len="sm"/>
          </a:ln>
        </p:spPr>
      </p:pic>
      <p:pic>
        <p:nvPicPr>
          <p:cNvPr id="260" name="Google Shape;260;p5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561654" y="3022600"/>
            <a:ext cx="2264883" cy="2509571"/>
          </a:xfrm>
          <a:prstGeom prst="rect">
            <a:avLst/>
          </a:prstGeom>
          <a:noFill/>
          <a:ln w="9525" cap="flat" cmpd="sng">
            <a:noFill/>
            <a:prstDash val="solid"/>
            <a:round/>
            <a:headEnd type="none" w="sm" len="sm"/>
            <a:tailEnd type="none" w="sm" len="sm"/>
          </a:ln>
        </p:spPr>
      </p:pic>
      <p:pic>
        <p:nvPicPr>
          <p:cNvPr id="261" name="Google Shape;261;p51"/>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9745350" y="3158497"/>
            <a:ext cx="2264885" cy="2309796"/>
          </a:xfrm>
          <a:prstGeom prst="rect">
            <a:avLst/>
          </a:prstGeom>
          <a:noFill/>
          <a:ln w="9525" cap="flat" cmpd="sng">
            <a:noFill/>
            <a:prstDash val="solid"/>
            <a:round/>
            <a:headEnd type="none" w="sm" len="sm"/>
            <a:tailEnd type="none" w="sm" len="sm"/>
          </a:ln>
        </p:spPr>
      </p:pic>
      <p:pic>
        <p:nvPicPr>
          <p:cNvPr id="262" name="Google Shape;262;p51"/>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500052" y="3022600"/>
            <a:ext cx="2264883" cy="2509571"/>
          </a:xfrm>
          <a:prstGeom prst="rect">
            <a:avLst/>
          </a:prstGeom>
          <a:noFill/>
          <a:ln w="9525" cap="flat" cmpd="sng">
            <a:noFill/>
            <a:prstDash val="solid"/>
            <a:round/>
            <a:headEnd type="none" w="sm" len="sm"/>
            <a:tailEnd type="none" w="sm" len="sm"/>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113852"/>
            <a:ext cx="609600" cy="609600"/>
          </a:xfrm>
          <a:prstGeom prst="rect">
            <a:avLst/>
          </a:prstGeom>
        </p:spPr>
      </p:pic>
    </p:spTree>
    <p:extLst>
      <p:ext uri="{BB962C8B-B14F-4D97-AF65-F5344CB8AC3E}">
        <p14:creationId xmlns:p14="http://schemas.microsoft.com/office/powerpoint/2010/main" val="4256377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1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289"/>
        <p:cNvGrpSpPr/>
        <p:nvPr/>
      </p:nvGrpSpPr>
      <p:grpSpPr>
        <a:xfrm>
          <a:off x="0" y="0"/>
          <a:ext cx="0" cy="0"/>
          <a:chOff x="0" y="0"/>
          <a:chExt cx="0" cy="0"/>
        </a:xfrm>
      </p:grpSpPr>
      <p:sp>
        <p:nvSpPr>
          <p:cNvPr id="290" name="Google Shape;290;g13513cc399d_0_0"/>
          <p:cNvSpPr txBox="1">
            <a:spLocks noGrp="1"/>
          </p:cNvSpPr>
          <p:nvPr>
            <p:ph type="ftr" idx="11"/>
          </p:nvPr>
        </p:nvSpPr>
        <p:spPr>
          <a:xfrm>
            <a:off x="428373" y="6462090"/>
            <a:ext cx="4114800" cy="365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dirty="0">
              <a:ln>
                <a:noFill/>
              </a:ln>
              <a:solidFill>
                <a:srgbClr val="888888"/>
              </a:solidFill>
              <a:effectLst/>
              <a:uLnTx/>
              <a:uFillTx/>
              <a:latin typeface="Verdana"/>
              <a:ea typeface="Verdana"/>
              <a:sym typeface="Verdana"/>
            </a:endParaRPr>
          </a:p>
        </p:txBody>
      </p:sp>
      <p:sp>
        <p:nvSpPr>
          <p:cNvPr id="291" name="Google Shape;291;g13513cc399d_0_0"/>
          <p:cNvSpPr txBox="1">
            <a:spLocks noGrp="1"/>
          </p:cNvSpPr>
          <p:nvPr>
            <p:ph type="sldNum" idx="12"/>
          </p:nvPr>
        </p:nvSpPr>
        <p:spPr>
          <a:xfrm>
            <a:off x="8602049" y="6440827"/>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sz="1800" b="0" i="0" u="none" strike="noStrike" kern="0" cap="none" spc="0" normalizeH="0" baseline="0" noProof="0" dirty="0">
              <a:ln>
                <a:noFill/>
              </a:ln>
              <a:solidFill>
                <a:srgbClr val="888888"/>
              </a:solidFill>
              <a:effectLst/>
              <a:uLnTx/>
              <a:uFillTx/>
              <a:latin typeface="Verdana"/>
              <a:ea typeface="Verdana"/>
              <a:sym typeface="Verdana"/>
            </a:endParaRPr>
          </a:p>
        </p:txBody>
      </p:sp>
      <p:graphicFrame>
        <p:nvGraphicFramePr>
          <p:cNvPr id="292" name="Google Shape;292;g13513cc399d_0_0"/>
          <p:cNvGraphicFramePr/>
          <p:nvPr>
            <p:extLst>
              <p:ext uri="{D42A27DB-BD31-4B8C-83A1-F6EECF244321}">
                <p14:modId xmlns:p14="http://schemas.microsoft.com/office/powerpoint/2010/main" val="895045639"/>
              </p:ext>
            </p:extLst>
          </p:nvPr>
        </p:nvGraphicFramePr>
        <p:xfrm>
          <a:off x="0" y="0"/>
          <a:ext cx="12192000" cy="6857998"/>
        </p:xfrm>
        <a:graphic>
          <a:graphicData uri="http://schemas.openxmlformats.org/drawingml/2006/table">
            <a:tbl>
              <a:tblPr>
                <a:noFill/>
              </a:tblPr>
              <a:tblGrid>
                <a:gridCol w="553683">
                  <a:extLst>
                    <a:ext uri="{9D8B030D-6E8A-4147-A177-3AD203B41FA5}">
                      <a16:colId xmlns:a16="http://schemas.microsoft.com/office/drawing/2014/main" val="20000"/>
                    </a:ext>
                  </a:extLst>
                </a:gridCol>
                <a:gridCol w="2299853">
                  <a:extLst>
                    <a:ext uri="{9D8B030D-6E8A-4147-A177-3AD203B41FA5}">
                      <a16:colId xmlns:a16="http://schemas.microsoft.com/office/drawing/2014/main" val="20001"/>
                    </a:ext>
                  </a:extLst>
                </a:gridCol>
                <a:gridCol w="3215793">
                  <a:extLst>
                    <a:ext uri="{9D8B030D-6E8A-4147-A177-3AD203B41FA5}">
                      <a16:colId xmlns:a16="http://schemas.microsoft.com/office/drawing/2014/main" val="20002"/>
                    </a:ext>
                  </a:extLst>
                </a:gridCol>
                <a:gridCol w="674371">
                  <a:extLst>
                    <a:ext uri="{9D8B030D-6E8A-4147-A177-3AD203B41FA5}">
                      <a16:colId xmlns:a16="http://schemas.microsoft.com/office/drawing/2014/main" val="20003"/>
                    </a:ext>
                  </a:extLst>
                </a:gridCol>
                <a:gridCol w="2208217">
                  <a:extLst>
                    <a:ext uri="{9D8B030D-6E8A-4147-A177-3AD203B41FA5}">
                      <a16:colId xmlns:a16="http://schemas.microsoft.com/office/drawing/2014/main" val="20004"/>
                    </a:ext>
                  </a:extLst>
                </a:gridCol>
                <a:gridCol w="3240083">
                  <a:extLst>
                    <a:ext uri="{9D8B030D-6E8A-4147-A177-3AD203B41FA5}">
                      <a16:colId xmlns:a16="http://schemas.microsoft.com/office/drawing/2014/main" val="20005"/>
                    </a:ext>
                  </a:extLst>
                </a:gridCol>
              </a:tblGrid>
              <a:tr h="1042594">
                <a:tc>
                  <a:txBody>
                    <a:bodyPr/>
                    <a:lstStyle/>
                    <a:p>
                      <a:pPr marL="0" marR="0" lvl="0" indent="0" algn="l" rtl="0">
                        <a:lnSpc>
                          <a:spcPct val="100000"/>
                        </a:lnSpc>
                        <a:spcBef>
                          <a:spcPts val="0"/>
                        </a:spcBef>
                        <a:spcAft>
                          <a:spcPts val="0"/>
                        </a:spcAft>
                        <a:buClr>
                          <a:srgbClr val="000000"/>
                        </a:buClr>
                        <a:buSzPts val="2800"/>
                        <a:buFont typeface="Arial"/>
                        <a:buNone/>
                      </a:pPr>
                      <a:endParaRPr sz="2800" b="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25400" cap="flat" cmpd="sng">
                      <a:solidFill>
                        <a:schemeClr val="accent5"/>
                      </a:solidFill>
                      <a:prstDash val="solid"/>
                      <a:round/>
                      <a:headEnd type="none" w="sm" len="sm"/>
                      <a:tailEnd type="none" w="sm" len="sm"/>
                    </a:lnB>
                    <a:solidFill>
                      <a:srgbClr val="C9DAF8"/>
                    </a:solidFill>
                  </a:tcPr>
                </a:tc>
                <a:tc>
                  <a:txBody>
                    <a:bodyPr/>
                    <a:lstStyle/>
                    <a:p>
                      <a:pPr marL="0" marR="43395"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Preposition of Motion</a:t>
                      </a:r>
                      <a:endParaRPr sz="2800" b="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25400" cap="flat" cmpd="sng">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Example</a:t>
                      </a:r>
                      <a:endParaRPr sz="2800" b="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25400" cap="flat" cmpd="sng">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25400" cap="flat" cmpd="sng">
                      <a:solidFill>
                        <a:schemeClr val="accent5"/>
                      </a:solidFill>
                      <a:prstDash val="solid"/>
                      <a:round/>
                      <a:headEnd type="none" w="sm" len="sm"/>
                      <a:tailEnd type="none" w="sm" len="sm"/>
                    </a:lnB>
                    <a:solidFill>
                      <a:srgbClr val="C9DAF8"/>
                    </a:solidFill>
                  </a:tcPr>
                </a:tc>
                <a:tc>
                  <a:txBody>
                    <a:bodyPr/>
                    <a:lstStyle/>
                    <a:p>
                      <a:pPr marL="0" marR="43395"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Preposition of Motion</a:t>
                      </a:r>
                      <a:endParaRPr sz="2800" b="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25400" cap="flat" cmpd="sng">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Example</a:t>
                      </a:r>
                      <a:endParaRPr sz="2800" b="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25400" cap="flat" cmpd="sng">
                      <a:solidFill>
                        <a:schemeClr val="accent5"/>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969234">
                <a:tc>
                  <a:txBody>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dirty="0">
                          <a:solidFill>
                            <a:srgbClr val="4472C4"/>
                          </a:solidFill>
                          <a:latin typeface="Verdana"/>
                          <a:ea typeface="Verdana"/>
                          <a:cs typeface="Verdana"/>
                          <a:sym typeface="Verdana"/>
                        </a:rPr>
                        <a:t>1</a:t>
                      </a:r>
                      <a:endParaRPr sz="2800" b="0" i="0" u="none" strike="noStrike" cap="none" dirty="0">
                        <a:solidFill>
                          <a:srgbClr val="4472C4"/>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254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across</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254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Walk </a:t>
                      </a:r>
                      <a:r>
                        <a:rPr lang="en-US" sz="2800" b="1" i="0" u="none" strike="noStrike" cap="none" dirty="0">
                          <a:solidFill>
                            <a:schemeClr val="tx1"/>
                          </a:solidFill>
                          <a:latin typeface="Verdana"/>
                          <a:ea typeface="Verdana"/>
                          <a:cs typeface="Verdana"/>
                          <a:sym typeface="Verdana"/>
                        </a:rPr>
                        <a:t>across</a:t>
                      </a:r>
                      <a:r>
                        <a:rPr lang="en-US" sz="2800" u="none" strike="noStrike" cap="none" dirty="0">
                          <a:latin typeface="Verdana"/>
                          <a:ea typeface="Verdana"/>
                          <a:cs typeface="Verdana"/>
                          <a:sym typeface="Verdana"/>
                        </a:rPr>
                        <a:t> the street.</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254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dirty="0">
                          <a:solidFill>
                            <a:srgbClr val="4472C4"/>
                          </a:solidFill>
                          <a:latin typeface="Verdana"/>
                          <a:ea typeface="Verdana"/>
                          <a:cs typeface="Verdana"/>
                          <a:sym typeface="Verdana"/>
                        </a:rPr>
                        <a:t>7</a:t>
                      </a:r>
                      <a:endParaRPr sz="2800" b="0" i="0" u="none" strike="noStrike" cap="none" dirty="0">
                        <a:solidFill>
                          <a:srgbClr val="4472C4"/>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254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out of</a:t>
                      </a:r>
                      <a:endParaRPr sz="2800" u="none" strike="noStrike" cap="none">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254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254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extLst>
                  <a:ext uri="{0D108BD9-81ED-4DB2-BD59-A6C34878D82A}">
                    <a16:rowId xmlns:a16="http://schemas.microsoft.com/office/drawing/2014/main" val="10001"/>
                  </a:ext>
                </a:extLst>
              </a:tr>
              <a:tr h="969234">
                <a:tc>
                  <a:txBody>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4472C4"/>
                          </a:solidFill>
                          <a:latin typeface="Verdana"/>
                          <a:ea typeface="Verdana"/>
                          <a:cs typeface="Verdana"/>
                          <a:sym typeface="Verdana"/>
                        </a:rPr>
                        <a:t>2</a:t>
                      </a:r>
                      <a:endParaRPr sz="2800" b="0" i="0" u="none" strike="noStrike" cap="none">
                        <a:solidFill>
                          <a:srgbClr val="4472C4"/>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along</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Go </a:t>
                      </a:r>
                      <a:r>
                        <a:rPr lang="en-US" sz="2800" b="1" i="0" u="none" strike="noStrike" cap="none" dirty="0">
                          <a:solidFill>
                            <a:schemeClr val="tx1"/>
                          </a:solidFill>
                          <a:latin typeface="Verdana"/>
                          <a:ea typeface="Verdana"/>
                          <a:cs typeface="Verdana"/>
                          <a:sym typeface="Verdana"/>
                        </a:rPr>
                        <a:t>along</a:t>
                      </a:r>
                      <a:r>
                        <a:rPr lang="en-US" sz="2800" u="none" strike="noStrike" cap="none" dirty="0">
                          <a:solidFill>
                            <a:srgbClr val="0000FF"/>
                          </a:solidFill>
                          <a:latin typeface="Verdana"/>
                          <a:ea typeface="Verdana"/>
                          <a:cs typeface="Verdana"/>
                          <a:sym typeface="Verdana"/>
                        </a:rPr>
                        <a:t> </a:t>
                      </a:r>
                      <a:r>
                        <a:rPr lang="en-US" sz="2800" u="none" strike="noStrike" cap="none" dirty="0">
                          <a:latin typeface="Verdana"/>
                          <a:ea typeface="Verdana"/>
                          <a:cs typeface="Verdana"/>
                          <a:sym typeface="Verdana"/>
                        </a:rPr>
                        <a:t>the train tracks.</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dirty="0">
                          <a:solidFill>
                            <a:srgbClr val="4472C4"/>
                          </a:solidFill>
                          <a:latin typeface="Verdana"/>
                          <a:ea typeface="Verdana"/>
                          <a:cs typeface="Verdana"/>
                          <a:sym typeface="Verdana"/>
                        </a:rPr>
                        <a:t>8</a:t>
                      </a:r>
                      <a:endParaRPr sz="2800" b="0" i="0" u="none" strike="noStrike" cap="none" dirty="0">
                        <a:solidFill>
                          <a:srgbClr val="4472C4"/>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over</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extLst>
                  <a:ext uri="{0D108BD9-81ED-4DB2-BD59-A6C34878D82A}">
                    <a16:rowId xmlns:a16="http://schemas.microsoft.com/office/drawing/2014/main" val="10002"/>
                  </a:ext>
                </a:extLst>
              </a:tr>
              <a:tr h="969234">
                <a:tc>
                  <a:txBody>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dirty="0">
                          <a:solidFill>
                            <a:srgbClr val="4472C4"/>
                          </a:solidFill>
                          <a:latin typeface="Verdana"/>
                          <a:ea typeface="Verdana"/>
                          <a:cs typeface="Verdana"/>
                          <a:sym typeface="Verdana"/>
                        </a:rPr>
                        <a:t>3</a:t>
                      </a:r>
                      <a:endParaRPr sz="2800" b="0" i="0" u="none" strike="noStrike" cap="none" dirty="0">
                        <a:solidFill>
                          <a:srgbClr val="4472C4"/>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around</a:t>
                      </a:r>
                      <a:endParaRPr sz="2800" b="1"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dirty="0">
                          <a:solidFill>
                            <a:srgbClr val="4472C4"/>
                          </a:solidFill>
                          <a:latin typeface="Verdana"/>
                          <a:ea typeface="Verdana"/>
                          <a:cs typeface="Verdana"/>
                          <a:sym typeface="Verdana"/>
                        </a:rPr>
                        <a:t>9</a:t>
                      </a:r>
                      <a:endParaRPr sz="2800" b="0" i="0" u="none" strike="noStrike" cap="none" dirty="0">
                        <a:solidFill>
                          <a:srgbClr val="4472C4"/>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past</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extLst>
                  <a:ext uri="{0D108BD9-81ED-4DB2-BD59-A6C34878D82A}">
                    <a16:rowId xmlns:a16="http://schemas.microsoft.com/office/drawing/2014/main" val="10003"/>
                  </a:ext>
                </a:extLst>
              </a:tr>
              <a:tr h="969234">
                <a:tc>
                  <a:txBody>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dirty="0">
                          <a:solidFill>
                            <a:srgbClr val="4472C4"/>
                          </a:solidFill>
                          <a:latin typeface="Verdana"/>
                          <a:ea typeface="Verdana"/>
                          <a:cs typeface="Verdana"/>
                          <a:sym typeface="Verdana"/>
                        </a:rPr>
                        <a:t>4</a:t>
                      </a:r>
                      <a:endParaRPr sz="2800" b="0" i="0" u="none" strike="noStrike" cap="none" dirty="0">
                        <a:solidFill>
                          <a:srgbClr val="4472C4"/>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lgn="ctr">
                      <a:solidFill>
                        <a:schemeClr val="accent1"/>
                      </a:solidFill>
                      <a:prstDash val="solid"/>
                      <a:round/>
                      <a:headEnd type="none" w="med" len="med"/>
                      <a:tailEnd type="none" w="med" len="med"/>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down</a:t>
                      </a:r>
                      <a:endParaRPr sz="2800" u="none" strike="noStrike" cap="none" dirty="0">
                        <a:solidFill>
                          <a:schemeClr val="dk1"/>
                        </a:solidFill>
                        <a:latin typeface="Verdana"/>
                        <a:ea typeface="Verdana"/>
                        <a:cs typeface="Verdana"/>
                        <a:sym typeface="Verdana"/>
                      </a:endParaRPr>
                    </a:p>
                  </a:txBody>
                  <a:tcPr marL="91450" marR="91450" marT="45725" marB="4572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91450" marR="91450" marT="45725" marB="45725">
                    <a:lnL w="12700" cap="flat" cmpd="sng" algn="ctr">
                      <a:solidFill>
                        <a:schemeClr val="accent1"/>
                      </a:solidFill>
                      <a:prstDash val="solid"/>
                      <a:round/>
                      <a:headEnd type="none" w="med" len="med"/>
                      <a:tailEnd type="none" w="med" len="med"/>
                    </a:lnL>
                    <a:lnR w="12700" cap="flat" cmpd="sng">
                      <a:solidFill>
                        <a:schemeClr val="dk1"/>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dirty="0">
                          <a:solidFill>
                            <a:srgbClr val="4472C4"/>
                          </a:solidFill>
                          <a:latin typeface="Verdana"/>
                          <a:ea typeface="Verdana"/>
                          <a:cs typeface="Verdana"/>
                          <a:sym typeface="Verdana"/>
                        </a:rPr>
                        <a:t>10</a:t>
                      </a:r>
                      <a:endParaRPr sz="2800" b="0" i="0" u="none" strike="noStrike" cap="none" dirty="0">
                        <a:solidFill>
                          <a:srgbClr val="4472C4"/>
                        </a:solidFill>
                        <a:latin typeface="Verdana"/>
                        <a:ea typeface="Verdana"/>
                        <a:cs typeface="Verdana"/>
                        <a:sym typeface="Verdana"/>
                      </a:endParaRPr>
                    </a:p>
                  </a:txBody>
                  <a:tcPr marL="91450" marR="91450" marT="45725" marB="45725">
                    <a:lnL w="12700" cap="flat" cmpd="sng">
                      <a:solidFill>
                        <a:schemeClr val="dk1"/>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through</a:t>
                      </a:r>
                      <a:endParaRPr sz="2800" u="none" strike="noStrike" cap="none" dirty="0">
                        <a:solidFill>
                          <a:schemeClr val="dk1"/>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extLst>
                  <a:ext uri="{0D108BD9-81ED-4DB2-BD59-A6C34878D82A}">
                    <a16:rowId xmlns:a16="http://schemas.microsoft.com/office/drawing/2014/main" val="10004"/>
                  </a:ext>
                </a:extLst>
              </a:tr>
              <a:tr h="969234">
                <a:tc>
                  <a:txBody>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4472C4"/>
                          </a:solidFill>
                          <a:latin typeface="Verdana"/>
                          <a:ea typeface="Verdana"/>
                          <a:cs typeface="Verdana"/>
                          <a:sym typeface="Verdana"/>
                        </a:rPr>
                        <a:t>5</a:t>
                      </a:r>
                      <a:endParaRPr sz="2800" b="0" i="0" u="none" strike="noStrike" cap="none">
                        <a:solidFill>
                          <a:srgbClr val="4472C4"/>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from</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dirty="0">
                          <a:solidFill>
                            <a:srgbClr val="4472C4"/>
                          </a:solidFill>
                          <a:latin typeface="Verdana"/>
                          <a:ea typeface="Verdana"/>
                          <a:cs typeface="Verdana"/>
                          <a:sym typeface="Verdana"/>
                        </a:rPr>
                        <a:t>11</a:t>
                      </a:r>
                      <a:endParaRPr sz="2800" b="0" i="0" u="none" strike="noStrike" cap="none" dirty="0">
                        <a:solidFill>
                          <a:srgbClr val="4472C4"/>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to</a:t>
                      </a:r>
                      <a:endParaRPr sz="2800" u="none" strike="noStrike" cap="none" dirty="0">
                        <a:solidFill>
                          <a:schemeClr val="dk1"/>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chemeClr val="dk1"/>
                        </a:buClr>
                        <a:buSzPts val="2800"/>
                        <a:buFont typeface="Arial"/>
                        <a:buNone/>
                      </a:pP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extLst>
                  <a:ext uri="{0D108BD9-81ED-4DB2-BD59-A6C34878D82A}">
                    <a16:rowId xmlns:a16="http://schemas.microsoft.com/office/drawing/2014/main" val="10005"/>
                  </a:ext>
                </a:extLst>
              </a:tr>
              <a:tr h="969234">
                <a:tc>
                  <a:txBody>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dirty="0">
                          <a:solidFill>
                            <a:srgbClr val="4472C4"/>
                          </a:solidFill>
                          <a:latin typeface="Verdana"/>
                          <a:ea typeface="Verdana"/>
                          <a:cs typeface="Verdana"/>
                          <a:sym typeface="Verdana"/>
                        </a:rPr>
                        <a:t>6</a:t>
                      </a:r>
                      <a:endParaRPr sz="2800" b="0" i="0" u="none" strike="noStrike" cap="none" dirty="0">
                        <a:solidFill>
                          <a:srgbClr val="4472C4"/>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into</a:t>
                      </a:r>
                      <a:endParaRPr sz="2800" u="none" strike="noStrike" cap="none">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dirty="0">
                          <a:solidFill>
                            <a:srgbClr val="4472C4"/>
                          </a:solidFill>
                          <a:latin typeface="Verdana"/>
                          <a:ea typeface="Verdana"/>
                          <a:cs typeface="Verdana"/>
                          <a:sym typeface="Verdana"/>
                        </a:rPr>
                        <a:t>12</a:t>
                      </a:r>
                      <a:endParaRPr sz="2800" b="0" i="0" u="none" strike="noStrike" cap="none" dirty="0">
                        <a:solidFill>
                          <a:srgbClr val="4472C4"/>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up</a:t>
                      </a:r>
                      <a:endParaRPr sz="2800" u="none" strike="noStrike" cap="none">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extLst>
                  <a:ext uri="{0D108BD9-81ED-4DB2-BD59-A6C34878D82A}">
                    <a16:rowId xmlns:a16="http://schemas.microsoft.com/office/drawing/2014/main" val="10006"/>
                  </a:ext>
                </a:extLst>
              </a:tr>
            </a:tbl>
          </a:graphicData>
        </a:graphic>
      </p:graphicFrame>
      <p:pic>
        <p:nvPicPr>
          <p:cNvPr id="293" name="Google Shape;293;g13513cc399d_0_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886000" y="1050200"/>
            <a:ext cx="769500" cy="769500"/>
          </a:xfrm>
          <a:prstGeom prst="rect">
            <a:avLst/>
          </a:prstGeom>
          <a:noFill/>
          <a:ln>
            <a:noFill/>
          </a:ln>
        </p:spPr>
      </p:pic>
      <p:pic>
        <p:nvPicPr>
          <p:cNvPr id="294" name="Google Shape;294;g13513cc399d_0_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052735" y="3162799"/>
            <a:ext cx="602765" cy="532123"/>
          </a:xfrm>
          <a:prstGeom prst="rect">
            <a:avLst/>
          </a:prstGeom>
          <a:noFill/>
          <a:ln>
            <a:noFill/>
          </a:ln>
        </p:spPr>
      </p:pic>
      <p:pic>
        <p:nvPicPr>
          <p:cNvPr id="295" name="Google Shape;295;g13513cc399d_0_0"/>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8022845" y="2081538"/>
            <a:ext cx="579204" cy="497641"/>
          </a:xfrm>
          <a:prstGeom prst="rect">
            <a:avLst/>
          </a:prstGeom>
          <a:noFill/>
          <a:ln>
            <a:noFill/>
          </a:ln>
        </p:spPr>
      </p:pic>
      <p:pic>
        <p:nvPicPr>
          <p:cNvPr id="296" name="Google Shape;296;g13513cc399d_0_0"/>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8068369" y="4278822"/>
            <a:ext cx="721067" cy="674468"/>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0"/>
            <a:ext cx="609600" cy="609600"/>
          </a:xfrm>
          <a:prstGeom prst="rect">
            <a:avLst/>
          </a:prstGeom>
        </p:spPr>
      </p:pic>
    </p:spTree>
    <p:extLst>
      <p:ext uri="{BB962C8B-B14F-4D97-AF65-F5344CB8AC3E}">
        <p14:creationId xmlns:p14="http://schemas.microsoft.com/office/powerpoint/2010/main" val="1152920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0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401"/>
        <p:cNvGrpSpPr/>
        <p:nvPr/>
      </p:nvGrpSpPr>
      <p:grpSpPr>
        <a:xfrm>
          <a:off x="0" y="0"/>
          <a:ext cx="0" cy="0"/>
          <a:chOff x="0" y="0"/>
          <a:chExt cx="0" cy="0"/>
        </a:xfrm>
      </p:grpSpPr>
      <p:sp>
        <p:nvSpPr>
          <p:cNvPr id="402" name="Google Shape;402;p8"/>
          <p:cNvSpPr txBox="1"/>
          <p:nvPr/>
        </p:nvSpPr>
        <p:spPr>
          <a:xfrm>
            <a:off x="323250" y="61164"/>
            <a:ext cx="115455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Comparative adjectives compare two nouns.</a:t>
            </a:r>
            <a:endParaRPr kumimoji="0" sz="3200" b="1"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403" name="Google Shape;403;p8"/>
          <p:cNvSpPr txBox="1">
            <a:spLocks noGrp="1"/>
          </p:cNvSpPr>
          <p:nvPr>
            <p:ph type="ftr" idx="11"/>
          </p:nvPr>
        </p:nvSpPr>
        <p:spPr>
          <a:xfrm>
            <a:off x="458853" y="6478469"/>
            <a:ext cx="41148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404" name="Google Shape;404;p8"/>
          <p:cNvSpPr txBox="1">
            <a:spLocks noGrp="1"/>
          </p:cNvSpPr>
          <p:nvPr>
            <p:ph type="sldNum" idx="12"/>
          </p:nvPr>
        </p:nvSpPr>
        <p:spPr>
          <a:xfrm>
            <a:off x="8602049" y="6440827"/>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800" b="0" i="0" u="none" strike="noStrike" kern="0" cap="none" spc="0" normalizeH="0" baseline="0" noProof="0" dirty="0">
              <a:ln>
                <a:noFill/>
              </a:ln>
              <a:solidFill>
                <a:srgbClr val="888888"/>
              </a:solidFill>
              <a:effectLst/>
              <a:uLnTx/>
              <a:uFillTx/>
              <a:latin typeface="Verdana"/>
              <a:ea typeface="Verdana"/>
              <a:sym typeface="Verdana"/>
            </a:endParaRPr>
          </a:p>
        </p:txBody>
      </p:sp>
      <p:graphicFrame>
        <p:nvGraphicFramePr>
          <p:cNvPr id="405" name="Google Shape;405;p8"/>
          <p:cNvGraphicFramePr/>
          <p:nvPr>
            <p:extLst>
              <p:ext uri="{D42A27DB-BD31-4B8C-83A1-F6EECF244321}">
                <p14:modId xmlns:p14="http://schemas.microsoft.com/office/powerpoint/2010/main" val="2464941686"/>
              </p:ext>
            </p:extLst>
          </p:nvPr>
        </p:nvGraphicFramePr>
        <p:xfrm>
          <a:off x="398138" y="769499"/>
          <a:ext cx="11395750" cy="5634766"/>
        </p:xfrm>
        <a:graphic>
          <a:graphicData uri="http://schemas.openxmlformats.org/drawingml/2006/table">
            <a:tbl>
              <a:tblPr>
                <a:noFill/>
              </a:tblPr>
              <a:tblGrid>
                <a:gridCol w="774975">
                  <a:extLst>
                    <a:ext uri="{9D8B030D-6E8A-4147-A177-3AD203B41FA5}">
                      <a16:colId xmlns:a16="http://schemas.microsoft.com/office/drawing/2014/main" val="20000"/>
                    </a:ext>
                  </a:extLst>
                </a:gridCol>
                <a:gridCol w="2010958">
                  <a:extLst>
                    <a:ext uri="{9D8B030D-6E8A-4147-A177-3AD203B41FA5}">
                      <a16:colId xmlns:a16="http://schemas.microsoft.com/office/drawing/2014/main" val="20001"/>
                    </a:ext>
                  </a:extLst>
                </a:gridCol>
                <a:gridCol w="4425043">
                  <a:extLst>
                    <a:ext uri="{9D8B030D-6E8A-4147-A177-3AD203B41FA5}">
                      <a16:colId xmlns:a16="http://schemas.microsoft.com/office/drawing/2014/main" val="3308115103"/>
                    </a:ext>
                  </a:extLst>
                </a:gridCol>
                <a:gridCol w="4184774">
                  <a:extLst>
                    <a:ext uri="{9D8B030D-6E8A-4147-A177-3AD203B41FA5}">
                      <a16:colId xmlns:a16="http://schemas.microsoft.com/office/drawing/2014/main" val="1534470615"/>
                    </a:ext>
                  </a:extLst>
                </a:gridCol>
              </a:tblGrid>
              <a:tr h="624589">
                <a:tc gridSpan="4">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One syllable adds </a:t>
                      </a:r>
                      <a:r>
                        <a:rPr lang="en-US" sz="2600" b="1" u="none" strike="noStrike" cap="none" dirty="0">
                          <a:latin typeface="Verdana"/>
                          <a:ea typeface="Verdana"/>
                          <a:cs typeface="Verdana"/>
                          <a:sym typeface="Verdana"/>
                        </a:rPr>
                        <a:t>–er</a:t>
                      </a:r>
                      <a:r>
                        <a:rPr lang="en-US" sz="2600" u="none" strike="noStrike" cap="none" dirty="0">
                          <a:latin typeface="Verdana"/>
                          <a:ea typeface="Verdana"/>
                          <a:cs typeface="Verdana"/>
                          <a:sym typeface="Verdana"/>
                        </a:rPr>
                        <a:t>.</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tc hMerge="1">
                  <a:txBody>
                    <a:bodyPr/>
                    <a:lstStyle/>
                    <a:p>
                      <a:endParaRPr lang="en-US"/>
                    </a:p>
                  </a:txBody>
                  <a:tcPr/>
                </a:tc>
                <a:tc hMerge="1">
                  <a:txBody>
                    <a:bodyPr/>
                    <a:lstStyle/>
                    <a:p>
                      <a:endParaRPr lang="en-US"/>
                    </a:p>
                  </a:txBody>
                  <a:tcPr>
                    <a:lnL w="12700" cap="flat" cmpd="sng" algn="ctr">
                      <a:solidFill>
                        <a:schemeClr val="accent5">
                          <a:lumMod val="60000"/>
                          <a:lumOff val="40000"/>
                        </a:schemeClr>
                      </a:solidFill>
                      <a:prstDash val="solid"/>
                      <a:round/>
                      <a:headEnd type="none" w="med" len="med"/>
                      <a:tailEnd type="none" w="med" len="med"/>
                    </a:lnL>
                  </a:tcPr>
                </a:tc>
                <a:tc hMerge="1">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extLst>
                  <a:ext uri="{0D108BD9-81ED-4DB2-BD59-A6C34878D82A}">
                    <a16:rowId xmlns:a16="http://schemas.microsoft.com/office/drawing/2014/main" val="10000"/>
                  </a:ext>
                </a:extLst>
              </a:tr>
              <a:tr h="1195027">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1.</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cheap</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cheap</a:t>
                      </a:r>
                      <a:r>
                        <a:rPr lang="en-US" sz="2600" b="1" u="none" strike="noStrike" cap="none" dirty="0">
                          <a:solidFill>
                            <a:schemeClr val="accent5"/>
                          </a:solidFill>
                          <a:latin typeface="Verdana"/>
                          <a:ea typeface="Verdana"/>
                          <a:cs typeface="Verdana"/>
                          <a:sym typeface="Verdana"/>
                        </a:rPr>
                        <a:t>er</a:t>
                      </a:r>
                      <a:r>
                        <a:rPr lang="en-US" sz="2600" u="none" strike="noStrike" cap="none" dirty="0">
                          <a:latin typeface="Verdana"/>
                          <a:ea typeface="Verdana"/>
                          <a:cs typeface="Verdana"/>
                          <a:sym typeface="Verdana"/>
                        </a:rPr>
                        <a:t> </a:t>
                      </a:r>
                      <a:r>
                        <a:rPr lang="en-US" sz="2600" b="1" u="none" strike="noStrike" cap="none" dirty="0">
                          <a:solidFill>
                            <a:schemeClr val="tx1"/>
                          </a:solidFill>
                          <a:latin typeface="Verdana"/>
                          <a:ea typeface="Verdana"/>
                          <a:cs typeface="Verdana"/>
                          <a:sym typeface="Verdana"/>
                        </a:rPr>
                        <a:t>than</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The bus is cheap</a:t>
                      </a:r>
                      <a:r>
                        <a:rPr lang="en-US" sz="2600" b="1" u="none" strike="noStrike" cap="none" dirty="0">
                          <a:solidFill>
                            <a:schemeClr val="accent5"/>
                          </a:solidFill>
                          <a:latin typeface="Verdana"/>
                          <a:ea typeface="Verdana"/>
                          <a:cs typeface="Verdana"/>
                          <a:sym typeface="Verdana"/>
                        </a:rPr>
                        <a:t>er</a:t>
                      </a:r>
                      <a:r>
                        <a:rPr lang="en-US" sz="2600" u="none" strike="noStrike" cap="none" dirty="0">
                          <a:latin typeface="Verdana"/>
                          <a:ea typeface="Verdana"/>
                          <a:cs typeface="Verdana"/>
                          <a:sym typeface="Verdana"/>
                        </a:rPr>
                        <a:t> </a:t>
                      </a:r>
                      <a:r>
                        <a:rPr lang="en-US" sz="2600" b="1" i="0" u="none" strike="noStrike" cap="none" dirty="0">
                          <a:solidFill>
                            <a:schemeClr val="tx1"/>
                          </a:solidFill>
                          <a:latin typeface="Verdana"/>
                          <a:ea typeface="Verdana"/>
                          <a:cs typeface="Verdana"/>
                          <a:sym typeface="Verdana"/>
                        </a:rPr>
                        <a:t>than</a:t>
                      </a:r>
                      <a:r>
                        <a:rPr lang="en-US" sz="2600" u="none" strike="noStrike" cap="none" dirty="0">
                          <a:latin typeface="Verdana"/>
                          <a:ea typeface="Verdana"/>
                          <a:cs typeface="Verdana"/>
                          <a:sym typeface="Verdana"/>
                        </a:rPr>
                        <a:t> the train.</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624589">
                <a:tc gridSpan="4">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Two or more syllables that don’t end in </a:t>
                      </a:r>
                      <a:r>
                        <a:rPr lang="en-US" sz="2600" b="1" u="none" strike="noStrike" cap="none" dirty="0">
                          <a:latin typeface="Verdana"/>
                          <a:ea typeface="Verdana"/>
                          <a:cs typeface="Verdana"/>
                          <a:sym typeface="Verdana"/>
                        </a:rPr>
                        <a:t>y</a:t>
                      </a:r>
                      <a:r>
                        <a:rPr lang="en-US" sz="2600" u="none" strike="noStrike" cap="none" dirty="0">
                          <a:latin typeface="Verdana"/>
                          <a:ea typeface="Verdana"/>
                          <a:cs typeface="Verdana"/>
                          <a:sym typeface="Verdana"/>
                        </a:rPr>
                        <a:t>, add </a:t>
                      </a:r>
                      <a:r>
                        <a:rPr lang="en-US" sz="2600" b="1" u="none" strike="noStrike" cap="none" dirty="0">
                          <a:latin typeface="Verdana"/>
                          <a:ea typeface="Verdana"/>
                          <a:cs typeface="Verdana"/>
                          <a:sym typeface="Verdana"/>
                        </a:rPr>
                        <a:t>more __</a:t>
                      </a:r>
                      <a:r>
                        <a:rPr lang="en-US" sz="2600" u="none" strike="noStrike" cap="none" dirty="0">
                          <a:latin typeface="Verdana"/>
                          <a:ea typeface="Verdana"/>
                          <a:cs typeface="Verdana"/>
                          <a:sym typeface="Verdana"/>
                        </a:rPr>
                        <a:t>.</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tc hMerge="1">
                  <a:txBody>
                    <a:bodyPr/>
                    <a:lstStyle/>
                    <a:p>
                      <a:endParaRPr lang="en-US"/>
                    </a:p>
                  </a:txBody>
                  <a:tcPr/>
                </a:tc>
                <a:tc hMerge="1">
                  <a:txBody>
                    <a:bodyPr/>
                    <a:lstStyle/>
                    <a:p>
                      <a:endParaRPr lang="en-US"/>
                    </a:p>
                  </a:txBody>
                  <a:tcPr>
                    <a:lnL w="12700" cap="flat" cmpd="sng" algn="ctr">
                      <a:solidFill>
                        <a:schemeClr val="accent5">
                          <a:lumMod val="60000"/>
                          <a:lumOff val="40000"/>
                        </a:schemeClr>
                      </a:solidFill>
                      <a:prstDash val="solid"/>
                      <a:round/>
                      <a:headEnd type="none" w="med" len="med"/>
                      <a:tailEnd type="none" w="med" len="med"/>
                    </a:lnL>
                    <a:lnT w="12700" cap="flat" cmpd="sng" algn="ctr">
                      <a:solidFill>
                        <a:schemeClr val="accent5">
                          <a:lumMod val="60000"/>
                          <a:lumOff val="40000"/>
                        </a:schemeClr>
                      </a:solidFill>
                      <a:prstDash val="solid"/>
                      <a:round/>
                      <a:headEnd type="none" w="med" len="med"/>
                      <a:tailEnd type="none" w="med" len="med"/>
                    </a:lnT>
                  </a:tcPr>
                </a:tc>
                <a:tc hMerge="1">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extLst>
                  <a:ext uri="{0D108BD9-81ED-4DB2-BD59-A6C34878D82A}">
                    <a16:rowId xmlns:a16="http://schemas.microsoft.com/office/drawing/2014/main" val="10002"/>
                  </a:ext>
                </a:extLst>
              </a:tr>
              <a:tr h="641493">
                <a:tc>
                  <a:txBody>
                    <a:bodyPr/>
                    <a:lstStyle/>
                    <a:p>
                      <a:pPr marL="0" marR="0" lvl="0" indent="0" algn="l" rtl="0">
                        <a:lnSpc>
                          <a:spcPct val="115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2.</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expensive</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600" b="1" u="none" strike="noStrike" cap="none" dirty="0">
                          <a:solidFill>
                            <a:srgbClr val="4472C4"/>
                          </a:solidFill>
                          <a:latin typeface="Verdana"/>
                          <a:ea typeface="Verdana"/>
                          <a:cs typeface="Verdana"/>
                          <a:sym typeface="Verdana"/>
                        </a:rPr>
                        <a:t>more</a:t>
                      </a:r>
                      <a:r>
                        <a:rPr lang="en-US" sz="2600" u="none" strike="noStrike" cap="none" dirty="0">
                          <a:latin typeface="Verdana"/>
                          <a:ea typeface="Verdana"/>
                          <a:cs typeface="Verdana"/>
                          <a:sym typeface="Verdana"/>
                        </a:rPr>
                        <a:t> expensive </a:t>
                      </a:r>
                      <a:r>
                        <a:rPr lang="en-US" sz="2600" b="1" i="0" u="none" strike="noStrike" cap="none" dirty="0">
                          <a:solidFill>
                            <a:schemeClr val="tx1"/>
                          </a:solidFill>
                          <a:latin typeface="Verdana"/>
                          <a:ea typeface="Verdana"/>
                          <a:cs typeface="Verdana"/>
                          <a:sym typeface="Verdana"/>
                        </a:rPr>
                        <a:t>than</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641493">
                <a:tc>
                  <a:txBody>
                    <a:bodyPr/>
                    <a:lstStyle/>
                    <a:p>
                      <a:pPr marL="0" marR="0" lvl="0" indent="0" algn="l" rtl="0">
                        <a:lnSpc>
                          <a:spcPct val="115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3.</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beautiful</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705200287"/>
                  </a:ext>
                </a:extLst>
              </a:tr>
              <a:tr h="624589">
                <a:tc gridSpan="4">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Two syllables ending in consonant </a:t>
                      </a:r>
                      <a:r>
                        <a:rPr lang="en-US" sz="2600" b="1" u="none" strike="noStrike" cap="none" dirty="0">
                          <a:latin typeface="Verdana"/>
                          <a:ea typeface="Verdana"/>
                          <a:cs typeface="Verdana"/>
                          <a:sym typeface="Verdana"/>
                        </a:rPr>
                        <a:t>y</a:t>
                      </a:r>
                      <a:r>
                        <a:rPr lang="en-US" sz="2600" u="none" strike="noStrike" cap="none" dirty="0">
                          <a:latin typeface="Verdana"/>
                          <a:ea typeface="Verdana"/>
                          <a:cs typeface="Verdana"/>
                          <a:sym typeface="Verdana"/>
                        </a:rPr>
                        <a:t>, drop the </a:t>
                      </a:r>
                      <a:r>
                        <a:rPr lang="en-US" sz="2600" b="1" u="none" strike="noStrike" cap="none" dirty="0">
                          <a:latin typeface="Verdana"/>
                          <a:ea typeface="Verdana"/>
                          <a:cs typeface="Verdana"/>
                          <a:sym typeface="Verdana"/>
                        </a:rPr>
                        <a:t>y</a:t>
                      </a:r>
                      <a:r>
                        <a:rPr lang="en-US" sz="2600" u="none" strike="noStrike" cap="none" dirty="0">
                          <a:latin typeface="Verdana"/>
                          <a:ea typeface="Verdana"/>
                          <a:cs typeface="Verdana"/>
                          <a:sym typeface="Verdana"/>
                        </a:rPr>
                        <a:t> and add </a:t>
                      </a:r>
                      <a:r>
                        <a:rPr lang="en-US" sz="2600" b="1" u="none" strike="noStrike" cap="none" dirty="0">
                          <a:latin typeface="Verdana"/>
                          <a:ea typeface="Verdana"/>
                          <a:cs typeface="Verdana"/>
                          <a:sym typeface="Verdana"/>
                        </a:rPr>
                        <a:t>–</a:t>
                      </a:r>
                      <a:r>
                        <a:rPr lang="en-US" sz="2600" b="1" u="none" strike="noStrike" cap="none" dirty="0" err="1">
                          <a:latin typeface="Verdana"/>
                          <a:ea typeface="Verdana"/>
                          <a:cs typeface="Verdana"/>
                          <a:sym typeface="Verdana"/>
                        </a:rPr>
                        <a:t>ier</a:t>
                      </a:r>
                      <a:r>
                        <a:rPr lang="en-US" sz="2600" u="none" strike="noStrike" cap="none" dirty="0">
                          <a:latin typeface="Verdana"/>
                          <a:ea typeface="Verdana"/>
                          <a:cs typeface="Verdana"/>
                          <a:sym typeface="Verdana"/>
                        </a:rPr>
                        <a:t>.</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tc hMerge="1">
                  <a:txBody>
                    <a:bodyPr/>
                    <a:lstStyle/>
                    <a:p>
                      <a:endParaRPr lang="en-US"/>
                    </a:p>
                  </a:txBody>
                  <a:tcPr/>
                </a:tc>
                <a:tc hMerge="1">
                  <a:txBody>
                    <a:bodyPr/>
                    <a:lstStyle/>
                    <a:p>
                      <a:endParaRPr lang="en-US"/>
                    </a:p>
                  </a:txBody>
                  <a:tcPr>
                    <a:lnL w="12700" cap="flat" cmpd="sng" algn="ctr">
                      <a:solidFill>
                        <a:schemeClr val="accent5">
                          <a:lumMod val="60000"/>
                          <a:lumOff val="40000"/>
                        </a:schemeClr>
                      </a:solidFill>
                      <a:prstDash val="solid"/>
                      <a:round/>
                      <a:headEnd type="none" w="med" len="med"/>
                      <a:tailEnd type="none" w="med" len="med"/>
                    </a:lnL>
                    <a:lnT w="12700" cap="flat" cmpd="sng" algn="ctr">
                      <a:solidFill>
                        <a:schemeClr val="accent5">
                          <a:lumMod val="60000"/>
                          <a:lumOff val="40000"/>
                        </a:schemeClr>
                      </a:solidFill>
                      <a:prstDash val="solid"/>
                      <a:round/>
                      <a:headEnd type="none" w="med" len="med"/>
                      <a:tailEnd type="none" w="med" len="med"/>
                    </a:lnT>
                  </a:tcPr>
                </a:tc>
                <a:tc hMerge="1">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extLst>
                  <a:ext uri="{0D108BD9-81ED-4DB2-BD59-A6C34878D82A}">
                    <a16:rowId xmlns:a16="http://schemas.microsoft.com/office/drawing/2014/main" val="10004"/>
                  </a:ext>
                </a:extLst>
              </a:tr>
              <a:tr h="641493">
                <a:tc>
                  <a:txBody>
                    <a:bodyPr/>
                    <a:lstStyle/>
                    <a:p>
                      <a:pPr marL="0" marR="0" lvl="0" indent="0" algn="l" rtl="0">
                        <a:lnSpc>
                          <a:spcPct val="115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4.</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messy</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mess</a:t>
                      </a:r>
                      <a:r>
                        <a:rPr lang="en-US" sz="2600" b="1" u="none" strike="noStrike" cap="none" dirty="0">
                          <a:solidFill>
                            <a:srgbClr val="4472C4"/>
                          </a:solidFill>
                          <a:latin typeface="Verdana"/>
                          <a:ea typeface="Verdana"/>
                          <a:cs typeface="Verdana"/>
                          <a:sym typeface="Verdana"/>
                        </a:rPr>
                        <a:t>ier</a:t>
                      </a:r>
                      <a:r>
                        <a:rPr lang="en-US" sz="2600" u="none" strike="noStrike" cap="none" dirty="0">
                          <a:latin typeface="Verdana"/>
                          <a:ea typeface="Verdana"/>
                          <a:cs typeface="Verdana"/>
                          <a:sym typeface="Verdana"/>
                        </a:rPr>
                        <a:t> </a:t>
                      </a:r>
                      <a:r>
                        <a:rPr lang="en-US" sz="2600" b="1" i="0" u="none" strike="noStrike" cap="none" dirty="0">
                          <a:solidFill>
                            <a:schemeClr val="tx1"/>
                          </a:solidFill>
                          <a:latin typeface="Verdana"/>
                          <a:ea typeface="Verdana"/>
                          <a:cs typeface="Verdana"/>
                          <a:sym typeface="Verdana"/>
                        </a:rPr>
                        <a:t>than</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r h="641493">
                <a:tc>
                  <a:txBody>
                    <a:bodyPr/>
                    <a:lstStyle/>
                    <a:p>
                      <a:pPr marL="0" marR="0" lvl="0" indent="0" algn="l" rtl="0">
                        <a:lnSpc>
                          <a:spcPct val="115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5.</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busy</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986347561"/>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extLst>
      <p:ext uri="{BB962C8B-B14F-4D97-AF65-F5344CB8AC3E}">
        <p14:creationId xmlns:p14="http://schemas.microsoft.com/office/powerpoint/2010/main" val="1629668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6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410"/>
        <p:cNvGrpSpPr/>
        <p:nvPr/>
      </p:nvGrpSpPr>
      <p:grpSpPr>
        <a:xfrm>
          <a:off x="0" y="0"/>
          <a:ext cx="0" cy="0"/>
          <a:chOff x="0" y="0"/>
          <a:chExt cx="0" cy="0"/>
        </a:xfrm>
      </p:grpSpPr>
      <p:sp>
        <p:nvSpPr>
          <p:cNvPr id="411" name="Google Shape;411;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sz="1800" b="0" i="0" u="none" strike="noStrike" kern="0" cap="none" spc="0" normalizeH="0" baseline="0" noProof="0" dirty="0">
              <a:ln>
                <a:noFill/>
              </a:ln>
              <a:solidFill>
                <a:srgbClr val="888888"/>
              </a:solidFill>
              <a:effectLst/>
              <a:uLnTx/>
              <a:uFillTx/>
              <a:latin typeface="Verdana"/>
              <a:ea typeface="Verdana"/>
              <a:sym typeface="Verdana"/>
            </a:endParaRPr>
          </a:p>
        </p:txBody>
      </p:sp>
      <p:sp>
        <p:nvSpPr>
          <p:cNvPr id="412" name="Google Shape;412;p9"/>
          <p:cNvSpPr txBox="1"/>
          <p:nvPr/>
        </p:nvSpPr>
        <p:spPr>
          <a:xfrm>
            <a:off x="574550" y="136525"/>
            <a:ext cx="10779250" cy="1169521"/>
          </a:xfrm>
          <a:prstGeom prst="rect">
            <a:avLst/>
          </a:prstGeom>
          <a:noFill/>
          <a:ln>
            <a:noFill/>
          </a:ln>
        </p:spPr>
        <p:txBody>
          <a:bodyPr spcFirstLastPara="1" wrap="square" lIns="91425" tIns="91425" rIns="91425" bIns="91425" anchor="t" anchorCtr="0">
            <a:spAutoFit/>
          </a:bodyPr>
          <a:lstStyle/>
          <a:p>
            <a:pPr>
              <a:buClr>
                <a:srgbClr val="000000"/>
              </a:buClr>
              <a:buSzPts val="4400"/>
              <a:defRPr/>
            </a:pP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Comparative adjectives compare two nouns.</a:t>
            </a:r>
          </a:p>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 </a:t>
            </a:r>
            <a:endParaRPr kumimoji="0" sz="3200" b="1" i="0" u="none" strike="noStrike" kern="0" cap="none" spc="0" normalizeH="0" baseline="0" noProof="0" dirty="0">
              <a:ln>
                <a:noFill/>
              </a:ln>
              <a:solidFill>
                <a:srgbClr val="000000"/>
              </a:solidFill>
              <a:effectLst/>
              <a:uLnTx/>
              <a:uFillTx/>
              <a:latin typeface="Verdana"/>
              <a:ea typeface="Verdana"/>
              <a:cs typeface="Verdana"/>
              <a:sym typeface="Verdana"/>
            </a:endParaRPr>
          </a:p>
        </p:txBody>
      </p:sp>
      <p:graphicFrame>
        <p:nvGraphicFramePr>
          <p:cNvPr id="413" name="Google Shape;413;p9"/>
          <p:cNvGraphicFramePr/>
          <p:nvPr>
            <p:extLst>
              <p:ext uri="{D42A27DB-BD31-4B8C-83A1-F6EECF244321}">
                <p14:modId xmlns:p14="http://schemas.microsoft.com/office/powerpoint/2010/main" val="3259989307"/>
              </p:ext>
            </p:extLst>
          </p:nvPr>
        </p:nvGraphicFramePr>
        <p:xfrm>
          <a:off x="574550" y="813625"/>
          <a:ext cx="11042900" cy="5623760"/>
        </p:xfrm>
        <a:graphic>
          <a:graphicData uri="http://schemas.openxmlformats.org/drawingml/2006/table">
            <a:tbl>
              <a:tblPr>
                <a:noFill/>
              </a:tblPr>
              <a:tblGrid>
                <a:gridCol w="887650">
                  <a:extLst>
                    <a:ext uri="{9D8B030D-6E8A-4147-A177-3AD203B41FA5}">
                      <a16:colId xmlns:a16="http://schemas.microsoft.com/office/drawing/2014/main" val="20000"/>
                    </a:ext>
                  </a:extLst>
                </a:gridCol>
                <a:gridCol w="1782575">
                  <a:extLst>
                    <a:ext uri="{9D8B030D-6E8A-4147-A177-3AD203B41FA5}">
                      <a16:colId xmlns:a16="http://schemas.microsoft.com/office/drawing/2014/main" val="20001"/>
                    </a:ext>
                  </a:extLst>
                </a:gridCol>
                <a:gridCol w="3301850">
                  <a:extLst>
                    <a:ext uri="{9D8B030D-6E8A-4147-A177-3AD203B41FA5}">
                      <a16:colId xmlns:a16="http://schemas.microsoft.com/office/drawing/2014/main" val="20002"/>
                    </a:ext>
                  </a:extLst>
                </a:gridCol>
                <a:gridCol w="5070825">
                  <a:extLst>
                    <a:ext uri="{9D8B030D-6E8A-4147-A177-3AD203B41FA5}">
                      <a16:colId xmlns:a16="http://schemas.microsoft.com/office/drawing/2014/main" val="20003"/>
                    </a:ext>
                  </a:extLst>
                </a:gridCol>
              </a:tblGrid>
              <a:tr h="516225">
                <a:tc gridSpan="4">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One syllable ends with CVC, double the last consonant &amp; add </a:t>
                      </a:r>
                      <a:r>
                        <a:rPr lang="en-US" sz="2600" b="1" u="none" strike="noStrike" cap="none" dirty="0">
                          <a:latin typeface="Verdana"/>
                          <a:ea typeface="Verdana"/>
                          <a:cs typeface="Verdana"/>
                          <a:sym typeface="Verdana"/>
                        </a:rPr>
                        <a:t>-er</a:t>
                      </a:r>
                      <a:endParaRPr sz="2600" b="1"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14450">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6.</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a:ea typeface="Verdana"/>
                          <a:cs typeface="Verdana"/>
                          <a:sym typeface="Verdana"/>
                        </a:rPr>
                        <a:t>big</a:t>
                      </a:r>
                      <a:endParaRPr sz="26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big</a:t>
                      </a:r>
                      <a:r>
                        <a:rPr lang="en-US" sz="2600" b="1" u="none" strike="noStrike" cap="none" dirty="0">
                          <a:solidFill>
                            <a:schemeClr val="accent5"/>
                          </a:solidFill>
                          <a:latin typeface="Verdana"/>
                          <a:ea typeface="Verdana"/>
                          <a:cs typeface="Verdana"/>
                          <a:sym typeface="Verdana"/>
                        </a:rPr>
                        <a:t>ger</a:t>
                      </a:r>
                      <a:r>
                        <a:rPr lang="en-US" sz="2600" u="none" strike="noStrike" cap="none" dirty="0">
                          <a:latin typeface="Verdana"/>
                          <a:ea typeface="Verdana"/>
                          <a:cs typeface="Verdana"/>
                          <a:sym typeface="Verdana"/>
                        </a:rPr>
                        <a:t> </a:t>
                      </a:r>
                      <a:r>
                        <a:rPr lang="en-US" sz="2600" b="1" i="0" u="none" strike="noStrike" cap="none" dirty="0">
                          <a:solidFill>
                            <a:schemeClr val="tx1"/>
                          </a:solidFill>
                          <a:latin typeface="Verdana"/>
                          <a:ea typeface="Verdana"/>
                          <a:cs typeface="Verdana"/>
                          <a:sym typeface="Verdana"/>
                        </a:rPr>
                        <a:t>than</a:t>
                      </a:r>
                      <a:endParaRPr sz="2600" b="1" i="0" u="none" strike="noStrike" cap="none" dirty="0">
                        <a:solidFill>
                          <a:schemeClr val="tx1"/>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Earth is big</a:t>
                      </a:r>
                      <a:r>
                        <a:rPr lang="en-US" sz="2600" b="1" u="none" strike="noStrike" cap="none" dirty="0">
                          <a:solidFill>
                            <a:schemeClr val="accent5"/>
                          </a:solidFill>
                          <a:latin typeface="Verdana"/>
                          <a:ea typeface="Verdana"/>
                          <a:cs typeface="Verdana"/>
                          <a:sym typeface="Verdana"/>
                        </a:rPr>
                        <a:t>ger</a:t>
                      </a:r>
                      <a:r>
                        <a:rPr lang="en-US" sz="2600" u="none" strike="noStrike" cap="none" dirty="0">
                          <a:latin typeface="Verdana"/>
                          <a:ea typeface="Verdana"/>
                          <a:cs typeface="Verdana"/>
                          <a:sym typeface="Verdana"/>
                        </a:rPr>
                        <a:t> </a:t>
                      </a:r>
                      <a:r>
                        <a:rPr lang="en-US" sz="2600" b="1" i="0" u="none" strike="noStrike" cap="none" dirty="0">
                          <a:solidFill>
                            <a:schemeClr val="tx1"/>
                          </a:solidFill>
                          <a:latin typeface="Verdana"/>
                          <a:ea typeface="Verdana"/>
                          <a:cs typeface="Verdana"/>
                          <a:sym typeface="Verdana"/>
                        </a:rPr>
                        <a:t>than</a:t>
                      </a:r>
                      <a:r>
                        <a:rPr lang="en-US" sz="2600" u="none" strike="noStrike" cap="none" dirty="0">
                          <a:latin typeface="Verdana"/>
                          <a:ea typeface="Verdana"/>
                          <a:cs typeface="Verdana"/>
                          <a:sym typeface="Verdana"/>
                        </a:rPr>
                        <a:t> the moon.</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914450">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7.</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hot</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600" b="1" i="0" u="none" strike="noStrike" cap="none" dirty="0">
                        <a:solidFill>
                          <a:schemeClr val="tx1"/>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382751123"/>
                  </a:ext>
                </a:extLst>
              </a:tr>
              <a:tr h="516225">
                <a:tc gridSpan="4">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Irregular</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914450">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8.</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a:ea typeface="Verdana"/>
                          <a:cs typeface="Verdana"/>
                          <a:sym typeface="Verdana"/>
                        </a:rPr>
                        <a:t>good</a:t>
                      </a:r>
                      <a:endParaRPr sz="26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1" u="none" strike="noStrike" cap="none" dirty="0">
                          <a:solidFill>
                            <a:schemeClr val="accent5"/>
                          </a:solidFill>
                          <a:latin typeface="Verdana"/>
                          <a:ea typeface="Verdana"/>
                          <a:cs typeface="Verdana"/>
                          <a:sym typeface="Verdana"/>
                        </a:rPr>
                        <a:t>better</a:t>
                      </a:r>
                      <a:r>
                        <a:rPr lang="en-US" sz="2600" u="none" strike="noStrike" cap="none" dirty="0">
                          <a:latin typeface="Verdana"/>
                          <a:ea typeface="Verdana"/>
                          <a:cs typeface="Verdana"/>
                          <a:sym typeface="Verdana"/>
                        </a:rPr>
                        <a:t> </a:t>
                      </a:r>
                      <a:r>
                        <a:rPr lang="en-US" sz="2600" b="1" i="0" u="none" strike="noStrike" cap="none" dirty="0">
                          <a:solidFill>
                            <a:schemeClr val="tx1"/>
                          </a:solidFill>
                          <a:latin typeface="Verdana"/>
                          <a:ea typeface="Verdana"/>
                          <a:cs typeface="Verdana"/>
                          <a:sym typeface="Verdana"/>
                        </a:rPr>
                        <a:t>than</a:t>
                      </a:r>
                      <a:endParaRPr sz="2600" b="1" i="0" u="none" strike="noStrike" cap="none" dirty="0">
                        <a:solidFill>
                          <a:schemeClr val="tx1"/>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914450">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9.</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a:ea typeface="Verdana"/>
                          <a:cs typeface="Verdana"/>
                          <a:sym typeface="Verdana"/>
                        </a:rPr>
                        <a:t>bad</a:t>
                      </a:r>
                      <a:endParaRPr sz="26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1" u="none" strike="noStrike" cap="none" dirty="0">
                          <a:solidFill>
                            <a:schemeClr val="accent5"/>
                          </a:solidFill>
                          <a:latin typeface="Verdana"/>
                          <a:ea typeface="Verdana"/>
                          <a:cs typeface="Verdana"/>
                          <a:sym typeface="Verdana"/>
                        </a:rPr>
                        <a:t>worse</a:t>
                      </a:r>
                      <a:r>
                        <a:rPr lang="en-US" sz="2600" u="none" strike="noStrike" cap="none" dirty="0">
                          <a:latin typeface="Verdana"/>
                          <a:ea typeface="Verdana"/>
                          <a:cs typeface="Verdana"/>
                          <a:sym typeface="Verdana"/>
                        </a:rPr>
                        <a:t> </a:t>
                      </a:r>
                      <a:r>
                        <a:rPr lang="en-US" sz="2600" b="1" i="0" u="none" strike="noStrike" cap="none" dirty="0">
                          <a:solidFill>
                            <a:schemeClr val="tx1"/>
                          </a:solidFill>
                          <a:latin typeface="Verdana"/>
                          <a:ea typeface="Verdana"/>
                          <a:cs typeface="Verdana"/>
                          <a:sym typeface="Verdana"/>
                        </a:rPr>
                        <a:t>than</a:t>
                      </a:r>
                      <a:endParaRPr sz="2600" b="1" i="0" u="none" strike="noStrike" cap="none" dirty="0">
                        <a:solidFill>
                          <a:schemeClr val="tx1"/>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r h="914450">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10.</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far</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1" u="none" strike="noStrike" cap="none" dirty="0">
                          <a:solidFill>
                            <a:schemeClr val="accent5"/>
                          </a:solidFill>
                          <a:latin typeface="Verdana"/>
                          <a:ea typeface="Verdana"/>
                          <a:cs typeface="Verdana"/>
                          <a:sym typeface="Verdana"/>
                        </a:rPr>
                        <a:t>farther</a:t>
                      </a:r>
                      <a:r>
                        <a:rPr lang="en-US" sz="2600" u="none" strike="noStrike" cap="none" dirty="0">
                          <a:latin typeface="Verdana"/>
                          <a:ea typeface="Verdana"/>
                          <a:cs typeface="Verdana"/>
                          <a:sym typeface="Verdana"/>
                        </a:rPr>
                        <a:t> </a:t>
                      </a:r>
                      <a:r>
                        <a:rPr lang="en-US" sz="2600" b="1" i="0" u="none" strike="noStrike" cap="none" dirty="0">
                          <a:solidFill>
                            <a:schemeClr val="tx1"/>
                          </a:solidFill>
                          <a:latin typeface="Verdana"/>
                          <a:ea typeface="Verdana"/>
                          <a:cs typeface="Verdana"/>
                          <a:sym typeface="Verdana"/>
                        </a:rPr>
                        <a:t>than</a:t>
                      </a:r>
                      <a:endParaRPr sz="2600" b="1" i="0" u="none" strike="noStrike" cap="none" dirty="0">
                        <a:solidFill>
                          <a:schemeClr val="tx1"/>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 name="Footer Placeholder 1">
            <a:extLst>
              <a:ext uri="{FF2B5EF4-FFF2-40B4-BE49-F238E27FC236}">
                <a16:creationId xmlns:a16="http://schemas.microsoft.com/office/drawing/2014/main" id="{5049CE30-BA4D-4284-9C2E-527E5E4A85CF}"/>
              </a:ext>
            </a:extLst>
          </p:cNvPr>
          <p:cNvSpPr>
            <a:spLocks noGrp="1"/>
          </p:cNvSpPr>
          <p:nvPr>
            <p:ph type="ftr" idx="11"/>
          </p:nvPr>
        </p:nvSpPr>
        <p:spPr>
          <a:xfrm>
            <a:off x="127000" y="6482292"/>
            <a:ext cx="4114800" cy="365125"/>
          </a:xfrm>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00" y="0"/>
            <a:ext cx="609600" cy="609600"/>
          </a:xfrm>
          <a:prstGeom prst="rect">
            <a:avLst/>
          </a:prstGeom>
        </p:spPr>
      </p:pic>
    </p:spTree>
    <p:extLst>
      <p:ext uri="{BB962C8B-B14F-4D97-AF65-F5344CB8AC3E}">
        <p14:creationId xmlns:p14="http://schemas.microsoft.com/office/powerpoint/2010/main" val="3931992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21"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419"/>
        <p:cNvGrpSpPr/>
        <p:nvPr/>
      </p:nvGrpSpPr>
      <p:grpSpPr>
        <a:xfrm>
          <a:off x="0" y="0"/>
          <a:ext cx="0" cy="0"/>
          <a:chOff x="0" y="0"/>
          <a:chExt cx="0" cy="0"/>
        </a:xfrm>
      </p:grpSpPr>
      <p:sp>
        <p:nvSpPr>
          <p:cNvPr id="420" name="Google Shape;420;p10"/>
          <p:cNvSpPr txBox="1"/>
          <p:nvPr/>
        </p:nvSpPr>
        <p:spPr>
          <a:xfrm>
            <a:off x="260238" y="163467"/>
            <a:ext cx="13318500" cy="769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Superlatives compare more than two nouns</a:t>
            </a:r>
            <a:endParaRPr kumimoji="0" sz="3200" b="1"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421" name="Google Shape;421;p10"/>
          <p:cNvSpPr txBox="1">
            <a:spLocks noGrp="1"/>
          </p:cNvSpPr>
          <p:nvPr>
            <p:ph type="ftr" idx="11"/>
          </p:nvPr>
        </p:nvSpPr>
        <p:spPr>
          <a:xfrm>
            <a:off x="260238" y="6488969"/>
            <a:ext cx="4114800" cy="365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a:ln>
                <a:noFill/>
              </a:ln>
              <a:solidFill>
                <a:srgbClr val="888888"/>
              </a:solidFill>
              <a:effectLst/>
              <a:uLnTx/>
              <a:uFillTx/>
              <a:latin typeface="Verdana"/>
              <a:ea typeface="Verdana"/>
              <a:sym typeface="Verdana"/>
            </a:endParaRPr>
          </a:p>
        </p:txBody>
      </p:sp>
      <p:sp>
        <p:nvSpPr>
          <p:cNvPr id="422" name="Google Shape;42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800" b="0" i="0" u="none" strike="noStrike" kern="0" cap="none" spc="0" normalizeH="0" baseline="0" noProof="0" dirty="0">
              <a:ln>
                <a:noFill/>
              </a:ln>
              <a:solidFill>
                <a:srgbClr val="888888"/>
              </a:solidFill>
              <a:effectLst/>
              <a:uLnTx/>
              <a:uFillTx/>
              <a:latin typeface="Verdana"/>
              <a:ea typeface="Verdana"/>
              <a:sym typeface="Verdana"/>
            </a:endParaRPr>
          </a:p>
        </p:txBody>
      </p:sp>
      <p:graphicFrame>
        <p:nvGraphicFramePr>
          <p:cNvPr id="423" name="Google Shape;423;p10"/>
          <p:cNvGraphicFramePr/>
          <p:nvPr>
            <p:extLst>
              <p:ext uri="{D42A27DB-BD31-4B8C-83A1-F6EECF244321}">
                <p14:modId xmlns:p14="http://schemas.microsoft.com/office/powerpoint/2010/main" val="3951272484"/>
              </p:ext>
            </p:extLst>
          </p:nvPr>
        </p:nvGraphicFramePr>
        <p:xfrm>
          <a:off x="260238" y="891175"/>
          <a:ext cx="11671524" cy="5581840"/>
        </p:xfrm>
        <a:graphic>
          <a:graphicData uri="http://schemas.openxmlformats.org/drawingml/2006/table">
            <a:tbl>
              <a:tblPr>
                <a:noFill/>
              </a:tblPr>
              <a:tblGrid>
                <a:gridCol w="755764">
                  <a:extLst>
                    <a:ext uri="{9D8B030D-6E8A-4147-A177-3AD203B41FA5}">
                      <a16:colId xmlns:a16="http://schemas.microsoft.com/office/drawing/2014/main" val="20000"/>
                    </a:ext>
                  </a:extLst>
                </a:gridCol>
                <a:gridCol w="2098717">
                  <a:extLst>
                    <a:ext uri="{9D8B030D-6E8A-4147-A177-3AD203B41FA5}">
                      <a16:colId xmlns:a16="http://schemas.microsoft.com/office/drawing/2014/main" val="2012628144"/>
                    </a:ext>
                  </a:extLst>
                </a:gridCol>
                <a:gridCol w="3857581">
                  <a:extLst>
                    <a:ext uri="{9D8B030D-6E8A-4147-A177-3AD203B41FA5}">
                      <a16:colId xmlns:a16="http://schemas.microsoft.com/office/drawing/2014/main" val="20002"/>
                    </a:ext>
                  </a:extLst>
                </a:gridCol>
                <a:gridCol w="4959462">
                  <a:extLst>
                    <a:ext uri="{9D8B030D-6E8A-4147-A177-3AD203B41FA5}">
                      <a16:colId xmlns:a16="http://schemas.microsoft.com/office/drawing/2014/main" val="3471415873"/>
                    </a:ext>
                  </a:extLst>
                </a:gridCol>
              </a:tblGrid>
              <a:tr h="266700">
                <a:tc gridSpan="4">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One syllable adds </a:t>
                      </a:r>
                      <a:r>
                        <a:rPr lang="en-US" sz="2600" b="1" u="none" strike="noStrike" cap="none" dirty="0">
                          <a:latin typeface="Verdana"/>
                          <a:ea typeface="Verdana"/>
                          <a:cs typeface="Verdana"/>
                          <a:sym typeface="Verdana"/>
                        </a:rPr>
                        <a:t>the</a:t>
                      </a:r>
                      <a:r>
                        <a:rPr lang="en-US" sz="2600" u="none" strike="noStrike" cap="none" dirty="0">
                          <a:latin typeface="Verdana"/>
                          <a:ea typeface="Verdana"/>
                          <a:cs typeface="Verdana"/>
                          <a:sym typeface="Verdana"/>
                        </a:rPr>
                        <a:t> and </a:t>
                      </a:r>
                      <a:r>
                        <a:rPr lang="en-US" sz="2600" b="1" u="none" strike="noStrike" cap="none" dirty="0">
                          <a:latin typeface="Verdana"/>
                          <a:ea typeface="Verdana"/>
                          <a:cs typeface="Verdana"/>
                          <a:sym typeface="Verdana"/>
                        </a:rPr>
                        <a:t>-</a:t>
                      </a:r>
                      <a:r>
                        <a:rPr lang="en-US" sz="2600" b="1" u="none" strike="noStrike" cap="none" dirty="0" err="1">
                          <a:latin typeface="Verdana"/>
                          <a:ea typeface="Verdana"/>
                          <a:cs typeface="Verdana"/>
                          <a:sym typeface="Verdana"/>
                        </a:rPr>
                        <a:t>est</a:t>
                      </a:r>
                      <a:endParaRPr sz="2600" b="1"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tc hMerge="1">
                  <a:txBody>
                    <a:bodyPr/>
                    <a:lstStyle/>
                    <a:p>
                      <a:endParaRPr lang="en-US"/>
                    </a:p>
                  </a:txBody>
                  <a:tcPr>
                    <a:lnL w="12700" cap="flat" cmpd="sng" algn="ctr">
                      <a:solidFill>
                        <a:srgbClr val="000000"/>
                      </a:solidFill>
                      <a:prstDash val="solid"/>
                      <a:round/>
                      <a:headEnd type="none" w="sm" len="sm"/>
                      <a:tailEnd type="none" w="sm" len="sm"/>
                    </a:lnL>
                  </a:tcPr>
                </a:tc>
                <a:tc hMerge="1">
                  <a:txBody>
                    <a:bodyPr/>
                    <a:lstStyle/>
                    <a:p>
                      <a:endParaRPr lang="en-US"/>
                    </a:p>
                  </a:txBody>
                  <a:tcPr>
                    <a:lnL w="12700" cap="flat" cmpd="sng" algn="ctr">
                      <a:solidFill>
                        <a:srgbClr val="000000"/>
                      </a:solidFill>
                      <a:prstDash val="solid"/>
                      <a:round/>
                      <a:headEnd type="none" w="sm" len="sm"/>
                      <a:tailEnd type="none" w="sm" len="sm"/>
                    </a:lnL>
                  </a:tcPr>
                </a:tc>
                <a:tc hMerge="1">
                  <a:txBody>
                    <a:bodyPr/>
                    <a:lstStyle/>
                    <a:p>
                      <a:pPr marL="0" marR="0" lvl="0" indent="0" algn="l" rtl="0">
                        <a:lnSpc>
                          <a:spcPct val="100000"/>
                        </a:lnSpc>
                        <a:spcBef>
                          <a:spcPts val="0"/>
                        </a:spcBef>
                        <a:spcAft>
                          <a:spcPts val="0"/>
                        </a:spcAft>
                        <a:buClr>
                          <a:srgbClr val="000000"/>
                        </a:buClr>
                        <a:buSzPts val="2800"/>
                        <a:buFont typeface="Arial"/>
                        <a:buNone/>
                      </a:pPr>
                      <a:endParaRPr sz="2800" b="1"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solidFill>
                      <a:srgbClr val="D8E2F3"/>
                    </a:solidFill>
                  </a:tcPr>
                </a:tc>
                <a:extLst>
                  <a:ext uri="{0D108BD9-81ED-4DB2-BD59-A6C34878D82A}">
                    <a16:rowId xmlns:a16="http://schemas.microsoft.com/office/drawing/2014/main" val="10000"/>
                  </a:ext>
                </a:extLst>
              </a:tr>
              <a:tr h="694148">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1.</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cheap</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600" b="1" u="none" strike="noStrike" cap="none" dirty="0">
                          <a:solidFill>
                            <a:srgbClr val="4A86E8"/>
                          </a:solidFill>
                          <a:latin typeface="Verdana"/>
                          <a:ea typeface="Verdana"/>
                          <a:cs typeface="Verdana"/>
                          <a:sym typeface="Verdana"/>
                        </a:rPr>
                        <a:t>the</a:t>
                      </a:r>
                      <a:r>
                        <a:rPr lang="en-US" sz="2600" u="none" strike="noStrike" cap="none" dirty="0">
                          <a:latin typeface="Verdana"/>
                          <a:ea typeface="Verdana"/>
                          <a:cs typeface="Verdana"/>
                          <a:sym typeface="Verdana"/>
                        </a:rPr>
                        <a:t> cheap</a:t>
                      </a:r>
                      <a:r>
                        <a:rPr lang="en-US" sz="2600" b="1" u="none" strike="noStrike" cap="none" dirty="0">
                          <a:solidFill>
                            <a:srgbClr val="4472C4"/>
                          </a:solidFill>
                          <a:latin typeface="Verdana"/>
                          <a:ea typeface="Verdana"/>
                          <a:cs typeface="Verdana"/>
                          <a:sym typeface="Verdana"/>
                        </a:rPr>
                        <a:t>est</a:t>
                      </a:r>
                      <a:endParaRPr sz="2600" b="1" u="none" strike="noStrike" cap="none" dirty="0">
                        <a:solidFill>
                          <a:srgbClr val="70AD47"/>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Rice is </a:t>
                      </a:r>
                      <a:r>
                        <a:rPr lang="en-US" sz="2600" b="1" i="0" u="none" strike="noStrike" cap="none" dirty="0">
                          <a:solidFill>
                            <a:srgbClr val="4A86E8"/>
                          </a:solidFill>
                          <a:latin typeface="Verdana"/>
                          <a:ea typeface="Verdana"/>
                          <a:cs typeface="Verdana"/>
                          <a:sym typeface="Verdana"/>
                        </a:rPr>
                        <a:t>the</a:t>
                      </a:r>
                      <a:r>
                        <a:rPr lang="en-US" sz="2600" u="none" strike="noStrike" cap="none" dirty="0">
                          <a:latin typeface="Verdana"/>
                          <a:ea typeface="Verdana"/>
                          <a:cs typeface="Verdana"/>
                          <a:sym typeface="Verdana"/>
                        </a:rPr>
                        <a:t> cheap</a:t>
                      </a:r>
                      <a:r>
                        <a:rPr lang="en-US" sz="2600" b="1" i="0" u="none" strike="noStrike" cap="none" dirty="0">
                          <a:solidFill>
                            <a:srgbClr val="4A86E8"/>
                          </a:solidFill>
                          <a:latin typeface="Verdana"/>
                          <a:ea typeface="Verdana"/>
                          <a:cs typeface="Verdana"/>
                          <a:sym typeface="Verdana"/>
                        </a:rPr>
                        <a:t>est</a:t>
                      </a:r>
                      <a:r>
                        <a:rPr lang="en-US" sz="2600" u="none" strike="noStrike" cap="none" dirty="0">
                          <a:latin typeface="Verdana"/>
                          <a:ea typeface="Verdana"/>
                          <a:cs typeface="Verdana"/>
                          <a:sym typeface="Verdana"/>
                        </a:rPr>
                        <a:t> food.</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694148">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2.</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tame</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600" b="1" u="none" strike="noStrike" cap="none" dirty="0">
                        <a:solidFill>
                          <a:srgbClr val="70AD47"/>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225222688"/>
                  </a:ext>
                </a:extLst>
              </a:tr>
              <a:tr h="0">
                <a:tc gridSpan="4">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Two or more syllables add </a:t>
                      </a:r>
                      <a:r>
                        <a:rPr lang="en-US" sz="2600" b="1" u="none" strike="noStrike" cap="none" dirty="0">
                          <a:latin typeface="Verdana"/>
                          <a:ea typeface="Verdana"/>
                          <a:cs typeface="Verdana"/>
                          <a:sym typeface="Verdana"/>
                        </a:rPr>
                        <a:t>the most</a:t>
                      </a:r>
                      <a:endParaRPr sz="2600" b="1"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tc hMerge="1">
                  <a:txBody>
                    <a:bodyPr/>
                    <a:lstStyle/>
                    <a:p>
                      <a:endParaRPr lang="en-US"/>
                    </a:p>
                  </a:txBody>
                  <a:tcPr>
                    <a:lnL w="12700" cap="flat" cmpd="sng" algn="ctr">
                      <a:solidFill>
                        <a:srgbClr val="000000"/>
                      </a:solidFill>
                      <a:prstDash val="solid"/>
                      <a:round/>
                      <a:headEnd type="none" w="sm" len="sm"/>
                      <a:tailEnd type="none" w="sm" len="sm"/>
                    </a:lnL>
                    <a:lnT w="12700" cap="flat" cmpd="sng" algn="ctr">
                      <a:solidFill>
                        <a:srgbClr val="000000"/>
                      </a:solidFill>
                      <a:prstDash val="solid"/>
                      <a:round/>
                      <a:headEnd type="none" w="sm" len="sm"/>
                      <a:tailEnd type="none" w="sm" len="sm"/>
                    </a:lnT>
                  </a:tcPr>
                </a:tc>
                <a:tc hMerge="1">
                  <a:txBody>
                    <a:bodyPr/>
                    <a:lstStyle/>
                    <a:p>
                      <a:endParaRPr lang="en-US"/>
                    </a:p>
                  </a:txBody>
                  <a:tcPr>
                    <a:lnL w="12700" cap="flat" cmpd="sng" algn="ctr">
                      <a:solidFill>
                        <a:srgbClr val="000000"/>
                      </a:solidFill>
                      <a:prstDash val="solid"/>
                      <a:round/>
                      <a:headEnd type="none" w="sm" len="sm"/>
                      <a:tailEnd type="none" w="sm" len="sm"/>
                    </a:lnL>
                    <a:lnT w="12700" cap="flat" cmpd="sng" algn="ctr">
                      <a:solidFill>
                        <a:srgbClr val="000000"/>
                      </a:solidFill>
                      <a:prstDash val="solid"/>
                      <a:round/>
                      <a:headEnd type="none" w="sm" len="sm"/>
                      <a:tailEnd type="none" w="sm" len="sm"/>
                    </a:lnT>
                  </a:tcPr>
                </a:tc>
                <a:tc hMerge="1">
                  <a:txBody>
                    <a:bodyPr/>
                    <a:lstStyle/>
                    <a:p>
                      <a:pPr marL="0" marR="0" lvl="0" indent="0" algn="l" rtl="0">
                        <a:lnSpc>
                          <a:spcPct val="100000"/>
                        </a:lnSpc>
                        <a:spcBef>
                          <a:spcPts val="0"/>
                        </a:spcBef>
                        <a:spcAft>
                          <a:spcPts val="0"/>
                        </a:spcAft>
                        <a:buClr>
                          <a:srgbClr val="000000"/>
                        </a:buClr>
                        <a:buSzPts val="2800"/>
                        <a:buFont typeface="Arial"/>
                        <a:buNone/>
                      </a:pPr>
                      <a:endParaRPr sz="2800" b="1"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solidFill>
                      <a:srgbClr val="D8E2F3"/>
                    </a:solidFill>
                  </a:tcPr>
                </a:tc>
                <a:extLst>
                  <a:ext uri="{0D108BD9-81ED-4DB2-BD59-A6C34878D82A}">
                    <a16:rowId xmlns:a16="http://schemas.microsoft.com/office/drawing/2014/main" val="10002"/>
                  </a:ext>
                </a:extLst>
              </a:tr>
              <a:tr h="850537">
                <a:tc>
                  <a:txBody>
                    <a:bodyPr/>
                    <a:lstStyle/>
                    <a:p>
                      <a:pPr marL="0" marR="0" lvl="0" indent="0" algn="l" rtl="0">
                        <a:lnSpc>
                          <a:spcPct val="115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3.</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expensive</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600" b="1" i="0" u="none" strike="noStrike" cap="none" dirty="0">
                          <a:solidFill>
                            <a:srgbClr val="4A86E8"/>
                          </a:solidFill>
                          <a:latin typeface="Verdana"/>
                          <a:ea typeface="Verdana"/>
                          <a:cs typeface="Verdana"/>
                          <a:sym typeface="Verdana"/>
                        </a:rPr>
                        <a:t>the most </a:t>
                      </a:r>
                      <a:r>
                        <a:rPr lang="en-US" sz="2600" u="none" strike="noStrike" cap="none" dirty="0">
                          <a:latin typeface="Verdana"/>
                          <a:ea typeface="Verdana"/>
                          <a:cs typeface="Verdana"/>
                          <a:sym typeface="Verdana"/>
                        </a:rPr>
                        <a:t>expensive</a:t>
                      </a:r>
                      <a:endParaRPr sz="2600" b="1" u="none" strike="noStrike" cap="none" dirty="0">
                        <a:solidFill>
                          <a:srgbClr val="70AD47"/>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850537">
                <a:tc>
                  <a:txBody>
                    <a:bodyPr/>
                    <a:lstStyle/>
                    <a:p>
                      <a:pPr marL="0" marR="0" lvl="0" indent="0" algn="l" rtl="0">
                        <a:lnSpc>
                          <a:spcPct val="115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4.</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difficult</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600" b="1" u="none" strike="noStrike" cap="none" dirty="0">
                        <a:solidFill>
                          <a:srgbClr val="70AD47"/>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584088487"/>
                  </a:ext>
                </a:extLst>
              </a:tr>
              <a:tr h="269250">
                <a:tc gridSpan="4">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Two syllables that end in </a:t>
                      </a:r>
                      <a:r>
                        <a:rPr lang="en-US" sz="2600" b="1" u="none" strike="noStrike" cap="none" dirty="0">
                          <a:latin typeface="Verdana"/>
                          <a:ea typeface="Verdana"/>
                          <a:cs typeface="Verdana"/>
                          <a:sym typeface="Verdana"/>
                        </a:rPr>
                        <a:t>y</a:t>
                      </a:r>
                      <a:r>
                        <a:rPr lang="en-US" sz="2600" b="0" u="none" strike="noStrike" cap="none" dirty="0">
                          <a:latin typeface="Verdana"/>
                          <a:ea typeface="Verdana"/>
                          <a:cs typeface="Verdana"/>
                          <a:sym typeface="Verdana"/>
                        </a:rPr>
                        <a:t>,</a:t>
                      </a:r>
                      <a:r>
                        <a:rPr lang="en-US" sz="2600" b="1" u="none" strike="noStrike" cap="none" dirty="0">
                          <a:latin typeface="Verdana"/>
                          <a:ea typeface="Verdana"/>
                          <a:cs typeface="Verdana"/>
                          <a:sym typeface="Verdana"/>
                        </a:rPr>
                        <a:t> </a:t>
                      </a:r>
                      <a:r>
                        <a:rPr lang="en-US" sz="2600" u="none" strike="noStrike" cap="none" dirty="0">
                          <a:latin typeface="Verdana"/>
                          <a:ea typeface="Verdana"/>
                          <a:cs typeface="Verdana"/>
                          <a:sym typeface="Verdana"/>
                        </a:rPr>
                        <a:t>drop the </a:t>
                      </a:r>
                      <a:r>
                        <a:rPr lang="en-US" sz="2600" b="1" u="none" strike="noStrike" cap="none" dirty="0">
                          <a:latin typeface="Verdana"/>
                          <a:ea typeface="Verdana"/>
                          <a:cs typeface="Verdana"/>
                          <a:sym typeface="Verdana"/>
                        </a:rPr>
                        <a:t>y</a:t>
                      </a:r>
                      <a:r>
                        <a:rPr lang="en-US" sz="2600" u="none" strike="noStrike" cap="none" dirty="0">
                          <a:latin typeface="Verdana"/>
                          <a:ea typeface="Verdana"/>
                          <a:cs typeface="Verdana"/>
                          <a:sym typeface="Verdana"/>
                        </a:rPr>
                        <a:t> and add </a:t>
                      </a:r>
                      <a:r>
                        <a:rPr lang="en-US" sz="2600" b="1" u="none" strike="noStrike" cap="none" dirty="0">
                          <a:latin typeface="Verdana"/>
                          <a:ea typeface="Verdana"/>
                          <a:cs typeface="Verdana"/>
                          <a:sym typeface="Verdana"/>
                        </a:rPr>
                        <a:t>the</a:t>
                      </a:r>
                      <a:r>
                        <a:rPr lang="en-US" sz="2600" u="none" strike="noStrike" cap="none" dirty="0">
                          <a:latin typeface="Verdana"/>
                          <a:ea typeface="Verdana"/>
                          <a:cs typeface="Verdana"/>
                          <a:sym typeface="Verdana"/>
                        </a:rPr>
                        <a:t> and  -</a:t>
                      </a:r>
                      <a:r>
                        <a:rPr lang="en-US" sz="2600" b="1" u="none" strike="noStrike" cap="none" dirty="0" err="1">
                          <a:latin typeface="Verdana"/>
                          <a:ea typeface="Verdana"/>
                          <a:cs typeface="Verdana"/>
                          <a:sym typeface="Verdana"/>
                        </a:rPr>
                        <a:t>iest</a:t>
                      </a:r>
                      <a:endParaRPr sz="2600" b="1"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tc hMerge="1">
                  <a:txBody>
                    <a:bodyPr/>
                    <a:lstStyle/>
                    <a:p>
                      <a:endParaRPr lang="en-US"/>
                    </a:p>
                  </a:txBody>
                  <a:tcPr>
                    <a:lnL w="12700" cap="flat" cmpd="sng" algn="ctr">
                      <a:solidFill>
                        <a:srgbClr val="000000"/>
                      </a:solidFill>
                      <a:prstDash val="solid"/>
                      <a:round/>
                      <a:headEnd type="none" w="sm" len="sm"/>
                      <a:tailEnd type="none" w="sm" len="sm"/>
                    </a:lnL>
                    <a:lnT w="12700" cap="flat" cmpd="sng" algn="ctr">
                      <a:solidFill>
                        <a:srgbClr val="000000"/>
                      </a:solidFill>
                      <a:prstDash val="solid"/>
                      <a:round/>
                      <a:headEnd type="none" w="sm" len="sm"/>
                      <a:tailEnd type="none" w="sm" len="sm"/>
                    </a:lnT>
                  </a:tcPr>
                </a:tc>
                <a:tc hMerge="1">
                  <a:txBody>
                    <a:bodyPr/>
                    <a:lstStyle/>
                    <a:p>
                      <a:endParaRPr lang="en-US"/>
                    </a:p>
                  </a:txBody>
                  <a:tcPr>
                    <a:lnL w="12700" cap="flat" cmpd="sng" algn="ctr">
                      <a:solidFill>
                        <a:srgbClr val="000000"/>
                      </a:solidFill>
                      <a:prstDash val="solid"/>
                      <a:round/>
                      <a:headEnd type="none" w="sm" len="sm"/>
                      <a:tailEnd type="none" w="sm" len="sm"/>
                    </a:lnL>
                    <a:lnT w="12700" cap="flat" cmpd="sng" algn="ctr">
                      <a:solidFill>
                        <a:srgbClr val="000000"/>
                      </a:solidFill>
                      <a:prstDash val="solid"/>
                      <a:round/>
                      <a:headEnd type="none" w="sm" len="sm"/>
                      <a:tailEnd type="none" w="sm" len="sm"/>
                    </a:lnT>
                  </a:tcPr>
                </a:tc>
                <a:tc hMerge="1">
                  <a:txBody>
                    <a:bodyPr/>
                    <a:lstStyle/>
                    <a:p>
                      <a:pPr marL="0" marR="0" lvl="0" indent="0" algn="l" rtl="0">
                        <a:lnSpc>
                          <a:spcPct val="100000"/>
                        </a:lnSpc>
                        <a:spcBef>
                          <a:spcPts val="0"/>
                        </a:spcBef>
                        <a:spcAft>
                          <a:spcPts val="0"/>
                        </a:spcAft>
                        <a:buClr>
                          <a:srgbClr val="000000"/>
                        </a:buClr>
                        <a:buSzPts val="2800"/>
                        <a:buFont typeface="Arial"/>
                        <a:buNone/>
                      </a:pPr>
                      <a:endParaRPr sz="2800" b="1"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solidFill>
                      <a:srgbClr val="D8E2F3"/>
                    </a:solidFill>
                  </a:tcPr>
                </a:tc>
                <a:extLst>
                  <a:ext uri="{0D108BD9-81ED-4DB2-BD59-A6C34878D82A}">
                    <a16:rowId xmlns:a16="http://schemas.microsoft.com/office/drawing/2014/main" val="10004"/>
                  </a:ext>
                </a:extLst>
              </a:tr>
              <a:tr h="922750">
                <a:tc>
                  <a:txBody>
                    <a:bodyPr/>
                    <a:lstStyle/>
                    <a:p>
                      <a:pPr marL="0" marR="0" lvl="0" indent="0" algn="l" rtl="0">
                        <a:lnSpc>
                          <a:spcPct val="115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5.</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messy</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600" b="1" u="none" strike="noStrike" cap="none" dirty="0">
                          <a:solidFill>
                            <a:srgbClr val="4A86E8"/>
                          </a:solidFill>
                          <a:latin typeface="Verdana"/>
                          <a:ea typeface="Verdana"/>
                          <a:cs typeface="Verdana"/>
                          <a:sym typeface="Verdana"/>
                        </a:rPr>
                        <a:t>the</a:t>
                      </a:r>
                      <a:r>
                        <a:rPr lang="en-US" sz="2600" b="1" u="none" strike="noStrike" cap="none" dirty="0">
                          <a:latin typeface="Verdana"/>
                          <a:ea typeface="Verdana"/>
                          <a:cs typeface="Verdana"/>
                          <a:sym typeface="Verdana"/>
                        </a:rPr>
                        <a:t> </a:t>
                      </a:r>
                      <a:r>
                        <a:rPr lang="en-US" sz="2600" u="none" strike="noStrike" cap="none" dirty="0">
                          <a:latin typeface="Verdana"/>
                          <a:ea typeface="Verdana"/>
                          <a:cs typeface="Verdana"/>
                          <a:sym typeface="Verdana"/>
                        </a:rPr>
                        <a:t>mess</a:t>
                      </a:r>
                      <a:r>
                        <a:rPr lang="en-US" sz="2600" b="1" u="none" strike="noStrike" cap="none" dirty="0">
                          <a:solidFill>
                            <a:srgbClr val="4A86E8"/>
                          </a:solidFill>
                          <a:latin typeface="Verdana"/>
                          <a:ea typeface="Verdana"/>
                          <a:cs typeface="Verdana"/>
                          <a:sym typeface="Verdana"/>
                        </a:rPr>
                        <a:t>iest</a:t>
                      </a:r>
                      <a:endParaRPr sz="2600" b="1" u="none" strike="noStrike" cap="none" dirty="0">
                        <a:solidFill>
                          <a:srgbClr val="4A86E8"/>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562" y="-61383"/>
            <a:ext cx="609600" cy="609600"/>
          </a:xfrm>
          <a:prstGeom prst="rect">
            <a:avLst/>
          </a:prstGeom>
        </p:spPr>
      </p:pic>
    </p:spTree>
    <p:extLst>
      <p:ext uri="{BB962C8B-B14F-4D97-AF65-F5344CB8AC3E}">
        <p14:creationId xmlns:p14="http://schemas.microsoft.com/office/powerpoint/2010/main" val="955215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8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429"/>
        <p:cNvGrpSpPr/>
        <p:nvPr/>
      </p:nvGrpSpPr>
      <p:grpSpPr>
        <a:xfrm>
          <a:off x="0" y="0"/>
          <a:ext cx="0" cy="0"/>
          <a:chOff x="0" y="0"/>
          <a:chExt cx="0" cy="0"/>
        </a:xfrm>
      </p:grpSpPr>
      <p:sp>
        <p:nvSpPr>
          <p:cNvPr id="430" name="Google Shape;430;p11"/>
          <p:cNvSpPr txBox="1"/>
          <p:nvPr/>
        </p:nvSpPr>
        <p:spPr>
          <a:xfrm>
            <a:off x="275770" y="147342"/>
            <a:ext cx="6914700" cy="769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Superlatives</a:t>
            </a:r>
            <a:endParaRPr kumimoji="0" sz="3200" b="1"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431" name="Google Shape;431;p11"/>
          <p:cNvSpPr txBox="1">
            <a:spLocks noGrp="1"/>
          </p:cNvSpPr>
          <p:nvPr>
            <p:ph type="ftr" idx="11"/>
          </p:nvPr>
        </p:nvSpPr>
        <p:spPr>
          <a:xfrm>
            <a:off x="275770" y="6443299"/>
            <a:ext cx="4114800" cy="414701"/>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dirty="0">
              <a:ln>
                <a:noFill/>
              </a:ln>
              <a:solidFill>
                <a:srgbClr val="888888"/>
              </a:solidFill>
              <a:effectLst/>
              <a:uLnTx/>
              <a:uFillTx/>
              <a:latin typeface="Verdana"/>
              <a:ea typeface="Verdana"/>
              <a:sym typeface="Verdana"/>
            </a:endParaRPr>
          </a:p>
        </p:txBody>
      </p:sp>
      <p:sp>
        <p:nvSpPr>
          <p:cNvPr id="432" name="Google Shape;43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800" b="0" i="0" u="none" strike="noStrike" kern="0" cap="none" spc="0" normalizeH="0" baseline="0" noProof="0" dirty="0">
              <a:ln>
                <a:noFill/>
              </a:ln>
              <a:solidFill>
                <a:srgbClr val="888888"/>
              </a:solidFill>
              <a:effectLst/>
              <a:uLnTx/>
              <a:uFillTx/>
              <a:latin typeface="Verdana"/>
              <a:ea typeface="Verdana"/>
              <a:sym typeface="Verdana"/>
            </a:endParaRPr>
          </a:p>
        </p:txBody>
      </p:sp>
      <p:graphicFrame>
        <p:nvGraphicFramePr>
          <p:cNvPr id="433" name="Google Shape;433;p11"/>
          <p:cNvGraphicFramePr/>
          <p:nvPr>
            <p:extLst>
              <p:ext uri="{D42A27DB-BD31-4B8C-83A1-F6EECF244321}">
                <p14:modId xmlns:p14="http://schemas.microsoft.com/office/powerpoint/2010/main" val="3604877263"/>
              </p:ext>
            </p:extLst>
          </p:nvPr>
        </p:nvGraphicFramePr>
        <p:xfrm>
          <a:off x="243840" y="817505"/>
          <a:ext cx="11734800" cy="5346550"/>
        </p:xfrm>
        <a:graphic>
          <a:graphicData uri="http://schemas.openxmlformats.org/drawingml/2006/table">
            <a:tbl>
              <a:tblPr>
                <a:noFill/>
              </a:tblPr>
              <a:tblGrid>
                <a:gridCol w="793521">
                  <a:extLst>
                    <a:ext uri="{9D8B030D-6E8A-4147-A177-3AD203B41FA5}">
                      <a16:colId xmlns:a16="http://schemas.microsoft.com/office/drawing/2014/main" val="20000"/>
                    </a:ext>
                  </a:extLst>
                </a:gridCol>
                <a:gridCol w="1371790">
                  <a:extLst>
                    <a:ext uri="{9D8B030D-6E8A-4147-A177-3AD203B41FA5}">
                      <a16:colId xmlns:a16="http://schemas.microsoft.com/office/drawing/2014/main" val="20001"/>
                    </a:ext>
                  </a:extLst>
                </a:gridCol>
                <a:gridCol w="3028263">
                  <a:extLst>
                    <a:ext uri="{9D8B030D-6E8A-4147-A177-3AD203B41FA5}">
                      <a16:colId xmlns:a16="http://schemas.microsoft.com/office/drawing/2014/main" val="20002"/>
                    </a:ext>
                  </a:extLst>
                </a:gridCol>
                <a:gridCol w="6541226">
                  <a:extLst>
                    <a:ext uri="{9D8B030D-6E8A-4147-A177-3AD203B41FA5}">
                      <a16:colId xmlns:a16="http://schemas.microsoft.com/office/drawing/2014/main" val="3176411863"/>
                    </a:ext>
                  </a:extLst>
                </a:gridCol>
              </a:tblGrid>
              <a:tr h="429799">
                <a:tc gridSpan="4">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One syllable ends with CVC, double the last consonant &amp; add </a:t>
                      </a:r>
                      <a:r>
                        <a:rPr lang="en-US" sz="2600" b="1" u="none" strike="noStrike" cap="none" dirty="0">
                          <a:latin typeface="Verdana"/>
                          <a:ea typeface="Verdana"/>
                          <a:cs typeface="Verdana"/>
                          <a:sym typeface="Verdana"/>
                        </a:rPr>
                        <a:t>-</a:t>
                      </a:r>
                      <a:r>
                        <a:rPr lang="en-US" sz="2600" b="1" u="none" strike="noStrike" cap="none" dirty="0" err="1">
                          <a:latin typeface="Verdana"/>
                          <a:ea typeface="Verdana"/>
                          <a:cs typeface="Verdana"/>
                          <a:sym typeface="Verdana"/>
                        </a:rPr>
                        <a:t>est</a:t>
                      </a:r>
                      <a:endParaRPr lang="en-US" sz="2600" b="1"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5278">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6.</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sad</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600" b="1" u="none" strike="noStrike" cap="none" dirty="0">
                          <a:solidFill>
                            <a:srgbClr val="4472C4"/>
                          </a:solidFill>
                          <a:latin typeface="Verdana"/>
                          <a:ea typeface="Verdana"/>
                          <a:cs typeface="Verdana"/>
                          <a:sym typeface="Verdana"/>
                        </a:rPr>
                        <a:t>the </a:t>
                      </a:r>
                      <a:r>
                        <a:rPr lang="en-US" sz="2600" u="none" strike="noStrike" cap="none" dirty="0">
                          <a:solidFill>
                            <a:schemeClr val="dk1"/>
                          </a:solidFill>
                          <a:latin typeface="Verdana"/>
                          <a:ea typeface="Verdana"/>
                          <a:cs typeface="Verdana"/>
                          <a:sym typeface="Verdana"/>
                        </a:rPr>
                        <a:t>sad</a:t>
                      </a:r>
                      <a:r>
                        <a:rPr lang="en-US" sz="2600" b="1" u="none" strike="noStrike" cap="none" dirty="0">
                          <a:solidFill>
                            <a:schemeClr val="accent5"/>
                          </a:solidFill>
                          <a:latin typeface="Verdana"/>
                          <a:ea typeface="Verdana"/>
                          <a:cs typeface="Verdana"/>
                          <a:sym typeface="Verdana"/>
                        </a:rPr>
                        <a:t>dest</a:t>
                      </a:r>
                    </a:p>
                    <a:p>
                      <a:pPr marL="0" marR="0" lvl="0" indent="0" algn="l" rtl="0">
                        <a:lnSpc>
                          <a:spcPct val="100000"/>
                        </a:lnSpc>
                        <a:spcBef>
                          <a:spcPts val="0"/>
                        </a:spcBef>
                        <a:spcAft>
                          <a:spcPts val="0"/>
                        </a:spcAft>
                        <a:buClr>
                          <a:srgbClr val="000000"/>
                        </a:buClr>
                        <a:buSzPts val="2800"/>
                        <a:buFont typeface="Arial"/>
                        <a:buNone/>
                      </a:pPr>
                      <a:endParaRPr sz="2600" b="1" u="none" strike="noStrike" cap="none" dirty="0">
                        <a:solidFill>
                          <a:schemeClr val="accent5"/>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Funerals are </a:t>
                      </a:r>
                      <a:r>
                        <a:rPr lang="en-US" sz="2600" b="1" i="0" u="none" strike="noStrike" cap="none" dirty="0">
                          <a:solidFill>
                            <a:srgbClr val="4472C4"/>
                          </a:solidFill>
                          <a:latin typeface="Verdana"/>
                          <a:ea typeface="Verdana"/>
                          <a:cs typeface="Verdana"/>
                          <a:sym typeface="Verdana"/>
                        </a:rPr>
                        <a:t>the</a:t>
                      </a:r>
                      <a:r>
                        <a:rPr lang="en-US" sz="2600" u="none" strike="noStrike" cap="none" dirty="0">
                          <a:latin typeface="Verdana"/>
                          <a:ea typeface="Verdana"/>
                          <a:cs typeface="Verdana"/>
                          <a:sym typeface="Verdana"/>
                        </a:rPr>
                        <a:t> sad</a:t>
                      </a:r>
                      <a:r>
                        <a:rPr lang="en-US" sz="2600" b="1" i="0" u="none" strike="noStrike" cap="none" dirty="0">
                          <a:solidFill>
                            <a:srgbClr val="4472C4"/>
                          </a:solidFill>
                          <a:latin typeface="Verdana"/>
                          <a:ea typeface="Verdana"/>
                          <a:cs typeface="Verdana"/>
                          <a:sym typeface="Verdana"/>
                        </a:rPr>
                        <a:t>dest</a:t>
                      </a:r>
                      <a:r>
                        <a:rPr lang="en-US" sz="2600" u="none" strike="noStrike" cap="none" dirty="0">
                          <a:latin typeface="Verdana"/>
                          <a:ea typeface="Verdana"/>
                          <a:cs typeface="Verdana"/>
                          <a:sym typeface="Verdana"/>
                        </a:rPr>
                        <a:t> events.</a:t>
                      </a:r>
                      <a:endParaRPr sz="2600" b="1" u="none" strike="noStrike" cap="none" dirty="0">
                        <a:solidFill>
                          <a:schemeClr val="accent5"/>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2915512949"/>
                  </a:ext>
                </a:extLst>
              </a:tr>
              <a:tr h="722171">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7.</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big</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600" b="1" u="none" strike="noStrike" cap="none" dirty="0">
                        <a:solidFill>
                          <a:schemeClr val="accent5"/>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600" b="1" u="none" strike="noStrike" cap="none" dirty="0">
                        <a:solidFill>
                          <a:schemeClr val="accent5"/>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429799">
                <a:tc gridSpan="4">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Irregular</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rgbClr val="D8E2F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792094">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8.</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a:ea typeface="Verdana"/>
                          <a:cs typeface="Verdana"/>
                          <a:sym typeface="Verdana"/>
                        </a:rPr>
                        <a:t>good</a:t>
                      </a:r>
                      <a:endParaRPr sz="26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1" u="none" strike="noStrike" cap="none">
                          <a:solidFill>
                            <a:schemeClr val="accent5"/>
                          </a:solidFill>
                          <a:latin typeface="Verdana"/>
                          <a:ea typeface="Verdana"/>
                          <a:cs typeface="Verdana"/>
                          <a:sym typeface="Verdana"/>
                        </a:rPr>
                        <a:t>the best</a:t>
                      </a:r>
                      <a:endParaRPr sz="2600" b="1" u="none" strike="noStrike" cap="none">
                        <a:solidFill>
                          <a:schemeClr val="accent5"/>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600" b="1" u="none" strike="noStrike" cap="none">
                        <a:solidFill>
                          <a:schemeClr val="accent5"/>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834048">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9.</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a:ea typeface="Verdana"/>
                          <a:cs typeface="Verdana"/>
                          <a:sym typeface="Verdana"/>
                        </a:rPr>
                        <a:t>bad</a:t>
                      </a:r>
                      <a:endParaRPr sz="26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1" u="none" strike="noStrike" cap="none">
                          <a:solidFill>
                            <a:schemeClr val="accent5"/>
                          </a:solidFill>
                          <a:latin typeface="Verdana"/>
                          <a:ea typeface="Verdana"/>
                          <a:cs typeface="Verdana"/>
                          <a:sym typeface="Verdana"/>
                        </a:rPr>
                        <a:t>the worst</a:t>
                      </a:r>
                      <a:endParaRPr sz="2600" b="1" u="none" strike="noStrike" cap="none">
                        <a:solidFill>
                          <a:schemeClr val="accent5"/>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600" b="1" u="none" strike="noStrike" cap="none" dirty="0">
                        <a:solidFill>
                          <a:schemeClr val="accent5"/>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r h="1032277">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10.</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a:latin typeface="Verdana"/>
                          <a:ea typeface="Verdana"/>
                          <a:cs typeface="Verdana"/>
                          <a:sym typeface="Verdana"/>
                        </a:rPr>
                        <a:t>far</a:t>
                      </a:r>
                      <a:endParaRPr sz="2600" u="none" strike="noStrike" cap="none">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1" u="none" strike="noStrike" cap="none" dirty="0">
                          <a:solidFill>
                            <a:schemeClr val="accent5"/>
                          </a:solidFill>
                          <a:latin typeface="Verdana"/>
                          <a:ea typeface="Verdana"/>
                          <a:cs typeface="Verdana"/>
                          <a:sym typeface="Verdana"/>
                        </a:rPr>
                        <a:t>the farthest</a:t>
                      </a:r>
                      <a:endParaRPr sz="2600" b="1" u="none" strike="noStrike" cap="none" dirty="0">
                        <a:solidFill>
                          <a:schemeClr val="accent5"/>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600" b="1" u="none" strike="noStrike" cap="none" dirty="0">
                        <a:solidFill>
                          <a:schemeClr val="accent5"/>
                        </a:solidFill>
                        <a:latin typeface="Verdana"/>
                        <a:ea typeface="Verdana"/>
                        <a:cs typeface="Verdana"/>
                        <a:sym typeface="Verdana"/>
                      </a:endParaRPr>
                    </a:p>
                  </a:txBody>
                  <a:tcPr marL="63500" marR="63500" marT="63500" marB="63500">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extLst>
      <p:ext uri="{BB962C8B-B14F-4D97-AF65-F5344CB8AC3E}">
        <p14:creationId xmlns:p14="http://schemas.microsoft.com/office/powerpoint/2010/main" val="2607548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0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71"/>
        <p:cNvGrpSpPr/>
        <p:nvPr/>
      </p:nvGrpSpPr>
      <p:grpSpPr>
        <a:xfrm>
          <a:off x="0" y="0"/>
          <a:ext cx="0" cy="0"/>
          <a:chOff x="0" y="0"/>
          <a:chExt cx="0" cy="0"/>
        </a:xfrm>
      </p:grpSpPr>
      <p:sp>
        <p:nvSpPr>
          <p:cNvPr id="72" name="Google Shape;72;p15"/>
          <p:cNvSpPr txBox="1">
            <a:spLocks noGrp="1"/>
          </p:cNvSpPr>
          <p:nvPr>
            <p:ph type="ctrTitle"/>
          </p:nvPr>
        </p:nvSpPr>
        <p:spPr>
          <a:xfrm>
            <a:off x="417070" y="-1097808"/>
            <a:ext cx="11358000" cy="2305065"/>
          </a:xfrm>
          <a:prstGeom prst="rect">
            <a:avLst/>
          </a:prstGeom>
        </p:spPr>
        <p:txBody>
          <a:bodyPr spcFirstLastPara="1" vert="horz" wrap="square" lIns="117825" tIns="117825" rIns="117825" bIns="117825" rtlCol="0" anchor="b" anchorCtr="0">
            <a:normAutofit/>
          </a:bodyPr>
          <a:lstStyle/>
          <a:p>
            <a:pPr>
              <a:spcBef>
                <a:spcPts val="0"/>
              </a:spcBef>
            </a:pPr>
            <a:r>
              <a:rPr lang="en" sz="3200" b="1" dirty="0">
                <a:latin typeface="Verdana"/>
                <a:ea typeface="Verdana"/>
                <a:cs typeface="Verdana"/>
                <a:sym typeface="Verdana"/>
              </a:rPr>
              <a:t>Pray, Review, and Preview</a:t>
            </a:r>
            <a:endParaRPr sz="3200" b="1" dirty="0">
              <a:latin typeface="Verdana"/>
              <a:ea typeface="Verdana"/>
              <a:cs typeface="Verdana"/>
              <a:sym typeface="Verdana"/>
            </a:endParaRPr>
          </a:p>
        </p:txBody>
      </p:sp>
      <p:sp>
        <p:nvSpPr>
          <p:cNvPr id="73" name="Google Shape;73;p15"/>
          <p:cNvSpPr txBox="1">
            <a:spLocks noGrp="1"/>
          </p:cNvSpPr>
          <p:nvPr>
            <p:ph type="subTitle" idx="1"/>
          </p:nvPr>
        </p:nvSpPr>
        <p:spPr>
          <a:xfrm>
            <a:off x="417063" y="1943975"/>
            <a:ext cx="5785301" cy="3999625"/>
          </a:xfrm>
          <a:prstGeom prst="rect">
            <a:avLst/>
          </a:prstGeom>
        </p:spPr>
        <p:txBody>
          <a:bodyPr spcFirstLastPara="1" vert="horz" wrap="square" lIns="117825" tIns="117825" rIns="117825" bIns="117825" rtlCol="0" anchor="t" anchorCtr="0">
            <a:normAutofit/>
          </a:bodyPr>
          <a:lstStyle/>
          <a:p>
            <a:pPr algn="l">
              <a:lnSpc>
                <a:spcPct val="115000"/>
              </a:lnSpc>
              <a:spcBef>
                <a:spcPts val="0"/>
              </a:spcBef>
              <a:buClr>
                <a:schemeClr val="dk1"/>
              </a:buClr>
              <a:buSzPts val="1100"/>
            </a:pPr>
            <a:endParaRPr sz="1800" dirty="0">
              <a:solidFill>
                <a:schemeClr val="dk1"/>
              </a:solidFill>
              <a:latin typeface="Verdana"/>
              <a:ea typeface="Verdana"/>
              <a:cs typeface="Verdana"/>
              <a:sym typeface="Verdana"/>
            </a:endParaRPr>
          </a:p>
          <a:p>
            <a:pPr algn="l">
              <a:spcBef>
                <a:spcPts val="0"/>
              </a:spcBef>
            </a:pPr>
            <a:endParaRPr sz="2800" b="1" dirty="0">
              <a:solidFill>
                <a:schemeClr val="dk1"/>
              </a:solidFill>
              <a:latin typeface="Verdana"/>
              <a:ea typeface="Verdana"/>
              <a:cs typeface="Verdana"/>
              <a:sym typeface="Verdana"/>
            </a:endParaRPr>
          </a:p>
        </p:txBody>
      </p:sp>
      <p:sp>
        <p:nvSpPr>
          <p:cNvPr id="74" name="Google Shape;74;p15"/>
          <p:cNvSpPr txBox="1"/>
          <p:nvPr/>
        </p:nvSpPr>
        <p:spPr>
          <a:xfrm>
            <a:off x="417097" y="6236932"/>
            <a:ext cx="5484900" cy="486600"/>
          </a:xfrm>
          <a:prstGeom prst="rect">
            <a:avLst/>
          </a:prstGeom>
          <a:noFill/>
          <a:ln>
            <a:noFill/>
          </a:ln>
        </p:spPr>
        <p:txBody>
          <a:bodyPr spcFirstLastPara="1" wrap="square" lIns="117825" tIns="58900" rIns="117825" bIns="58900" anchor="ctr" anchorCtr="0">
            <a:noAutofit/>
          </a:bodyPr>
          <a:lstStyle/>
          <a:p>
            <a:r>
              <a:rPr lang="en-US" sz="1200" dirty="0">
                <a:solidFill>
                  <a:srgbClr val="888888"/>
                </a:solidFill>
                <a:latin typeface="Verdana"/>
                <a:ea typeface="Verdana"/>
                <a:cs typeface="Verdana"/>
                <a:sym typeface="Verdana"/>
              </a:rPr>
              <a:t>©2020-2025 Light of the World Learning</a:t>
            </a:r>
            <a:endParaRPr sz="1200" dirty="0">
              <a:solidFill>
                <a:srgbClr val="888888"/>
              </a:solidFill>
              <a:latin typeface="Verdana"/>
              <a:ea typeface="Verdana"/>
              <a:cs typeface="Verdana"/>
              <a:sym typeface="Verdana"/>
            </a:endParaRPr>
          </a:p>
        </p:txBody>
      </p:sp>
      <p:sp>
        <p:nvSpPr>
          <p:cNvPr id="5" name="Rectangle 4"/>
          <p:cNvSpPr/>
          <p:nvPr/>
        </p:nvSpPr>
        <p:spPr>
          <a:xfrm>
            <a:off x="417063" y="1438349"/>
            <a:ext cx="5883275" cy="4357283"/>
          </a:xfrm>
          <a:prstGeom prst="rect">
            <a:avLst/>
          </a:prstGeom>
        </p:spPr>
        <p:txBody>
          <a:bodyPr wrap="square">
            <a:spAutoFit/>
          </a:bodyPr>
          <a:lstStyle/>
          <a:p>
            <a:pPr>
              <a:lnSpc>
                <a:spcPct val="150000"/>
              </a:lnSpc>
            </a:pPr>
            <a:r>
              <a:rPr lang="en-US" sz="2800" b="1" dirty="0">
                <a:solidFill>
                  <a:schemeClr val="accent5"/>
                </a:solidFill>
                <a:latin typeface="Verdana" panose="020B0604030504040204" pitchFamily="34" charset="0"/>
                <a:ea typeface="Verdana" panose="020B0604030504040204" pitchFamily="34" charset="0"/>
              </a:rPr>
              <a:t>Bible Readings:</a:t>
            </a:r>
            <a:r>
              <a:rPr lang="en-US" sz="2800" dirty="0">
                <a:solidFill>
                  <a:schemeClr val="accent5"/>
                </a:solidFill>
                <a:latin typeface="Verdana" panose="020B0604030504040204" pitchFamily="34" charset="0"/>
                <a:ea typeface="Verdana" panose="020B0604030504040204" pitchFamily="34" charset="0"/>
              </a:rPr>
              <a:t> </a:t>
            </a:r>
          </a:p>
          <a:p>
            <a:pPr marL="342900" indent="-342900">
              <a:buFont typeface="Arial" panose="020B0604020202020204" pitchFamily="34" charset="0"/>
              <a:buChar char="•"/>
            </a:pPr>
            <a:r>
              <a:rPr lang="en-US" sz="2400" dirty="0">
                <a:solidFill>
                  <a:schemeClr val="dk1"/>
                </a:solidFill>
                <a:latin typeface="Verdana"/>
                <a:ea typeface="Verdana"/>
                <a:cs typeface="Verdana"/>
                <a:sym typeface="Verdana"/>
              </a:rPr>
              <a:t>Jesus Heals a Demon-Possessed Man and a Sick Woman</a:t>
            </a:r>
          </a:p>
          <a:p>
            <a:pPr marL="342900" indent="-342900">
              <a:lnSpc>
                <a:spcPct val="150000"/>
              </a:lnSpc>
              <a:buFont typeface="Arial" panose="020B0604020202020204" pitchFamily="34" charset="0"/>
              <a:buChar char="•"/>
            </a:pPr>
            <a:r>
              <a:rPr lang="en-US" sz="2400" dirty="0">
                <a:solidFill>
                  <a:schemeClr val="dk1"/>
                </a:solidFill>
                <a:latin typeface="Verdana"/>
                <a:ea typeface="Verdana"/>
                <a:cs typeface="Verdana"/>
                <a:sym typeface="Verdana"/>
              </a:rPr>
              <a:t>Jesus Teaches with Stories</a:t>
            </a:r>
          </a:p>
          <a:p>
            <a:pPr marL="342900" indent="-342900">
              <a:lnSpc>
                <a:spcPct val="150000"/>
              </a:lnSpc>
              <a:buFont typeface="Arial" panose="020B0604020202020204" pitchFamily="34" charset="0"/>
              <a:buChar char="•"/>
            </a:pPr>
            <a:r>
              <a:rPr lang="en-US" sz="2400" dirty="0">
                <a:solidFill>
                  <a:schemeClr val="dk1"/>
                </a:solidFill>
                <a:latin typeface="Verdana"/>
                <a:ea typeface="Verdana"/>
                <a:cs typeface="Verdana"/>
                <a:sym typeface="Verdana"/>
              </a:rPr>
              <a:t>The Compassionate Father</a:t>
            </a:r>
          </a:p>
          <a:p>
            <a:pPr marL="342900" indent="-342900">
              <a:lnSpc>
                <a:spcPct val="150000"/>
              </a:lnSpc>
              <a:buFont typeface="Arial" panose="020B0604020202020204" pitchFamily="34" charset="0"/>
              <a:buChar char="•"/>
            </a:pPr>
            <a:r>
              <a:rPr lang="en-US" sz="2400" dirty="0">
                <a:solidFill>
                  <a:schemeClr val="dk1"/>
                </a:solidFill>
                <a:latin typeface="Verdana"/>
                <a:ea typeface="Verdana"/>
                <a:cs typeface="Verdana"/>
                <a:sym typeface="Verdana"/>
              </a:rPr>
              <a:t>The Transfiguration</a:t>
            </a:r>
          </a:p>
          <a:p>
            <a:pPr marL="342900" indent="-342900">
              <a:buFont typeface="Arial" panose="020B0604020202020204" pitchFamily="34" charset="0"/>
              <a:buChar char="•"/>
            </a:pPr>
            <a:r>
              <a:rPr lang="en" sz="2400" dirty="0">
                <a:solidFill>
                  <a:srgbClr val="000000"/>
                </a:solidFill>
                <a:latin typeface="Verdana" panose="020B0604030504040204" pitchFamily="34" charset="0"/>
                <a:ea typeface="Verdana" panose="020B0604030504040204" pitchFamily="34" charset="0"/>
                <a:cs typeface="Verdana" panose="020B0604030504040204" pitchFamily="34" charset="0"/>
                <a:sym typeface="Noto Sans"/>
              </a:rPr>
              <a:t>Jesus Raises Lazarus from the Dead</a:t>
            </a:r>
          </a:p>
          <a:p>
            <a:pPr marL="342900" indent="-342900">
              <a:lnSpc>
                <a:spcPct val="150000"/>
              </a:lnSpc>
              <a:buFont typeface="Arial" panose="020B0604020202020204" pitchFamily="34" charset="0"/>
              <a:buChar char="•"/>
            </a:pPr>
            <a:r>
              <a:rPr lang="en-US" sz="2400" dirty="0">
                <a:solidFill>
                  <a:schemeClr val="dk1"/>
                </a:solidFill>
                <a:latin typeface="Verdana"/>
                <a:ea typeface="Verdana"/>
                <a:cs typeface="Verdana"/>
                <a:sym typeface="Verdana"/>
              </a:rPr>
              <a:t>Jesus is Betrayed</a:t>
            </a:r>
            <a:endParaRPr lang="en-US" sz="2400" dirty="0">
              <a:solidFill>
                <a:schemeClr val="accent1"/>
              </a:solidFill>
              <a:latin typeface="Verdana" panose="020B0604030504040204" pitchFamily="34" charset="0"/>
              <a:ea typeface="Verdana" panose="020B0604030504040204" pitchFamily="34" charset="0"/>
            </a:endParaRPr>
          </a:p>
        </p:txBody>
      </p:sp>
      <p:sp>
        <p:nvSpPr>
          <p:cNvPr id="6" name="Rectangle 5"/>
          <p:cNvSpPr/>
          <p:nvPr/>
        </p:nvSpPr>
        <p:spPr>
          <a:xfrm>
            <a:off x="6308725" y="1539315"/>
            <a:ext cx="5883275" cy="4678204"/>
          </a:xfrm>
          <a:prstGeom prst="rect">
            <a:avLst/>
          </a:prstGeom>
        </p:spPr>
        <p:txBody>
          <a:bodyPr wrap="square">
            <a:spAutoFit/>
          </a:bodyPr>
          <a:lstStyle/>
          <a:p>
            <a:r>
              <a:rPr lang="en-US" sz="2800" b="1" dirty="0">
                <a:solidFill>
                  <a:schemeClr val="accent5"/>
                </a:solidFill>
                <a:latin typeface="Verdana" panose="020B0604030504040204" pitchFamily="34" charset="0"/>
                <a:ea typeface="Verdana" panose="020B0604030504040204" pitchFamily="34" charset="0"/>
              </a:rPr>
              <a:t>Themes:</a:t>
            </a:r>
            <a:r>
              <a:rPr lang="en-US" sz="2800" dirty="0">
                <a:solidFill>
                  <a:schemeClr val="accent5"/>
                </a:solidFill>
                <a:latin typeface="Verdana" panose="020B0604030504040204" pitchFamily="34" charset="0"/>
                <a:ea typeface="Verdana" panose="020B0604030504040204" pitchFamily="34" charset="0"/>
              </a:rPr>
              <a:t> </a:t>
            </a:r>
          </a:p>
          <a:p>
            <a:pPr marL="285750" lvl="0" indent="-285750">
              <a:lnSpc>
                <a:spcPct val="150000"/>
              </a:lnSpc>
              <a:buFont typeface="Arial" panose="020B0604020202020204" pitchFamily="34" charset="0"/>
              <a:buChar char="•"/>
            </a:pPr>
            <a:r>
              <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Entertainment/Pastimes</a:t>
            </a:r>
          </a:p>
          <a:p>
            <a:pPr marL="285750" lvl="0" indent="-285750">
              <a:lnSpc>
                <a:spcPct val="150000"/>
              </a:lnSpc>
              <a:buFont typeface="Arial" panose="020B0604020202020204" pitchFamily="34" charset="0"/>
              <a:buChar char="•"/>
            </a:pPr>
            <a:r>
              <a:rPr lang="en-US" sz="2400" dirty="0">
                <a:solidFill>
                  <a:schemeClr val="dk1"/>
                </a:solidFill>
                <a:latin typeface="Verdana"/>
                <a:ea typeface="Verdana"/>
                <a:cs typeface="Verdana"/>
                <a:sym typeface="Verdana"/>
              </a:rPr>
              <a:t>Natural World</a:t>
            </a:r>
          </a:p>
          <a:p>
            <a:pPr marL="285750" lvl="0" indent="-285750">
              <a:buFont typeface="Arial" panose="020B0604020202020204" pitchFamily="34" charset="0"/>
              <a:buChar char="•"/>
            </a:pPr>
            <a:r>
              <a:rPr lang="en-US" sz="2400" dirty="0">
                <a:solidFill>
                  <a:schemeClr val="dk1"/>
                </a:solidFill>
                <a:latin typeface="Verdana"/>
                <a:ea typeface="Verdana"/>
                <a:cs typeface="Verdana"/>
                <a:sym typeface="Verdana"/>
              </a:rPr>
              <a:t>Giving Directions and Following Instructions</a:t>
            </a:r>
          </a:p>
          <a:p>
            <a:pPr marL="285750" lvl="0" indent="-285750">
              <a:lnSpc>
                <a:spcPct val="150000"/>
              </a:lnSpc>
              <a:buFont typeface="Arial" panose="020B0604020202020204" pitchFamily="34" charset="0"/>
              <a:buChar char="•"/>
            </a:pPr>
            <a:r>
              <a:rPr lang="en-US" sz="2400" dirty="0">
                <a:solidFill>
                  <a:schemeClr val="dk1"/>
                </a:solidFill>
                <a:latin typeface="Verdana"/>
                <a:ea typeface="Verdana"/>
                <a:cs typeface="Verdana"/>
                <a:sym typeface="Verdana"/>
              </a:rPr>
              <a:t>Comparing and Contrasting</a:t>
            </a:r>
          </a:p>
          <a:p>
            <a:pPr marL="285750" lvl="0" indent="-285750">
              <a:lnSpc>
                <a:spcPct val="150000"/>
              </a:lnSpc>
              <a:buFont typeface="Arial" panose="020B0604020202020204" pitchFamily="34" charset="0"/>
              <a:buChar char="•"/>
            </a:pPr>
            <a:r>
              <a:rPr lang="en" sz="2400" dirty="0">
                <a:solidFill>
                  <a:schemeClr val="dk1"/>
                </a:solidFill>
                <a:latin typeface="Verdana"/>
                <a:ea typeface="Verdana"/>
                <a:cs typeface="Verdana"/>
                <a:sym typeface="Verdana"/>
              </a:rPr>
              <a:t>Writing</a:t>
            </a:r>
          </a:p>
          <a:p>
            <a:pPr marL="285750" indent="-285750">
              <a:lnSpc>
                <a:spcPct val="150000"/>
              </a:lnSpc>
              <a:buFont typeface="Arial" panose="020B0604020202020204" pitchFamily="34" charset="0"/>
              <a:buChar char="•"/>
            </a:pPr>
            <a:r>
              <a:rPr lang="en-US" sz="2400" dirty="0">
                <a:solidFill>
                  <a:schemeClr val="dk1"/>
                </a:solidFill>
                <a:latin typeface="Verdana"/>
                <a:ea typeface="Verdana"/>
                <a:cs typeface="Verdana"/>
                <a:sym typeface="Verdana"/>
              </a:rPr>
              <a:t>Restaurant</a:t>
            </a:r>
          </a:p>
          <a:p>
            <a:pPr marL="285750" lvl="0" indent="-285750">
              <a:buFont typeface="Arial" panose="020B0604020202020204" pitchFamily="34" charset="0"/>
              <a:buChar char="•"/>
            </a:pPr>
            <a:endPar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endParaRPr>
          </a:p>
          <a:p>
            <a:pPr marL="285750" indent="-285750">
              <a:buFont typeface="Arial" panose="020B0604020202020204" pitchFamily="34" charset="0"/>
              <a:buChar char="•"/>
            </a:pPr>
            <a:endParaRPr lang="en-US" dirty="0">
              <a:solidFill>
                <a:schemeClr val="accent5"/>
              </a:solidFill>
              <a:latin typeface="Verdana" panose="020B0604030504040204" pitchFamily="34" charset="0"/>
              <a:ea typeface="Verdana" panose="020B0604030504040204" pitchFamily="34" charset="0"/>
            </a:endParaRPr>
          </a:p>
        </p:txBody>
      </p:sp>
      <p:sp>
        <p:nvSpPr>
          <p:cNvPr id="3" name="Slide Number Placeholder 2">
            <a:extLst>
              <a:ext uri="{FF2B5EF4-FFF2-40B4-BE49-F238E27FC236}">
                <a16:creationId xmlns:a16="http://schemas.microsoft.com/office/drawing/2014/main" id="{28AB04C5-3CEF-A98F-7706-023181D326B3}"/>
              </a:ext>
            </a:extLst>
          </p:cNvPr>
          <p:cNvSpPr>
            <a:spLocks noGrp="1"/>
          </p:cNvSpPr>
          <p:nvPr>
            <p:ph type="sldNum" sz="quarter" idx="12"/>
          </p:nvPr>
        </p:nvSpPr>
        <p:spPr/>
        <p:txBody>
          <a:bodyPr/>
          <a:lstStyle/>
          <a:p>
            <a:fld id="{AB49AA9F-268F-4E6E-B4FC-F731F030428B}" type="slidenum">
              <a:rPr lang="en-US" smtClean="0"/>
              <a:t>2</a:t>
            </a:fld>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51" y="54724"/>
            <a:ext cx="609600" cy="609600"/>
          </a:xfrm>
          <a:prstGeom prst="rect">
            <a:avLst/>
          </a:prstGeom>
        </p:spPr>
      </p:pic>
    </p:spTree>
    <p:extLst>
      <p:ext uri="{BB962C8B-B14F-4D97-AF65-F5344CB8AC3E}">
        <p14:creationId xmlns:p14="http://schemas.microsoft.com/office/powerpoint/2010/main" val="3154169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65" fill="hold"/>
                                        <p:tgtEl>
                                          <p:spTgt spid="7"/>
                                        </p:tgtEl>
                                      </p:cBhvr>
                                    </p:cmd>
                                  </p:childTnLst>
                                </p:cTn>
                              </p:par>
                            </p:childTnLst>
                          </p:cTn>
                        </p:par>
                      </p:childTnLst>
                    </p:cTn>
                  </p:par>
                </p:childTnLst>
              </p:cTn>
              <p:nextCondLst>
                <p:cond evt="onClick" delay="0">
                  <p:tgtEl>
                    <p:spTgt spid="7"/>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p8"/>
          <p:cNvSpPr txBox="1"/>
          <p:nvPr/>
        </p:nvSpPr>
        <p:spPr>
          <a:xfrm>
            <a:off x="327592" y="0"/>
            <a:ext cx="11751000" cy="1077300"/>
          </a:xfrm>
          <a:prstGeom prst="rect">
            <a:avLst/>
          </a:prstGeom>
          <a:noFill/>
          <a:ln>
            <a:noFill/>
          </a:ln>
        </p:spPr>
        <p:txBody>
          <a:bodyPr spcFirstLastPara="1" wrap="square" lIns="91425" tIns="45700" rIns="91425" bIns="45700" anchor="t" anchorCtr="0">
            <a:spAutoFit/>
          </a:bodyPr>
          <a:lstStyle/>
          <a:p>
            <a:pPr>
              <a:buClr>
                <a:srgbClr val="000000"/>
              </a:buClr>
              <a:buSzPts val="4400"/>
            </a:pPr>
            <a:r>
              <a:rPr lang="en" sz="3200" b="1" kern="0" dirty="0">
                <a:solidFill>
                  <a:srgbClr val="000000"/>
                </a:solidFill>
                <a:latin typeface="Verdana"/>
                <a:ea typeface="Verdana"/>
                <a:cs typeface="Verdana"/>
                <a:sym typeface="Verdana"/>
              </a:rPr>
              <a:t>Present continuous verbs are for actions happening now or in the planned near future.</a:t>
            </a:r>
            <a:endParaRPr sz="3200" b="1" kern="0" dirty="0">
              <a:solidFill>
                <a:srgbClr val="000000"/>
              </a:solidFill>
              <a:latin typeface="Verdana"/>
              <a:ea typeface="Verdana"/>
              <a:cs typeface="Verdana"/>
              <a:sym typeface="Verdana"/>
            </a:endParaRPr>
          </a:p>
        </p:txBody>
      </p:sp>
      <p:sp>
        <p:nvSpPr>
          <p:cNvPr id="352" name="Google Shape;352;p8"/>
          <p:cNvSpPr txBox="1">
            <a:spLocks noGrp="1"/>
          </p:cNvSpPr>
          <p:nvPr>
            <p:ph type="ftr" sz="quarter" idx="11"/>
          </p:nvPr>
        </p:nvSpPr>
        <p:spPr>
          <a:xfrm>
            <a:off x="0" y="6503054"/>
            <a:ext cx="4114800" cy="365125"/>
          </a:xfrm>
          <a:prstGeom prst="rect">
            <a:avLst/>
          </a:prstGeom>
          <a:noFill/>
          <a:ln>
            <a:noFill/>
          </a:ln>
        </p:spPr>
        <p:txBody>
          <a:bodyPr spcFirstLastPara="1" vert="horz" wrap="square" lIns="91425" tIns="45700" rIns="91425" bIns="45700" rtlCol="0" anchor="ctr" anchorCtr="0">
            <a:noAutofit/>
          </a:bodyPr>
          <a:lstStyle/>
          <a:p>
            <a:pPr algn="l">
              <a:buClr>
                <a:srgbClr val="000000"/>
              </a:buClr>
              <a:buSzPts val="1500"/>
            </a:pPr>
            <a:r>
              <a:rPr lang="en" kern="0" dirty="0">
                <a:solidFill>
                  <a:srgbClr val="FFFFFF">
                    <a:lumMod val="65000"/>
                  </a:srgbClr>
                </a:solidFill>
                <a:sym typeface="Arial"/>
              </a:rPr>
              <a:t>©2020-2025 </a:t>
            </a:r>
            <a:r>
              <a:rPr lang="en-US" kern="0" dirty="0">
                <a:solidFill>
                  <a:srgbClr val="FFFFFF">
                    <a:lumMod val="65000"/>
                  </a:srgbClr>
                </a:solidFill>
                <a:sym typeface="Arial"/>
              </a:rPr>
              <a:t>Light of the World Learning</a:t>
            </a:r>
            <a:endParaRPr kern="0" dirty="0">
              <a:solidFill>
                <a:srgbClr val="FFFFFF">
                  <a:lumMod val="65000"/>
                </a:srgbClr>
              </a:solidFill>
              <a:sym typeface="Arial"/>
            </a:endParaRPr>
          </a:p>
        </p:txBody>
      </p:sp>
      <p:sp>
        <p:nvSpPr>
          <p:cNvPr id="353" name="Google Shape;353;p8"/>
          <p:cNvSpPr txBox="1">
            <a:spLocks noGrp="1"/>
          </p:cNvSpPr>
          <p:nvPr>
            <p:ph type="sldNum" sz="quarter" idx="12"/>
          </p:nvPr>
        </p:nvSpPr>
        <p:spPr>
          <a:xfrm>
            <a:off x="8601485" y="6440827"/>
            <a:ext cx="2742600" cy="365100"/>
          </a:xfrm>
          <a:prstGeom prst="rect">
            <a:avLst/>
          </a:prstGeom>
          <a:noFill/>
          <a:ln>
            <a:noFill/>
          </a:ln>
        </p:spPr>
        <p:txBody>
          <a:bodyPr spcFirstLastPara="1" vert="horz" wrap="square" lIns="91425" tIns="45700" rIns="91425" bIns="45700" rtlCol="0" anchor="ctr" anchorCtr="0">
            <a:noAutofit/>
          </a:bodyPr>
          <a:lstStyle/>
          <a:p>
            <a:pPr>
              <a:buClr>
                <a:srgbClr val="000000"/>
              </a:buClr>
              <a:buSzPts val="1300"/>
            </a:pPr>
            <a:fld id="{00000000-1234-1234-1234-123412341234}" type="slidenum">
              <a:rPr lang="en" sz="1800" kern="0">
                <a:solidFill>
                  <a:srgbClr val="FFFFFF">
                    <a:lumMod val="65000"/>
                  </a:srgbClr>
                </a:solidFill>
                <a:sym typeface="Arial"/>
              </a:rPr>
              <a:pPr>
                <a:buClr>
                  <a:srgbClr val="000000"/>
                </a:buClr>
                <a:buSzPts val="1300"/>
              </a:pPr>
              <a:t>20</a:t>
            </a:fld>
            <a:endParaRPr sz="1800" kern="0" dirty="0">
              <a:solidFill>
                <a:srgbClr val="FFFFFF">
                  <a:lumMod val="65000"/>
                </a:srgbClr>
              </a:solidFill>
              <a:sym typeface="Arial"/>
            </a:endParaRPr>
          </a:p>
        </p:txBody>
      </p:sp>
      <p:graphicFrame>
        <p:nvGraphicFramePr>
          <p:cNvPr id="2" name="Table 1">
            <a:extLst>
              <a:ext uri="{FF2B5EF4-FFF2-40B4-BE49-F238E27FC236}">
                <a16:creationId xmlns:a16="http://schemas.microsoft.com/office/drawing/2014/main" id="{336CE091-7AFA-FF6A-1273-5047EE2DE7D5}"/>
              </a:ext>
            </a:extLst>
          </p:cNvPr>
          <p:cNvGraphicFramePr>
            <a:graphicFrameLocks noGrp="1"/>
          </p:cNvGraphicFramePr>
          <p:nvPr>
            <p:extLst>
              <p:ext uri="{D42A27DB-BD31-4B8C-83A1-F6EECF244321}">
                <p14:modId xmlns:p14="http://schemas.microsoft.com/office/powerpoint/2010/main" val="959583475"/>
              </p:ext>
            </p:extLst>
          </p:nvPr>
        </p:nvGraphicFramePr>
        <p:xfrm>
          <a:off x="327592" y="1220284"/>
          <a:ext cx="11751000" cy="5220543"/>
        </p:xfrm>
        <a:graphic>
          <a:graphicData uri="http://schemas.openxmlformats.org/drawingml/2006/table">
            <a:tbl>
              <a:tblPr firstRow="1" bandRow="1"/>
              <a:tblGrid>
                <a:gridCol w="563124">
                  <a:extLst>
                    <a:ext uri="{9D8B030D-6E8A-4147-A177-3AD203B41FA5}">
                      <a16:colId xmlns:a16="http://schemas.microsoft.com/office/drawing/2014/main" val="2547371812"/>
                    </a:ext>
                  </a:extLst>
                </a:gridCol>
                <a:gridCol w="2349372">
                  <a:extLst>
                    <a:ext uri="{9D8B030D-6E8A-4147-A177-3AD203B41FA5}">
                      <a16:colId xmlns:a16="http://schemas.microsoft.com/office/drawing/2014/main" val="1534119140"/>
                    </a:ext>
                  </a:extLst>
                </a:gridCol>
                <a:gridCol w="4711700">
                  <a:extLst>
                    <a:ext uri="{9D8B030D-6E8A-4147-A177-3AD203B41FA5}">
                      <a16:colId xmlns:a16="http://schemas.microsoft.com/office/drawing/2014/main" val="2504970567"/>
                    </a:ext>
                  </a:extLst>
                </a:gridCol>
                <a:gridCol w="4126804">
                  <a:extLst>
                    <a:ext uri="{9D8B030D-6E8A-4147-A177-3AD203B41FA5}">
                      <a16:colId xmlns:a16="http://schemas.microsoft.com/office/drawing/2014/main" val="4051712979"/>
                    </a:ext>
                  </a:extLst>
                </a:gridCol>
              </a:tblGrid>
              <a:tr h="611666">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63475" marR="63475" marT="63500" marB="635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A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b="1"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Verb + </a:t>
                      </a:r>
                      <a:r>
                        <a:rPr lang="en" sz="2800" b="1" u="none" strike="noStrike" cap="none"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ing</a:t>
                      </a:r>
                      <a:endParaRPr sz="28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63475" marR="63475" marT="63500" marB="635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A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b="1"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Positive</a:t>
                      </a:r>
                      <a:endParaRPr sz="28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63475" marR="63475" marT="63500" marB="635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A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b="1"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Negative</a:t>
                      </a:r>
                      <a:endParaRPr sz="28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63475" marR="63475" marT="63500" marB="635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ADBF9"/>
                    </a:solidFill>
                  </a:tcPr>
                </a:tc>
                <a:extLst>
                  <a:ext uri="{0D108BD9-81ED-4DB2-BD59-A6C34878D82A}">
                    <a16:rowId xmlns:a16="http://schemas.microsoft.com/office/drawing/2014/main" val="556543721"/>
                  </a:ext>
                </a:extLst>
              </a:tr>
              <a:tr h="829357">
                <a:tc>
                  <a:txBody>
                    <a:bodyPr/>
                    <a:lstStyle/>
                    <a:p>
                      <a:r>
                        <a:rPr lang="en-US" sz="2800" dirty="0">
                          <a:latin typeface="Verdana" panose="020B0604030504040204" pitchFamily="34" charset="0"/>
                          <a:ea typeface="Verdana" panose="020B0604030504040204" pitchFamily="34" charset="0"/>
                          <a:cs typeface="Verdana" panose="020B0604030504040204" pitchFamily="34" charset="0"/>
                        </a:rPr>
                        <a:t>1</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28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check</a:t>
                      </a:r>
                      <a:r>
                        <a:rPr lang="en" sz="2800" b="1"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ing</a:t>
                      </a:r>
                    </a:p>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800" dirty="0">
                          <a:latin typeface="Verdana" panose="020B0604030504040204" pitchFamily="34" charset="0"/>
                          <a:ea typeface="Verdana" panose="020B0604030504040204" pitchFamily="34" charset="0"/>
                          <a:cs typeface="Verdana" panose="020B0604030504040204" pitchFamily="34" charset="0"/>
                        </a:rPr>
                        <a:t>I am checking the documents right now.</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800" dirty="0">
                          <a:latin typeface="Verdana" panose="020B0604030504040204" pitchFamily="34" charset="0"/>
                          <a:ea typeface="Verdana" panose="020B0604030504040204" pitchFamily="34" charset="0"/>
                          <a:cs typeface="Verdana" panose="020B0604030504040204" pitchFamily="34" charset="0"/>
                        </a:rPr>
                        <a:t>I am not checking the books tomorrow.</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648836175"/>
                  </a:ext>
                </a:extLst>
              </a:tr>
              <a:tr h="829357">
                <a:tc>
                  <a:txBody>
                    <a:bodyPr/>
                    <a:lstStyle/>
                    <a:p>
                      <a:r>
                        <a:rPr lang="en-US" sz="2800" dirty="0">
                          <a:latin typeface="Verdana" panose="020B0604030504040204" pitchFamily="34" charset="0"/>
                          <a:ea typeface="Verdana" panose="020B0604030504040204" pitchFamily="34" charset="0"/>
                          <a:cs typeface="Verdana" panose="020B0604030504040204" pitchFamily="34" charset="0"/>
                        </a:rPr>
                        <a:t>2</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2800" b="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correct</a:t>
                      </a:r>
                      <a:r>
                        <a:rPr lang="en" sz="2800" b="1"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ing</a:t>
                      </a:r>
                    </a:p>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259506288"/>
                  </a:ext>
                </a:extLst>
              </a:tr>
              <a:tr h="829357">
                <a:tc>
                  <a:txBody>
                    <a:bodyPr/>
                    <a:lstStyle/>
                    <a:p>
                      <a:r>
                        <a:rPr lang="en-US" sz="2800" dirty="0">
                          <a:latin typeface="Verdana" panose="020B0604030504040204" pitchFamily="34" charset="0"/>
                          <a:ea typeface="Verdana" panose="020B0604030504040204" pitchFamily="34" charset="0"/>
                          <a:cs typeface="Verdana" panose="020B0604030504040204" pitchFamily="34" charset="0"/>
                        </a:rPr>
                        <a:t>3</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2800" b="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read</a:t>
                      </a:r>
                      <a:r>
                        <a:rPr lang="en" sz="2800" b="1"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ing</a:t>
                      </a:r>
                    </a:p>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828153262"/>
                  </a:ext>
                </a:extLst>
              </a:tr>
              <a:tr h="829357">
                <a:tc>
                  <a:txBody>
                    <a:bodyPr/>
                    <a:lstStyle/>
                    <a:p>
                      <a:r>
                        <a:rPr lang="en-US" sz="2800" dirty="0">
                          <a:latin typeface="Verdana" panose="020B0604030504040204" pitchFamily="34" charset="0"/>
                          <a:ea typeface="Verdana" panose="020B0604030504040204" pitchFamily="34" charset="0"/>
                          <a:cs typeface="Verdana" panose="020B0604030504040204" pitchFamily="34" charset="0"/>
                        </a:rPr>
                        <a:t>4</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28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writ</a:t>
                      </a:r>
                      <a:r>
                        <a:rPr lang="en" sz="2800" b="1"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ing</a:t>
                      </a:r>
                    </a:p>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841577062"/>
                  </a:ext>
                </a:extLst>
              </a:tr>
              <a:tr h="829357">
                <a:tc>
                  <a:txBody>
                    <a:bodyPr/>
                    <a:lstStyle/>
                    <a:p>
                      <a:r>
                        <a:rPr lang="en-US" sz="2800" dirty="0">
                          <a:latin typeface="Verdana" panose="020B0604030504040204" pitchFamily="34" charset="0"/>
                          <a:ea typeface="Verdana" panose="020B0604030504040204" pitchFamily="34" charset="0"/>
                          <a:cs typeface="Verdana" panose="020B0604030504040204" pitchFamily="34" charset="0"/>
                        </a:rPr>
                        <a:t>5</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800" dirty="0">
                          <a:latin typeface="Verdana" panose="020B0604030504040204" pitchFamily="34" charset="0"/>
                          <a:ea typeface="Verdana" panose="020B0604030504040204" pitchFamily="34" charset="0"/>
                          <a:cs typeface="Verdana" panose="020B0604030504040204" pitchFamily="34" charset="0"/>
                        </a:rPr>
                        <a:t>mak</a:t>
                      </a:r>
                      <a:r>
                        <a:rPr lang="en-US" sz="2800" b="1" dirty="0">
                          <a:latin typeface="Verdana" panose="020B0604030504040204" pitchFamily="34" charset="0"/>
                          <a:ea typeface="Verdana" panose="020B0604030504040204" pitchFamily="34" charset="0"/>
                          <a:cs typeface="Verdana" panose="020B0604030504040204" pitchFamily="34" charset="0"/>
                        </a:rPr>
                        <a:t>ing</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US" sz="28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541570524"/>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792" y="0"/>
            <a:ext cx="609600" cy="609600"/>
          </a:xfrm>
          <a:prstGeom prst="rect">
            <a:avLst/>
          </a:prstGeom>
        </p:spPr>
      </p:pic>
    </p:spTree>
    <p:extLst>
      <p:ext uri="{BB962C8B-B14F-4D97-AF65-F5344CB8AC3E}">
        <p14:creationId xmlns:p14="http://schemas.microsoft.com/office/powerpoint/2010/main" val="17998973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69"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417"/>
        <p:cNvGrpSpPr/>
        <p:nvPr/>
      </p:nvGrpSpPr>
      <p:grpSpPr>
        <a:xfrm>
          <a:off x="0" y="0"/>
          <a:ext cx="0" cy="0"/>
          <a:chOff x="0" y="0"/>
          <a:chExt cx="0" cy="0"/>
        </a:xfrm>
      </p:grpSpPr>
      <p:graphicFrame>
        <p:nvGraphicFramePr>
          <p:cNvPr id="418" name="Google Shape;418;p8"/>
          <p:cNvGraphicFramePr/>
          <p:nvPr>
            <p:extLst>
              <p:ext uri="{D42A27DB-BD31-4B8C-83A1-F6EECF244321}">
                <p14:modId xmlns:p14="http://schemas.microsoft.com/office/powerpoint/2010/main" val="3546595305"/>
              </p:ext>
            </p:extLst>
          </p:nvPr>
        </p:nvGraphicFramePr>
        <p:xfrm>
          <a:off x="231412" y="803632"/>
          <a:ext cx="11729176" cy="5674837"/>
        </p:xfrm>
        <a:graphic>
          <a:graphicData uri="http://schemas.openxmlformats.org/drawingml/2006/table">
            <a:tbl>
              <a:tblPr>
                <a:noFill/>
              </a:tblPr>
              <a:tblGrid>
                <a:gridCol w="1662137">
                  <a:extLst>
                    <a:ext uri="{9D8B030D-6E8A-4147-A177-3AD203B41FA5}">
                      <a16:colId xmlns:a16="http://schemas.microsoft.com/office/drawing/2014/main" val="20000"/>
                    </a:ext>
                  </a:extLst>
                </a:gridCol>
                <a:gridCol w="2528549">
                  <a:extLst>
                    <a:ext uri="{9D8B030D-6E8A-4147-A177-3AD203B41FA5}">
                      <a16:colId xmlns:a16="http://schemas.microsoft.com/office/drawing/2014/main" val="20001"/>
                    </a:ext>
                  </a:extLst>
                </a:gridCol>
                <a:gridCol w="7538490">
                  <a:extLst>
                    <a:ext uri="{9D8B030D-6E8A-4147-A177-3AD203B41FA5}">
                      <a16:colId xmlns:a16="http://schemas.microsoft.com/office/drawing/2014/main" val="20002"/>
                    </a:ext>
                  </a:extLst>
                </a:gridCol>
              </a:tblGrid>
              <a:tr h="636947">
                <a:tc>
                  <a:txBody>
                    <a:bodyPr/>
                    <a:lstStyle/>
                    <a:p>
                      <a:pPr marL="0" marR="0" lvl="0" indent="0" algn="l" rtl="0">
                        <a:lnSpc>
                          <a:spcPct val="100000"/>
                        </a:lnSpc>
                        <a:spcBef>
                          <a:spcPts val="0"/>
                        </a:spcBef>
                        <a:spcAft>
                          <a:spcPts val="0"/>
                        </a:spcAft>
                        <a:buClr>
                          <a:srgbClr val="000000"/>
                        </a:buClr>
                        <a:buSzPts val="2800"/>
                        <a:buFont typeface="Arial"/>
                        <a:buNone/>
                      </a:pPr>
                      <a:r>
                        <a:rPr lang="en-US" sz="2600" b="1" u="none" strike="noStrike" cap="none" dirty="0">
                          <a:latin typeface="Verdana"/>
                          <a:ea typeface="Verdana"/>
                          <a:cs typeface="Verdana"/>
                          <a:sym typeface="Verdana"/>
                        </a:rPr>
                        <a:t>Use</a:t>
                      </a:r>
                      <a:endParaRPr sz="2600" b="1" u="none" strike="noStrike" cap="none" dirty="0">
                        <a:latin typeface="Verdana"/>
                        <a:ea typeface="Verdana"/>
                        <a:cs typeface="Verdana"/>
                        <a:sym typeface="Verdana"/>
                      </a:endParaRPr>
                    </a:p>
                  </a:txBody>
                  <a:tcPr marL="63500" marR="63500" marT="63500" marB="635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1" u="none" strike="noStrike" cap="none">
                          <a:latin typeface="Verdana"/>
                          <a:ea typeface="Verdana"/>
                          <a:cs typeface="Verdana"/>
                          <a:sym typeface="Verdana"/>
                        </a:rPr>
                        <a:t>Verb</a:t>
                      </a:r>
                      <a:endParaRPr sz="2600" b="1" u="none" strike="noStrike" cap="none">
                        <a:latin typeface="Verdana"/>
                        <a:ea typeface="Verdana"/>
                        <a:cs typeface="Verdana"/>
                        <a:sym typeface="Verdana"/>
                      </a:endParaRPr>
                    </a:p>
                  </a:txBody>
                  <a:tcPr marL="63500" marR="63500" marT="63500" marB="635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1" u="none" strike="noStrike" cap="none" dirty="0">
                          <a:solidFill>
                            <a:srgbClr val="000000"/>
                          </a:solidFill>
                          <a:latin typeface="Verdana"/>
                          <a:ea typeface="Verdana"/>
                          <a:cs typeface="Verdana"/>
                          <a:sym typeface="Verdana"/>
                        </a:rPr>
                        <a:t>Sentence</a:t>
                      </a:r>
                      <a:endParaRPr sz="2600" b="1" u="none" strike="noStrike" cap="none" dirty="0">
                        <a:solidFill>
                          <a:srgbClr val="000000"/>
                        </a:solidFill>
                        <a:latin typeface="Verdana"/>
                        <a:ea typeface="Verdana"/>
                        <a:cs typeface="Verdana"/>
                        <a:sym typeface="Verdana"/>
                      </a:endParaRPr>
                    </a:p>
                  </a:txBody>
                  <a:tcPr marL="63500" marR="63500" marT="63500" marB="635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8E2F3"/>
                    </a:solidFill>
                  </a:tcPr>
                </a:tc>
                <a:extLst>
                  <a:ext uri="{0D108BD9-81ED-4DB2-BD59-A6C34878D82A}">
                    <a16:rowId xmlns:a16="http://schemas.microsoft.com/office/drawing/2014/main" val="10000"/>
                  </a:ext>
                </a:extLst>
              </a:tr>
              <a:tr h="1566071">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1.  Advice</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8E2F3"/>
                    </a:solidFill>
                  </a:tcPr>
                </a:tc>
                <a:tc>
                  <a:txBody>
                    <a:bodyPr/>
                    <a:lstStyle/>
                    <a:p>
                      <a:pPr marL="0" marR="0" lvl="0" indent="0" algn="l" rtl="0">
                        <a:lnSpc>
                          <a:spcPct val="100000"/>
                        </a:lnSpc>
                        <a:spcBef>
                          <a:spcPts val="0"/>
                        </a:spcBef>
                        <a:spcAft>
                          <a:spcPts val="0"/>
                        </a:spcAft>
                        <a:buClr>
                          <a:schemeClr val="dk1"/>
                        </a:buClr>
                        <a:buSzPts val="2800"/>
                        <a:buFont typeface="Arial"/>
                        <a:buNone/>
                      </a:pPr>
                      <a:r>
                        <a:rPr lang="en-US" sz="2600" u="none" strike="noStrike" cap="none" dirty="0">
                          <a:latin typeface="Verdana"/>
                          <a:ea typeface="Verdana"/>
                          <a:cs typeface="Verdana"/>
                          <a:sym typeface="Verdana"/>
                        </a:rPr>
                        <a:t>Should</a:t>
                      </a:r>
                      <a:endParaRPr sz="26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Arial"/>
                        <a:buNone/>
                      </a:pPr>
                      <a:endParaRPr sz="26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Arial"/>
                        <a:buNone/>
                      </a:pPr>
                      <a:r>
                        <a:rPr lang="en-US" sz="2600" u="none" strike="noStrike" cap="none" dirty="0">
                          <a:latin typeface="Verdana"/>
                          <a:ea typeface="Verdana"/>
                          <a:cs typeface="Verdana"/>
                          <a:sym typeface="Verdana"/>
                        </a:rPr>
                        <a:t>Should not</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1" u="none" strike="noStrike" cap="none" dirty="0">
                          <a:latin typeface="Verdana"/>
                          <a:ea typeface="Verdana"/>
                          <a:cs typeface="Verdana"/>
                          <a:sym typeface="Verdana"/>
                        </a:rPr>
                        <a:t>Should</a:t>
                      </a:r>
                      <a:r>
                        <a:rPr lang="en-US" sz="2600" u="none" strike="noStrike" cap="none" dirty="0">
                          <a:latin typeface="Verdana"/>
                          <a:ea typeface="Verdana"/>
                          <a:cs typeface="Verdana"/>
                          <a:sym typeface="Verdana"/>
                        </a:rPr>
                        <a:t> I leave a tip for the waiter?</a:t>
                      </a:r>
                      <a:endParaRPr sz="26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Yes, you </a:t>
                      </a:r>
                      <a:r>
                        <a:rPr lang="en-US" sz="2600" b="1" u="none" strike="noStrike" cap="none" dirty="0">
                          <a:latin typeface="Verdana"/>
                          <a:ea typeface="Verdana"/>
                          <a:cs typeface="Verdana"/>
                          <a:sym typeface="Verdana"/>
                        </a:rPr>
                        <a:t>should</a:t>
                      </a:r>
                      <a:r>
                        <a:rPr lang="en-US" sz="2600" u="none" strike="noStrike" cap="none" dirty="0">
                          <a:latin typeface="Verdana"/>
                          <a:ea typeface="Verdana"/>
                          <a:cs typeface="Verdana"/>
                          <a:sym typeface="Verdana"/>
                        </a:rPr>
                        <a:t> leave a 20% tip.</a:t>
                      </a:r>
                      <a:endParaRPr sz="26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He </a:t>
                      </a:r>
                      <a:r>
                        <a:rPr lang="en-US" sz="2600" b="1" u="none" strike="noStrike" cap="none" dirty="0">
                          <a:latin typeface="Verdana"/>
                          <a:ea typeface="Verdana"/>
                          <a:cs typeface="Verdana"/>
                          <a:sym typeface="Verdana"/>
                        </a:rPr>
                        <a:t>should not</a:t>
                      </a:r>
                      <a:r>
                        <a:rPr lang="en-US" sz="2600" u="none" strike="noStrike" cap="none" dirty="0">
                          <a:latin typeface="Verdana"/>
                          <a:ea typeface="Verdana"/>
                          <a:cs typeface="Verdana"/>
                          <a:sym typeface="Verdana"/>
                        </a:rPr>
                        <a:t> write a bad review today.</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1"/>
                  </a:ext>
                </a:extLst>
              </a:tr>
              <a:tr h="1674815">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rgbClr val="000000"/>
                          </a:solidFill>
                          <a:latin typeface="Verdana"/>
                          <a:ea typeface="Verdana"/>
                          <a:cs typeface="Verdana"/>
                          <a:sym typeface="Verdana"/>
                        </a:rPr>
                        <a:t>2. Formal</a:t>
                      </a:r>
                      <a:endParaRPr sz="260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Arial"/>
                        <a:buNone/>
                      </a:pPr>
                      <a:r>
                        <a:rPr lang="en-US" sz="2600" u="none" strike="noStrike" cap="none" dirty="0">
                          <a:latin typeface="Verdana"/>
                          <a:ea typeface="Verdana"/>
                          <a:cs typeface="Verdana"/>
                          <a:sym typeface="Verdana"/>
                        </a:rPr>
                        <a:t>Rule</a:t>
                      </a:r>
                      <a:endParaRPr sz="2600" u="none" strike="noStrike" cap="none" dirty="0">
                        <a:solidFill>
                          <a:srgbClr val="000000"/>
                        </a:solidFill>
                        <a:latin typeface="Verdana"/>
                        <a:ea typeface="Verdana"/>
                        <a:cs typeface="Verdana"/>
                        <a:sym typeface="Verdana"/>
                      </a:endParaRPr>
                    </a:p>
                  </a:txBody>
                  <a:tcPr marL="63500" marR="63500" marT="63500" marB="635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8E2F3"/>
                    </a:solidFill>
                  </a:tcPr>
                </a:tc>
                <a:tc>
                  <a:txBody>
                    <a:bodyPr/>
                    <a:lstStyle/>
                    <a:p>
                      <a:pPr marL="0" marR="0" lvl="0" indent="0" algn="l" rtl="0">
                        <a:lnSpc>
                          <a:spcPct val="100000"/>
                        </a:lnSpc>
                        <a:spcBef>
                          <a:spcPts val="0"/>
                        </a:spcBef>
                        <a:spcAft>
                          <a:spcPts val="0"/>
                        </a:spcAft>
                        <a:buClr>
                          <a:schemeClr val="dk1"/>
                        </a:buClr>
                        <a:buSzPts val="2800"/>
                        <a:buFont typeface="Arial"/>
                        <a:buNone/>
                      </a:pPr>
                      <a:r>
                        <a:rPr lang="en-US" sz="2600" u="none" strike="noStrike" cap="none" dirty="0">
                          <a:latin typeface="Verdana"/>
                          <a:ea typeface="Verdana"/>
                          <a:cs typeface="Verdana"/>
                          <a:sym typeface="Verdana"/>
                        </a:rPr>
                        <a:t>Must</a:t>
                      </a:r>
                      <a:endParaRPr sz="26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Arial"/>
                        <a:buNone/>
                      </a:pPr>
                      <a:endParaRPr sz="26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Arial"/>
                        <a:buNone/>
                      </a:pPr>
                      <a:r>
                        <a:rPr lang="en-US" sz="2600" u="none" strike="noStrike" cap="none" dirty="0">
                          <a:latin typeface="Verdana"/>
                          <a:ea typeface="Verdana"/>
                          <a:cs typeface="Verdana"/>
                          <a:sym typeface="Verdana"/>
                        </a:rPr>
                        <a:t>Must not</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1" u="none" strike="noStrike" cap="none" dirty="0">
                          <a:latin typeface="Verdana"/>
                          <a:ea typeface="Verdana"/>
                          <a:cs typeface="Verdana"/>
                          <a:sym typeface="Verdana"/>
                        </a:rPr>
                        <a:t>Must</a:t>
                      </a:r>
                      <a:r>
                        <a:rPr lang="en-US" sz="2600" u="none" strike="noStrike" cap="none" dirty="0">
                          <a:latin typeface="Verdana"/>
                          <a:ea typeface="Verdana"/>
                          <a:cs typeface="Verdana"/>
                          <a:sym typeface="Verdana"/>
                        </a:rPr>
                        <a:t> </a:t>
                      </a:r>
                      <a:r>
                        <a:rPr lang="en-US" sz="2600" u="none" strike="noStrike" cap="none" dirty="0">
                          <a:solidFill>
                            <a:schemeClr val="accent1"/>
                          </a:solidFill>
                          <a:latin typeface="Verdana"/>
                          <a:ea typeface="Verdana"/>
                          <a:cs typeface="Verdana"/>
                          <a:sym typeface="Verdana"/>
                        </a:rPr>
                        <a:t>____________________________</a:t>
                      </a:r>
                      <a:r>
                        <a:rPr lang="en-US" sz="2600" u="none" strike="noStrike" cap="none" dirty="0">
                          <a:latin typeface="Verdana"/>
                          <a:ea typeface="Verdana"/>
                          <a:cs typeface="Verdana"/>
                          <a:sym typeface="Verdana"/>
                        </a:rPr>
                        <a:t>?</a:t>
                      </a:r>
                      <a:endParaRPr sz="26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Yes, </a:t>
                      </a:r>
                      <a:r>
                        <a:rPr lang="en-US" sz="2600" u="none" strike="noStrike" cap="none" dirty="0">
                          <a:solidFill>
                            <a:schemeClr val="accent1"/>
                          </a:solidFill>
                          <a:latin typeface="Verdana"/>
                          <a:ea typeface="Verdana"/>
                          <a:cs typeface="Verdana"/>
                          <a:sym typeface="Verdana"/>
                        </a:rPr>
                        <a:t>_____________________________</a:t>
                      </a:r>
                      <a:r>
                        <a:rPr lang="en-US" sz="2600" u="none" strike="noStrike" cap="none" dirty="0">
                          <a:latin typeface="Verdana"/>
                          <a:ea typeface="Verdana"/>
                          <a:cs typeface="Verdana"/>
                          <a:sym typeface="Verdana"/>
                        </a:rPr>
                        <a:t>.</a:t>
                      </a:r>
                      <a:endParaRPr sz="26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No,</a:t>
                      </a:r>
                      <a:r>
                        <a:rPr lang="en-US" sz="2600" u="none" strike="noStrike" cap="none" dirty="0">
                          <a:solidFill>
                            <a:schemeClr val="accent1"/>
                          </a:solidFill>
                          <a:latin typeface="Verdana"/>
                          <a:ea typeface="Verdana"/>
                          <a:cs typeface="Verdana"/>
                          <a:sym typeface="Verdana"/>
                        </a:rPr>
                        <a:t> ______________________________</a:t>
                      </a:r>
                      <a:r>
                        <a:rPr lang="en-US" sz="2600" u="none" strike="noStrike" cap="none" dirty="0">
                          <a:solidFill>
                            <a:schemeClr val="tx1"/>
                          </a:solidFill>
                          <a:latin typeface="Verdana"/>
                          <a:ea typeface="Verdana"/>
                          <a:cs typeface="Verdana"/>
                          <a:sym typeface="Verdana"/>
                        </a:rPr>
                        <a:t>.</a:t>
                      </a:r>
                      <a:endParaRPr sz="2600" u="none" strike="noStrike" cap="none" dirty="0">
                        <a:solidFill>
                          <a:schemeClr val="tx1"/>
                        </a:solidFill>
                        <a:latin typeface="Verdana"/>
                        <a:ea typeface="Verdana"/>
                        <a:cs typeface="Verdana"/>
                        <a:sym typeface="Verdana"/>
                      </a:endParaRPr>
                    </a:p>
                  </a:txBody>
                  <a:tcPr marL="63500" marR="63500" marT="63500" marB="635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3"/>
                  </a:ext>
                </a:extLst>
              </a:tr>
              <a:tr h="1797004">
                <a:tc>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rgbClr val="000000"/>
                          </a:solidFill>
                          <a:latin typeface="Verdana"/>
                          <a:ea typeface="Verdana"/>
                          <a:cs typeface="Verdana"/>
                          <a:sym typeface="Verdana"/>
                        </a:rPr>
                        <a:t>3. Informal</a:t>
                      </a:r>
                      <a:endParaRPr sz="260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Arial"/>
                        <a:buNone/>
                      </a:pPr>
                      <a:r>
                        <a:rPr lang="en-US" sz="2600" u="none" strike="noStrike" cap="none" dirty="0">
                          <a:latin typeface="Verdana"/>
                          <a:ea typeface="Verdana"/>
                          <a:cs typeface="Verdana"/>
                          <a:sym typeface="Verdana"/>
                        </a:rPr>
                        <a:t>Rule</a:t>
                      </a:r>
                      <a:endParaRPr sz="2600" u="none" strike="noStrike" cap="none" dirty="0">
                        <a:solidFill>
                          <a:srgbClr val="000000"/>
                        </a:solidFill>
                        <a:latin typeface="Verdana"/>
                        <a:ea typeface="Verdana"/>
                        <a:cs typeface="Verdana"/>
                        <a:sym typeface="Verdana"/>
                      </a:endParaRPr>
                    </a:p>
                  </a:txBody>
                  <a:tcPr marL="63500" marR="63500" marT="63500" marB="635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8E2F3"/>
                    </a:solidFill>
                  </a:tcPr>
                </a:tc>
                <a:tc>
                  <a:txBody>
                    <a:bodyPr/>
                    <a:lstStyle/>
                    <a:p>
                      <a:pPr marL="0" marR="0" lvl="0" indent="0" algn="l" rtl="0">
                        <a:lnSpc>
                          <a:spcPct val="100000"/>
                        </a:lnSpc>
                        <a:spcBef>
                          <a:spcPts val="0"/>
                        </a:spcBef>
                        <a:spcAft>
                          <a:spcPts val="0"/>
                        </a:spcAft>
                        <a:buClr>
                          <a:schemeClr val="dk1"/>
                        </a:buClr>
                        <a:buSzPts val="2800"/>
                        <a:buFont typeface="Arial"/>
                        <a:buNone/>
                      </a:pPr>
                      <a:r>
                        <a:rPr lang="en-US" sz="2600" u="none" strike="noStrike" cap="none" dirty="0">
                          <a:latin typeface="Verdana"/>
                          <a:ea typeface="Verdana"/>
                          <a:cs typeface="Verdana"/>
                          <a:sym typeface="Verdana"/>
                        </a:rPr>
                        <a:t>Have to</a:t>
                      </a:r>
                    </a:p>
                    <a:p>
                      <a:pPr marL="0" marR="0" lvl="0" indent="0" algn="l" rtl="0">
                        <a:lnSpc>
                          <a:spcPct val="100000"/>
                        </a:lnSpc>
                        <a:spcBef>
                          <a:spcPts val="0"/>
                        </a:spcBef>
                        <a:spcAft>
                          <a:spcPts val="0"/>
                        </a:spcAft>
                        <a:buClr>
                          <a:schemeClr val="dk1"/>
                        </a:buClr>
                        <a:buSzPts val="2800"/>
                        <a:buFont typeface="Arial"/>
                        <a:buNone/>
                      </a:pPr>
                      <a:endParaRPr sz="26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Arial"/>
                        <a:buNone/>
                      </a:pPr>
                      <a:r>
                        <a:rPr lang="en-US" sz="2600" u="none" strike="noStrike" cap="none" dirty="0">
                          <a:latin typeface="Verdana"/>
                          <a:ea typeface="Verdana"/>
                          <a:cs typeface="Verdana"/>
                          <a:sym typeface="Verdana"/>
                        </a:rPr>
                        <a:t>Don’t have to</a:t>
                      </a:r>
                      <a:endParaRPr sz="2600" u="none" strike="noStrike" cap="none" dirty="0">
                        <a:latin typeface="Verdana"/>
                        <a:ea typeface="Verdana"/>
                        <a:cs typeface="Verdana"/>
                        <a:sym typeface="Verdana"/>
                      </a:endParaRPr>
                    </a:p>
                  </a:txBody>
                  <a:tcPr marL="63500" marR="63500" marT="63500" marB="635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1" u="none" strike="noStrike" cap="none" dirty="0">
                          <a:latin typeface="Verdana"/>
                          <a:ea typeface="Verdana"/>
                          <a:cs typeface="Verdana"/>
                          <a:sym typeface="Verdana"/>
                        </a:rPr>
                        <a:t>Does</a:t>
                      </a:r>
                      <a:r>
                        <a:rPr lang="en-US" sz="2600" u="none" strike="noStrike" cap="none" dirty="0">
                          <a:latin typeface="Verdana"/>
                          <a:ea typeface="Verdana"/>
                          <a:cs typeface="Verdana"/>
                          <a:sym typeface="Verdana"/>
                        </a:rPr>
                        <a:t> he </a:t>
                      </a:r>
                      <a:r>
                        <a:rPr lang="en-US" sz="2600" b="1" u="none" strike="noStrike" cap="none" dirty="0">
                          <a:latin typeface="Verdana"/>
                          <a:ea typeface="Verdana"/>
                          <a:cs typeface="Verdana"/>
                          <a:sym typeface="Verdana"/>
                        </a:rPr>
                        <a:t>have to </a:t>
                      </a:r>
                      <a:r>
                        <a:rPr lang="en-US" sz="2600" u="none" strike="noStrike" cap="none" dirty="0">
                          <a:solidFill>
                            <a:schemeClr val="accent1"/>
                          </a:solidFill>
                          <a:latin typeface="Verdana"/>
                          <a:ea typeface="Verdana"/>
                          <a:cs typeface="Verdana"/>
                          <a:sym typeface="Verdana"/>
                        </a:rPr>
                        <a:t>__________________</a:t>
                      </a:r>
                      <a:r>
                        <a:rPr lang="en-US" sz="2600" u="none" strike="noStrike" cap="none" dirty="0">
                          <a:latin typeface="Verdana"/>
                          <a:ea typeface="Verdana"/>
                          <a:cs typeface="Verdana"/>
                          <a:sym typeface="Verdana"/>
                        </a:rPr>
                        <a:t>?</a:t>
                      </a:r>
                      <a:endParaRPr sz="26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Yes, </a:t>
                      </a:r>
                      <a:r>
                        <a:rPr lang="en-US" sz="2600" b="0" i="0" u="none" strike="noStrike" cap="none" dirty="0">
                          <a:solidFill>
                            <a:schemeClr val="accent1"/>
                          </a:solidFill>
                          <a:latin typeface="Verdana"/>
                          <a:ea typeface="Verdana"/>
                          <a:cs typeface="Verdana"/>
                          <a:sym typeface="Verdana"/>
                        </a:rPr>
                        <a:t>_____________________________</a:t>
                      </a:r>
                      <a:r>
                        <a:rPr lang="en-US" sz="2600" u="none" strike="noStrike" cap="none" dirty="0">
                          <a:latin typeface="Verdana"/>
                          <a:ea typeface="Verdana"/>
                          <a:cs typeface="Verdana"/>
                          <a:sym typeface="Verdana"/>
                        </a:rPr>
                        <a:t>.</a:t>
                      </a:r>
                      <a:endParaRPr sz="26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u="none" strike="noStrike" cap="none" dirty="0">
                          <a:latin typeface="Verdana"/>
                          <a:ea typeface="Verdana"/>
                          <a:cs typeface="Verdana"/>
                          <a:sym typeface="Verdana"/>
                        </a:rPr>
                        <a:t>Don’t </a:t>
                      </a:r>
                      <a:r>
                        <a:rPr lang="en-US" sz="2600" b="0" i="0" u="none" strike="noStrike" cap="none" dirty="0">
                          <a:solidFill>
                            <a:schemeClr val="accent1"/>
                          </a:solidFill>
                          <a:latin typeface="Verdana"/>
                          <a:ea typeface="Verdana"/>
                          <a:cs typeface="Verdana"/>
                          <a:sym typeface="Verdana"/>
                        </a:rPr>
                        <a:t>___________________________</a:t>
                      </a:r>
                      <a:r>
                        <a:rPr lang="en-US" sz="2600" u="none" strike="noStrike" cap="none" dirty="0">
                          <a:latin typeface="Verdana"/>
                          <a:ea typeface="Verdana"/>
                          <a:cs typeface="Verdana"/>
                          <a:sym typeface="Verdana"/>
                        </a:rPr>
                        <a:t>?</a:t>
                      </a:r>
                      <a:endParaRPr sz="26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latin typeface="Verdana"/>
                          <a:ea typeface="Verdana"/>
                          <a:cs typeface="Verdana"/>
                          <a:sym typeface="Verdana"/>
                        </a:rPr>
                        <a:t>No</a:t>
                      </a:r>
                      <a:r>
                        <a:rPr lang="en-US" sz="2600" b="0" i="0" u="none" strike="noStrike" cap="none" dirty="0">
                          <a:solidFill>
                            <a:schemeClr val="tx1"/>
                          </a:solidFill>
                          <a:latin typeface="Verdana"/>
                          <a:ea typeface="Verdana"/>
                          <a:cs typeface="Verdana"/>
                          <a:sym typeface="Verdana"/>
                        </a:rPr>
                        <a:t>,</a:t>
                      </a:r>
                      <a:r>
                        <a:rPr lang="en-US" sz="2600" b="0" i="0" u="none" strike="noStrike" cap="none" dirty="0">
                          <a:solidFill>
                            <a:schemeClr val="accent1"/>
                          </a:solidFill>
                          <a:latin typeface="Verdana"/>
                          <a:ea typeface="Verdana"/>
                          <a:cs typeface="Verdana"/>
                          <a:sym typeface="Verdana"/>
                        </a:rPr>
                        <a:t>______________________________</a:t>
                      </a:r>
                      <a:r>
                        <a:rPr lang="en-US" sz="2600" b="0" i="0" u="none" strike="noStrike" cap="none" dirty="0">
                          <a:solidFill>
                            <a:schemeClr val="tx1"/>
                          </a:solidFill>
                          <a:latin typeface="Verdana"/>
                          <a:ea typeface="Verdana"/>
                          <a:cs typeface="Verdana"/>
                          <a:sym typeface="Verdana"/>
                        </a:rPr>
                        <a:t>.</a:t>
                      </a:r>
                      <a:endParaRPr sz="2600" b="0" i="0" u="none" strike="noStrike" cap="none" dirty="0">
                        <a:solidFill>
                          <a:schemeClr val="tx1"/>
                        </a:solidFill>
                        <a:latin typeface="Verdana"/>
                        <a:ea typeface="Verdana"/>
                        <a:cs typeface="Verdana"/>
                        <a:sym typeface="Verdana"/>
                      </a:endParaRPr>
                    </a:p>
                  </a:txBody>
                  <a:tcPr marL="63500" marR="63500" marT="63500" marB="635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048578485"/>
                  </a:ext>
                </a:extLst>
              </a:tr>
            </a:tbl>
          </a:graphicData>
        </a:graphic>
      </p:graphicFrame>
      <p:sp>
        <p:nvSpPr>
          <p:cNvPr id="419" name="Google Shape;419;p8"/>
          <p:cNvSpPr txBox="1"/>
          <p:nvPr/>
        </p:nvSpPr>
        <p:spPr>
          <a:xfrm>
            <a:off x="329779" y="14406"/>
            <a:ext cx="12561757"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Should, Must, &amp; Have to - for Advice and Rules</a:t>
            </a:r>
            <a:endParaRPr kumimoji="0" sz="3200" b="1" i="0" u="none" strike="noStrike" kern="0" cap="none" spc="0" normalizeH="0" baseline="0" noProof="0" dirty="0">
              <a:ln>
                <a:noFill/>
              </a:ln>
              <a:solidFill>
                <a:srgbClr val="FF0000"/>
              </a:solidFill>
              <a:effectLst/>
              <a:uLnTx/>
              <a:uFillTx/>
              <a:latin typeface="Verdana"/>
              <a:ea typeface="Verdana"/>
              <a:cs typeface="Verdana"/>
              <a:sym typeface="Verdana"/>
            </a:endParaRPr>
          </a:p>
        </p:txBody>
      </p:sp>
      <p:sp>
        <p:nvSpPr>
          <p:cNvPr id="420" name="Google Shape;420;p8"/>
          <p:cNvSpPr txBox="1">
            <a:spLocks noGrp="1"/>
          </p:cNvSpPr>
          <p:nvPr>
            <p:ph type="ftr" idx="11"/>
          </p:nvPr>
        </p:nvSpPr>
        <p:spPr>
          <a:xfrm>
            <a:off x="458853" y="6478469"/>
            <a:ext cx="41148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FFFFFF">
                    <a:lumMod val="65000"/>
                  </a:srgbClr>
                </a:solidFill>
                <a:effectLst/>
                <a:uLnTx/>
                <a:uFillTx/>
                <a:latin typeface="Verdana"/>
                <a:ea typeface="Verdana"/>
                <a:sym typeface="Verdana"/>
              </a:rPr>
              <a:t>©2020-2025 Light of the World Learning</a:t>
            </a:r>
            <a:endParaRPr kumimoji="0" sz="1200" b="0" i="0" u="none" strike="noStrike" kern="0" cap="none" spc="0" normalizeH="0" baseline="0" noProof="0" dirty="0">
              <a:ln>
                <a:noFill/>
              </a:ln>
              <a:solidFill>
                <a:srgbClr val="FFFFFF">
                  <a:lumMod val="65000"/>
                </a:srgbClr>
              </a:solidFill>
              <a:effectLst/>
              <a:uLnTx/>
              <a:uFillTx/>
              <a:latin typeface="Verdana"/>
              <a:ea typeface="Verdana"/>
              <a:sym typeface="Verdana"/>
            </a:endParaRPr>
          </a:p>
        </p:txBody>
      </p:sp>
      <p:sp>
        <p:nvSpPr>
          <p:cNvPr id="421" name="Google Shape;421;p8"/>
          <p:cNvSpPr txBox="1">
            <a:spLocks noGrp="1"/>
          </p:cNvSpPr>
          <p:nvPr>
            <p:ph type="sldNum" idx="12"/>
          </p:nvPr>
        </p:nvSpPr>
        <p:spPr>
          <a:xfrm>
            <a:off x="8602049" y="6440827"/>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a:ln>
                  <a:noFill/>
                </a:ln>
                <a:solidFill>
                  <a:srgbClr val="FFFFFF">
                    <a:lumMod val="65000"/>
                  </a:srgbClr>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800" b="0" i="0" u="none" strike="noStrike" kern="0" cap="none" spc="0" normalizeH="0" baseline="0" noProof="0" dirty="0">
              <a:ln>
                <a:noFill/>
              </a:ln>
              <a:solidFill>
                <a:srgbClr val="FFFFFF">
                  <a:lumMod val="65000"/>
                </a:srgbClr>
              </a:solidFill>
              <a:effectLst/>
              <a:uLnTx/>
              <a:uFillTx/>
              <a:latin typeface="Verdana"/>
              <a:ea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10459"/>
            <a:ext cx="609600" cy="609600"/>
          </a:xfrm>
          <a:prstGeom prst="rect">
            <a:avLst/>
          </a:prstGeom>
        </p:spPr>
      </p:pic>
    </p:spTree>
    <p:extLst>
      <p:ext uri="{BB962C8B-B14F-4D97-AF65-F5344CB8AC3E}">
        <p14:creationId xmlns:p14="http://schemas.microsoft.com/office/powerpoint/2010/main" val="2173084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9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
        <p:cNvGrpSpPr/>
        <p:nvPr/>
      </p:nvGrpSpPr>
      <p:grpSpPr>
        <a:xfrm>
          <a:off x="0" y="0"/>
          <a:ext cx="0" cy="0"/>
          <a:chOff x="0" y="0"/>
          <a:chExt cx="0" cy="0"/>
        </a:xfrm>
      </p:grpSpPr>
      <p:sp>
        <p:nvSpPr>
          <p:cNvPr id="2" name="Rectangle 1"/>
          <p:cNvSpPr/>
          <p:nvPr/>
        </p:nvSpPr>
        <p:spPr>
          <a:xfrm>
            <a:off x="304132" y="901839"/>
            <a:ext cx="12090176" cy="5121915"/>
          </a:xfrm>
          <a:prstGeom prst="rect">
            <a:avLst/>
          </a:prstGeom>
        </p:spPr>
        <p:txBody>
          <a:bodyPr wrap="square">
            <a:spAutoFit/>
          </a:bodyPr>
          <a:lstStyle/>
          <a:p>
            <a:pPr marL="514350" marR="0" lvl="0" indent="-514350" algn="l" defTabSz="914400" rtl="0" eaLnBrk="1" fontAlgn="base" latinLnBrk="0" hangingPunct="1">
              <a:lnSpc>
                <a:spcPct val="200000"/>
              </a:lnSpc>
              <a:spcBef>
                <a:spcPts val="0"/>
              </a:spcBef>
              <a:spcAft>
                <a:spcPts val="0"/>
              </a:spcAft>
              <a:buClrTx/>
              <a:buSzTx/>
              <a:buFontTx/>
              <a:buAutoNum type="arabicPeriod"/>
              <a:tabLst/>
              <a:defRPr/>
            </a:pPr>
            <a:r>
              <a:rPr kumimoji="0" lang="en-GB" sz="2800" b="0" i="0" u="none" strike="noStrike" kern="1200" cap="none" spc="0" normalizeH="0" baseline="0" noProof="0" dirty="0">
                <a:ln>
                  <a:noFill/>
                </a:ln>
                <a:solidFill>
                  <a:srgbClr val="000000"/>
                </a:solidFill>
                <a:effectLst/>
                <a:uLnTx/>
                <a:uFillTx/>
                <a:latin typeface="Verdana"/>
                <a:ea typeface="Verdana"/>
                <a:cs typeface="+mn-cs"/>
              </a:rPr>
              <a:t>What would you like to do this weekend?</a:t>
            </a:r>
          </a:p>
          <a:p>
            <a:pPr marL="514350" marR="0" lvl="0" indent="-514350" algn="l" defTabSz="914400" rtl="0" eaLnBrk="1" fontAlgn="base" latinLnBrk="0" hangingPunct="1">
              <a:lnSpc>
                <a:spcPct val="2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mn-cs"/>
              </a:rPr>
              <a:t>Where would you like to visit someday?</a:t>
            </a:r>
            <a:endParaRPr kumimoji="0" lang="en-US" sz="2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514196" marR="0" lvl="0" indent="-514196" algn="l" defTabSz="914400" rtl="0" eaLnBrk="1" fontAlgn="base" latinLnBrk="0" hangingPunct="1">
              <a:lnSpc>
                <a:spcPct val="2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rPr>
              <a:t>What kind of nature do you enjoy most? Why?</a:t>
            </a:r>
            <a:endParaRPr kumimoji="0" lang="en-US" sz="2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514196" marR="0" lvl="0" indent="-514196" algn="l" defTabSz="914400" rtl="0" eaLnBrk="1" fontAlgn="base" latinLnBrk="0" hangingPunct="1">
              <a:lnSpc>
                <a:spcPct val="2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What is heaven like? What is as small as a mouse?</a:t>
            </a:r>
          </a:p>
          <a:p>
            <a:pPr marL="514196" marR="0" lvl="0" indent="-514196" algn="l" defTabSz="914400" rtl="0" eaLnBrk="1" fontAlgn="base" latinLnBrk="0" hangingPunct="1">
              <a:lnSpc>
                <a:spcPct val="2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What is across from you? What is over you?</a:t>
            </a:r>
          </a:p>
          <a:p>
            <a:pPr marL="514196" marR="0" lvl="0" indent="-514196" algn="l" defTabSz="914400" rtl="0" eaLnBrk="1" fontAlgn="base" latinLnBrk="0" hangingPunct="1">
              <a:lnSpc>
                <a:spcPct val="2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Tell me the directions from your home to the nearest store.</a:t>
            </a:r>
          </a:p>
        </p:txBody>
      </p:sp>
      <p:sp>
        <p:nvSpPr>
          <p:cNvPr id="3" name="Footer Placeholder 2"/>
          <p:cNvSpPr>
            <a:spLocks noGrp="1"/>
          </p:cNvSpPr>
          <p:nvPr>
            <p:ph type="ftr" sz="quarter" idx="11"/>
          </p:nvPr>
        </p:nvSpPr>
        <p:spPr>
          <a:xfrm>
            <a:off x="304132" y="6653534"/>
            <a:ext cx="3659856" cy="67943"/>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1200" cap="none" spc="0" normalizeH="0" baseline="0" noProof="0" dirty="0">
                <a:ln>
                  <a:noFill/>
                </a:ln>
                <a:solidFill>
                  <a:srgbClr val="888888"/>
                </a:solidFill>
                <a:effectLst/>
                <a:uLnTx/>
                <a:uFillTx/>
                <a:latin typeface="Verdana"/>
                <a:ea typeface="Verdana"/>
                <a:cs typeface="Verdana"/>
                <a:sym typeface="Verdana"/>
              </a:rPr>
              <a:t>©2020-2025 Light of the World Learning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5E4BD53B-799D-45BA-86E6-EF67B311383C}" type="slidenum">
              <a:rPr kumimoji="0" lang="en-US" sz="1200" b="0" i="0" u="none" strike="noStrike" kern="1200" cap="none" spc="0" normalizeH="0" baseline="0" noProof="0" smtClean="0">
                <a:ln>
                  <a:noFill/>
                </a:ln>
                <a:solidFill>
                  <a:srgbClr val="888888"/>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lang="en-US" sz="1200" b="0" i="0" u="none" strike="noStrike" kern="1200" cap="none" spc="0" normalizeH="0" baseline="0" noProof="0">
              <a:ln>
                <a:noFill/>
              </a:ln>
              <a:solidFill>
                <a:srgbClr val="888888"/>
              </a:solidFill>
              <a:effectLst/>
              <a:uLnTx/>
              <a:uFillTx/>
              <a:latin typeface="Verdana"/>
              <a:ea typeface="Verdana"/>
              <a:cs typeface="Verdana"/>
              <a:sym typeface="Verdana"/>
            </a:endParaRPr>
          </a:p>
        </p:txBody>
      </p:sp>
      <p:sp>
        <p:nvSpPr>
          <p:cNvPr id="5" name="TextBox 4"/>
          <p:cNvSpPr txBox="1"/>
          <p:nvPr/>
        </p:nvSpPr>
        <p:spPr>
          <a:xfrm>
            <a:off x="1193759" y="110434"/>
            <a:ext cx="80658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Conversation Questions A</a:t>
            </a:r>
          </a:p>
        </p:txBody>
      </p:sp>
      <p:pic>
        <p:nvPicPr>
          <p:cNvPr id="6" name="Picture 5">
            <a:extLst>
              <a:ext uri="{FF2B5EF4-FFF2-40B4-BE49-F238E27FC236}">
                <a16:creationId xmlns:a16="http://schemas.microsoft.com/office/drawing/2014/main" id="{20DF0852-1EC9-0607-AC73-405F608CBCD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372600" y="-194366"/>
            <a:ext cx="2838450" cy="3066367"/>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609600" cy="609600"/>
          </a:xfrm>
          <a:prstGeom prst="rect">
            <a:avLst/>
          </a:prstGeom>
        </p:spPr>
      </p:pic>
    </p:spTree>
    <p:extLst>
      <p:ext uri="{BB962C8B-B14F-4D97-AF65-F5344CB8AC3E}">
        <p14:creationId xmlns:p14="http://schemas.microsoft.com/office/powerpoint/2010/main" val="31183601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36" fill="hold"/>
                                        <p:tgtEl>
                                          <p:spTgt spid="7"/>
                                        </p:tgtEl>
                                      </p:cBhvr>
                                    </p:cmd>
                                  </p:childTnLst>
                                </p:cTn>
                              </p:par>
                            </p:childTnLst>
                          </p:cTn>
                        </p:par>
                      </p:childTnLst>
                    </p:cTn>
                  </p:par>
                </p:childTnLst>
              </p:cTn>
              <p:nextCondLst>
                <p:cond evt="onClick" delay="0">
                  <p:tgtEl>
                    <p:spTgt spid="7"/>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
        <p:cNvGrpSpPr/>
        <p:nvPr/>
      </p:nvGrpSpPr>
      <p:grpSpPr>
        <a:xfrm>
          <a:off x="0" y="0"/>
          <a:ext cx="0" cy="0"/>
          <a:chOff x="0" y="0"/>
          <a:chExt cx="0" cy="0"/>
        </a:xfrm>
      </p:grpSpPr>
      <p:sp>
        <p:nvSpPr>
          <p:cNvPr id="2" name="Rectangle 1"/>
          <p:cNvSpPr/>
          <p:nvPr/>
        </p:nvSpPr>
        <p:spPr>
          <a:xfrm>
            <a:off x="228601" y="868042"/>
            <a:ext cx="11963399" cy="5121915"/>
          </a:xfrm>
          <a:prstGeom prst="rect">
            <a:avLst/>
          </a:prstGeom>
        </p:spPr>
        <p:txBody>
          <a:bodyPr wrap="square">
            <a:spAutoFit/>
          </a:bodyPr>
          <a:lstStyle/>
          <a:p>
            <a:pPr marL="514196" marR="0" lvl="0" indent="-514196" algn="l" defTabSz="914400" rtl="0" eaLnBrk="1" fontAlgn="base" latinLnBrk="0" hangingPunct="1">
              <a:lnSpc>
                <a:spcPct val="2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What’s the best Bible story you read? Why?</a:t>
            </a:r>
          </a:p>
          <a:p>
            <a:pPr marL="514196" marR="0" lvl="0" indent="-514196" algn="l" defTabSz="914400" rtl="0" eaLnBrk="1" fontAlgn="base" latinLnBrk="0" hangingPunct="1">
              <a:lnSpc>
                <a:spcPct val="2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What’s worse now than last year? What’s better?</a:t>
            </a:r>
          </a:p>
          <a:p>
            <a:pPr marL="514350" marR="0" lvl="0" indent="-514350" algn="l" defTabSz="914400" rtl="0" eaLnBrk="1" fontAlgn="base" latinLnBrk="0" hangingPunct="1">
              <a:lnSpc>
                <a:spcPct val="2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rPr>
              <a:t>What do you look for when you are proofreading?</a:t>
            </a:r>
          </a:p>
          <a:p>
            <a:pPr marL="514350" marR="0" lvl="0" indent="-514350" algn="l" defTabSz="914400" rtl="0" eaLnBrk="1" fontAlgn="base" latinLnBrk="0" hangingPunct="1">
              <a:lnSpc>
                <a:spcPct val="2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rPr>
              <a:t>Which punctuation marks are hardest to use correctly?</a:t>
            </a:r>
          </a:p>
          <a:p>
            <a:pPr marL="514350" marR="0" lvl="0" indent="-514350" algn="l" defTabSz="914400" rtl="0" eaLnBrk="1" fontAlgn="base" latinLnBrk="0" hangingPunct="1">
              <a:lnSpc>
                <a:spcPct val="2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rPr>
              <a:t>What must we do to please God?</a:t>
            </a:r>
          </a:p>
          <a:p>
            <a:pPr marL="514350" marR="0" lvl="0" indent="-514350" algn="l" defTabSz="914400" rtl="0" eaLnBrk="1" fontAlgn="base" latinLnBrk="0" hangingPunct="1">
              <a:lnSpc>
                <a:spcPct val="2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rPr>
              <a:t>What should you do to improve your English?</a:t>
            </a:r>
          </a:p>
        </p:txBody>
      </p:sp>
      <p:sp>
        <p:nvSpPr>
          <p:cNvPr id="3" name="Footer Placeholder 2"/>
          <p:cNvSpPr>
            <a:spLocks noGrp="1"/>
          </p:cNvSpPr>
          <p:nvPr>
            <p:ph type="ftr" sz="quarter" idx="11"/>
          </p:nvPr>
        </p:nvSpPr>
        <p:spPr>
          <a:xfrm>
            <a:off x="304131" y="6442648"/>
            <a:ext cx="3697957" cy="298829"/>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1200" cap="none" spc="0" normalizeH="0" baseline="0" noProof="0" dirty="0">
                <a:ln>
                  <a:noFill/>
                </a:ln>
                <a:solidFill>
                  <a:srgbClr val="888888"/>
                </a:solidFill>
                <a:effectLst/>
                <a:uLnTx/>
                <a:uFillTx/>
                <a:latin typeface="Verdana"/>
                <a:ea typeface="Verdana"/>
                <a:cs typeface="Verdana"/>
                <a:sym typeface="Verdana"/>
              </a:rPr>
              <a:t>©2020-2025 Light of the World Learning</a:t>
            </a:r>
          </a:p>
        </p:txBody>
      </p:sp>
      <p:sp>
        <p:nvSpPr>
          <p:cNvPr id="4" name="Slide Number Placeholder 3"/>
          <p:cNvSpPr>
            <a:spLocks noGrp="1"/>
          </p:cNvSpPr>
          <p:nvPr>
            <p:ph type="sldNum" sz="quarter" idx="12"/>
          </p:nvPr>
        </p:nvSpPr>
        <p:spPr>
          <a:xfrm>
            <a:off x="9145383" y="6376352"/>
            <a:ext cx="2742486"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5E4BD53B-799D-45BA-86E6-EF67B311383C}" type="slidenum">
              <a:rPr kumimoji="0" lang="en-US" sz="1200" b="0" i="0" u="none" strike="noStrike" kern="1200" cap="none" spc="0" normalizeH="0" baseline="0" noProof="0" smtClean="0">
                <a:ln>
                  <a:noFill/>
                </a:ln>
                <a:solidFill>
                  <a:srgbClr val="888888"/>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lang="en-US" sz="1200" b="0" i="0" u="none" strike="noStrike" kern="1200" cap="none" spc="0" normalizeH="0" baseline="0" noProof="0">
              <a:ln>
                <a:noFill/>
              </a:ln>
              <a:solidFill>
                <a:srgbClr val="888888"/>
              </a:solidFill>
              <a:effectLst/>
              <a:uLnTx/>
              <a:uFillTx/>
              <a:latin typeface="Verdana"/>
              <a:ea typeface="Verdana"/>
              <a:cs typeface="Verdana"/>
              <a:sym typeface="Verdana"/>
            </a:endParaRPr>
          </a:p>
        </p:txBody>
      </p:sp>
      <p:sp>
        <p:nvSpPr>
          <p:cNvPr id="5" name="TextBox 4"/>
          <p:cNvSpPr txBox="1"/>
          <p:nvPr/>
        </p:nvSpPr>
        <p:spPr>
          <a:xfrm>
            <a:off x="1294810" y="59795"/>
            <a:ext cx="83634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Conversation Questions B</a:t>
            </a:r>
          </a:p>
        </p:txBody>
      </p:sp>
      <p:pic>
        <p:nvPicPr>
          <p:cNvPr id="6" name="Picture 5">
            <a:extLst>
              <a:ext uri="{FF2B5EF4-FFF2-40B4-BE49-F238E27FC236}">
                <a16:creationId xmlns:a16="http://schemas.microsoft.com/office/drawing/2014/main" id="{72EB8935-BD48-D7B3-A227-E6D1E0241CD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052373" y="3999662"/>
            <a:ext cx="2835495" cy="2741816"/>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609600" cy="609600"/>
          </a:xfrm>
          <a:prstGeom prst="rect">
            <a:avLst/>
          </a:prstGeom>
        </p:spPr>
      </p:pic>
    </p:spTree>
    <p:extLst>
      <p:ext uri="{BB962C8B-B14F-4D97-AF65-F5344CB8AC3E}">
        <p14:creationId xmlns:p14="http://schemas.microsoft.com/office/powerpoint/2010/main" val="3567199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10" fill="hold"/>
                                        <p:tgtEl>
                                          <p:spTgt spid="7"/>
                                        </p:tgtEl>
                                      </p:cBhvr>
                                    </p:cmd>
                                  </p:childTnLst>
                                </p:cTn>
                              </p:par>
                            </p:childTnLst>
                          </p:cTn>
                        </p:par>
                      </p:childTnLst>
                    </p:cTn>
                  </p:par>
                </p:childTnLst>
              </p:cTn>
              <p:nextCondLst>
                <p:cond evt="onClick" delay="0">
                  <p:tgtEl>
                    <p:spTgt spid="7"/>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07661189"/>
              </p:ext>
            </p:extLst>
          </p:nvPr>
        </p:nvGraphicFramePr>
        <p:xfrm>
          <a:off x="0" y="1035822"/>
          <a:ext cx="12192000" cy="3418422"/>
        </p:xfrm>
        <a:graphic>
          <a:graphicData uri="http://schemas.openxmlformats.org/drawingml/2006/table">
            <a:tbl>
              <a:tblPr>
                <a:tableStyleId>{BC89EF96-8CEA-46FF-86C4-4CE0E7609802}</a:tableStyleId>
              </a:tblPr>
              <a:tblGrid>
                <a:gridCol w="4120901">
                  <a:extLst>
                    <a:ext uri="{9D8B030D-6E8A-4147-A177-3AD203B41FA5}">
                      <a16:colId xmlns:a16="http://schemas.microsoft.com/office/drawing/2014/main" val="3055822964"/>
                    </a:ext>
                  </a:extLst>
                </a:gridCol>
                <a:gridCol w="4111102">
                  <a:extLst>
                    <a:ext uri="{9D8B030D-6E8A-4147-A177-3AD203B41FA5}">
                      <a16:colId xmlns:a16="http://schemas.microsoft.com/office/drawing/2014/main" val="234995585"/>
                    </a:ext>
                  </a:extLst>
                </a:gridCol>
                <a:gridCol w="3959997">
                  <a:extLst>
                    <a:ext uri="{9D8B030D-6E8A-4147-A177-3AD203B41FA5}">
                      <a16:colId xmlns:a16="http://schemas.microsoft.com/office/drawing/2014/main" val="2223375435"/>
                    </a:ext>
                  </a:extLst>
                </a:gridCol>
              </a:tblGrid>
              <a:tr h="827732">
                <a:tc>
                  <a:txBody>
                    <a:bodyPr/>
                    <a:lstStyle/>
                    <a:p>
                      <a:pPr marL="0" marR="0" lvl="0" indent="0" algn="l" defTabSz="914126" rtl="0" eaLnBrk="1" fontAlgn="ctr" latinLnBrk="0" hangingPunct="1">
                        <a:lnSpc>
                          <a:spcPct val="100000"/>
                        </a:lnSpc>
                        <a:spcBef>
                          <a:spcPts val="0"/>
                        </a:spcBef>
                        <a:spcAft>
                          <a:spcPts val="0"/>
                        </a:spcAft>
                        <a:buClrTx/>
                        <a:buSzTx/>
                        <a:buFontTx/>
                        <a:buNone/>
                        <a:tabLst/>
                        <a:defRPr/>
                      </a:pPr>
                      <a:r>
                        <a:rPr lang="en-US" sz="2800" b="0" i="0" u="none" strike="noStrike"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 </a:t>
                      </a:r>
                      <a:r>
                        <a:rPr lang="en-US" sz="2800" u="none" strike="noStrike" cap="none" dirty="0">
                          <a:latin typeface="Verdana"/>
                          <a:ea typeface="Verdana"/>
                          <a:cs typeface="Verdana"/>
                          <a:sym typeface="Verdana"/>
                        </a:rPr>
                        <a:t>/E/ spelled open e</a:t>
                      </a:r>
                      <a:endParaRPr lang="en-US" sz="2800" u="none" strike="noStrike" cap="none" dirty="0">
                        <a:solidFill>
                          <a:srgbClr val="000000"/>
                        </a:solidFill>
                        <a:latin typeface="Verdana"/>
                        <a:ea typeface="Verdana"/>
                        <a:cs typeface="Verdana"/>
                        <a:sym typeface="Verdana"/>
                      </a:endParaRPr>
                    </a:p>
                  </a:txBody>
                  <a:tcPr marL="68562" marR="68562" marT="45708" marB="45708">
                    <a:solidFill>
                      <a:srgbClr val="C9DBF9"/>
                    </a:solidFill>
                  </a:tcPr>
                </a:tc>
                <a:tc>
                  <a:txBody>
                    <a:bodyPr/>
                    <a:lstStyle/>
                    <a:p>
                      <a:pPr marL="0" marR="0" lvl="0" indent="0" algn="l" defTabSz="914126" rtl="0" eaLnBrk="1" fontAlgn="ctr" latinLnBrk="0" hangingPunct="1">
                        <a:lnSpc>
                          <a:spcPct val="100000"/>
                        </a:lnSpc>
                        <a:spcBef>
                          <a:spcPts val="0"/>
                        </a:spcBef>
                        <a:spcAft>
                          <a:spcPts val="0"/>
                        </a:spcAft>
                        <a:buClrTx/>
                        <a:buSzTx/>
                        <a:buFontTx/>
                        <a:buNone/>
                        <a:tabLst/>
                        <a:defRPr/>
                      </a:pPr>
                      <a:r>
                        <a:rPr lang="en-US" sz="2800" b="0" i="0" u="none" strike="noStrike" cap="none" dirty="0">
                          <a:solidFill>
                            <a:schemeClr val="tx1"/>
                          </a:solidFill>
                          <a:effectLst/>
                          <a:latin typeface="Verdana" panose="020B0604030504040204" pitchFamily="34" charset="0"/>
                          <a:ea typeface="Verdana" panose="020B0604030504040204" pitchFamily="34" charset="0"/>
                          <a:cs typeface="Verdana" panose="020B0604030504040204" pitchFamily="34" charset="0"/>
                          <a:sym typeface="Arial"/>
                        </a:rPr>
                        <a:t>2. </a:t>
                      </a:r>
                      <a:r>
                        <a:rPr lang="en-US" sz="2800" u="none" strike="noStrike" cap="none" dirty="0">
                          <a:latin typeface="Verdana"/>
                          <a:ea typeface="Verdana"/>
                          <a:cs typeface="Verdana"/>
                          <a:sym typeface="Verdana"/>
                        </a:rPr>
                        <a:t>/I/ spelled open </a:t>
                      </a:r>
                      <a:r>
                        <a:rPr lang="en-US" sz="2800" u="none" strike="noStrike" cap="none" dirty="0" err="1">
                          <a:latin typeface="Verdana"/>
                          <a:ea typeface="Verdana"/>
                          <a:cs typeface="Verdana"/>
                          <a:sym typeface="Verdana"/>
                        </a:rPr>
                        <a:t>i</a:t>
                      </a:r>
                      <a:endParaRPr lang="en-US" sz="2800" u="none" strike="noStrike" cap="none" dirty="0">
                        <a:solidFill>
                          <a:srgbClr val="000000"/>
                        </a:solidFill>
                        <a:latin typeface="Verdana"/>
                        <a:ea typeface="Verdana"/>
                        <a:cs typeface="Verdana"/>
                        <a:sym typeface="Verdana"/>
                      </a:endParaRPr>
                    </a:p>
                  </a:txBody>
                  <a:tcPr marL="68562" marR="68562" marT="45708" marB="45708">
                    <a:solidFill>
                      <a:srgbClr val="C9DBF9"/>
                    </a:solidFill>
                  </a:tcPr>
                </a:tc>
                <a:tc>
                  <a:txBody>
                    <a:bodyPr/>
                    <a:lstStyle/>
                    <a:p>
                      <a:pPr marL="0" marR="0" lvl="0" indent="0" algn="l" rtl="0">
                        <a:lnSpc>
                          <a:spcPct val="100000"/>
                        </a:lnSpc>
                        <a:spcBef>
                          <a:spcPts val="0"/>
                        </a:spcBef>
                        <a:spcAft>
                          <a:spcPts val="0"/>
                        </a:spcAft>
                        <a:buClr>
                          <a:srgbClr val="000000"/>
                        </a:buClr>
                        <a:buSzPts val="2100"/>
                        <a:buFont typeface="Arial"/>
                        <a:buNone/>
                      </a:pPr>
                      <a:r>
                        <a:rPr lang="en-US" sz="2800" b="0" i="0" u="none" strike="noStrike" cap="none" dirty="0">
                          <a:solidFill>
                            <a:schemeClr val="tx1"/>
                          </a:solidFill>
                          <a:effectLst/>
                          <a:latin typeface="Verdana" panose="020B0604030504040204" pitchFamily="34" charset="0"/>
                          <a:ea typeface="Verdana" panose="020B0604030504040204" pitchFamily="34" charset="0"/>
                          <a:cs typeface="Verdana" panose="020B0604030504040204" pitchFamily="34" charset="0"/>
                          <a:sym typeface="Arial"/>
                        </a:rPr>
                        <a:t>3. </a:t>
                      </a:r>
                      <a:r>
                        <a:rPr lang="en-US" sz="2800" u="none" strike="noStrike" cap="none" dirty="0">
                          <a:solidFill>
                            <a:schemeClr val="dk1"/>
                          </a:solidFill>
                          <a:latin typeface="Verdana"/>
                          <a:ea typeface="Verdana"/>
                          <a:cs typeface="Verdana"/>
                          <a:sym typeface="Verdana"/>
                        </a:rPr>
                        <a:t>/O/ spelled open o</a:t>
                      </a:r>
                      <a:endParaRPr lang="en-US" sz="2800" u="none" strike="noStrike" cap="none" dirty="0">
                        <a:solidFill>
                          <a:srgbClr val="000000"/>
                        </a:solidFill>
                        <a:latin typeface="Verdana"/>
                        <a:ea typeface="Verdana"/>
                        <a:cs typeface="Verdana"/>
                        <a:sym typeface="Verdana"/>
                      </a:endParaRPr>
                    </a:p>
                  </a:txBody>
                  <a:tcPr marL="68562" marR="68562" marT="45708" marB="45708">
                    <a:solidFill>
                      <a:srgbClr val="C9DBF9"/>
                    </a:solidFill>
                  </a:tcPr>
                </a:tc>
                <a:extLst>
                  <a:ext uri="{0D108BD9-81ED-4DB2-BD59-A6C34878D82A}">
                    <a16:rowId xmlns:a16="http://schemas.microsoft.com/office/drawing/2014/main" val="4071958016"/>
                  </a:ext>
                </a:extLst>
              </a:tr>
              <a:tr h="511147">
                <a:tc>
                  <a:txBody>
                    <a:bodyPr/>
                    <a:lstStyle/>
                    <a:p>
                      <a:pPr rtl="0" fontAlgn="ctr">
                        <a:spcBef>
                          <a:spcPts val="0"/>
                        </a:spcBef>
                        <a:spcAft>
                          <a:spcPts val="0"/>
                        </a:spcAft>
                      </a:pPr>
                      <a:r>
                        <a:rPr lang="en-US" sz="2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be</a:t>
                      </a:r>
                      <a:endParaRPr lang="en-US" sz="2800" dirty="0">
                        <a:effectLst/>
                        <a:latin typeface="Verdana" panose="020B0604030504040204" pitchFamily="34" charset="0"/>
                        <a:ea typeface="Verdana" panose="020B0604030504040204" pitchFamily="34" charset="0"/>
                        <a:cs typeface="Verdana" panose="020B0604030504040204" pitchFamily="34" charset="0"/>
                      </a:endParaRPr>
                    </a:p>
                  </a:txBody>
                  <a:tcPr marL="68562" marR="68562" marT="45708" marB="45708" anchor="ctr"/>
                </a:tc>
                <a:tc>
                  <a:txBody>
                    <a:bodyPr/>
                    <a:lstStyle/>
                    <a:p>
                      <a:pPr rtl="0" fontAlgn="ctr">
                        <a:spcBef>
                          <a:spcPts val="0"/>
                        </a:spcBef>
                        <a:spcAft>
                          <a:spcPts val="0"/>
                        </a:spcAft>
                      </a:pPr>
                      <a:r>
                        <a:rPr lang="en-US" sz="2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hi</a:t>
                      </a:r>
                      <a:endParaRPr lang="en-US" sz="2800" dirty="0">
                        <a:effectLst/>
                        <a:latin typeface="Verdana" panose="020B0604030504040204" pitchFamily="34" charset="0"/>
                        <a:ea typeface="Verdana" panose="020B0604030504040204" pitchFamily="34" charset="0"/>
                        <a:cs typeface="Verdana" panose="020B0604030504040204" pitchFamily="34" charset="0"/>
                      </a:endParaRPr>
                    </a:p>
                  </a:txBody>
                  <a:tcPr marL="68562" marR="68562" marT="45708" marB="45708" anchor="ctr"/>
                </a:tc>
                <a:tc>
                  <a:txBody>
                    <a:bodyPr/>
                    <a:lstStyle/>
                    <a:p>
                      <a:pPr rtl="0" fontAlgn="ctr">
                        <a:spcBef>
                          <a:spcPts val="0"/>
                        </a:spcBef>
                        <a:spcAft>
                          <a:spcPts val="0"/>
                        </a:spcAft>
                      </a:pPr>
                      <a:r>
                        <a:rPr lang="en-US" sz="2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open</a:t>
                      </a:r>
                    </a:p>
                  </a:txBody>
                  <a:tcPr marL="68562" marR="68562" marT="45708" marB="45708" anchor="ctr"/>
                </a:tc>
                <a:extLst>
                  <a:ext uri="{0D108BD9-81ED-4DB2-BD59-A6C34878D82A}">
                    <a16:rowId xmlns:a16="http://schemas.microsoft.com/office/drawing/2014/main" val="3891613480"/>
                  </a:ext>
                </a:extLst>
              </a:tr>
              <a:tr h="511147">
                <a:tc>
                  <a:txBody>
                    <a:bodyPr/>
                    <a:lstStyle/>
                    <a:p>
                      <a:pPr rtl="0" fontAlgn="ctr">
                        <a:spcBef>
                          <a:spcPts val="0"/>
                        </a:spcBef>
                        <a:spcAft>
                          <a:spcPts val="0"/>
                        </a:spcAft>
                      </a:pPr>
                      <a:r>
                        <a:rPr lang="en-US" sz="2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me</a:t>
                      </a:r>
                      <a:endParaRPr lang="en-US" sz="2800" dirty="0">
                        <a:effectLst/>
                        <a:latin typeface="Verdana" panose="020B0604030504040204" pitchFamily="34" charset="0"/>
                        <a:ea typeface="Verdana" panose="020B0604030504040204" pitchFamily="34" charset="0"/>
                        <a:cs typeface="Verdana" panose="020B0604030504040204" pitchFamily="34" charset="0"/>
                      </a:endParaRPr>
                    </a:p>
                  </a:txBody>
                  <a:tcPr marL="68562" marR="68562" marT="45708" marB="45708" anchor="ctr"/>
                </a:tc>
                <a:tc>
                  <a:txBody>
                    <a:bodyPr/>
                    <a:lstStyle/>
                    <a:p>
                      <a:pPr rtl="0" fontAlgn="ctr">
                        <a:spcBef>
                          <a:spcPts val="0"/>
                        </a:spcBef>
                        <a:spcAft>
                          <a:spcPts val="0"/>
                        </a:spcAft>
                      </a:pPr>
                      <a:r>
                        <a:rPr lang="en-US" sz="2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Bible</a:t>
                      </a:r>
                      <a:endParaRPr lang="en-US" sz="2800" dirty="0">
                        <a:effectLst/>
                        <a:latin typeface="Verdana" panose="020B0604030504040204" pitchFamily="34" charset="0"/>
                        <a:ea typeface="Verdana" panose="020B0604030504040204" pitchFamily="34" charset="0"/>
                        <a:cs typeface="Verdana" panose="020B0604030504040204" pitchFamily="34" charset="0"/>
                      </a:endParaRPr>
                    </a:p>
                  </a:txBody>
                  <a:tcPr marL="68562" marR="68562" marT="45708" marB="45708" anchor="ctr"/>
                </a:tc>
                <a:tc>
                  <a:txBody>
                    <a:bodyPr/>
                    <a:lstStyle/>
                    <a:p>
                      <a:pPr rtl="0" fontAlgn="ctr">
                        <a:spcBef>
                          <a:spcPts val="0"/>
                        </a:spcBef>
                        <a:spcAft>
                          <a:spcPts val="0"/>
                        </a:spcAft>
                      </a:pPr>
                      <a:r>
                        <a:rPr lang="en-US" sz="2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ago</a:t>
                      </a:r>
                    </a:p>
                  </a:txBody>
                  <a:tcPr marL="68562" marR="68562" marT="45708" marB="45708" anchor="ctr"/>
                </a:tc>
                <a:extLst>
                  <a:ext uri="{0D108BD9-81ED-4DB2-BD59-A6C34878D82A}">
                    <a16:rowId xmlns:a16="http://schemas.microsoft.com/office/drawing/2014/main" val="3266470322"/>
                  </a:ext>
                </a:extLst>
              </a:tr>
              <a:tr h="511157">
                <a:tc>
                  <a:txBody>
                    <a:bodyPr/>
                    <a:lstStyle/>
                    <a:p>
                      <a:pPr marL="0" marR="0" lvl="0" indent="0" algn="l" rtl="0">
                        <a:lnSpc>
                          <a:spcPct val="100000"/>
                        </a:lnSpc>
                        <a:spcBef>
                          <a:spcPts val="0"/>
                        </a:spcBef>
                        <a:spcAft>
                          <a:spcPts val="0"/>
                        </a:spcAft>
                        <a:buClr>
                          <a:srgbClr val="000000"/>
                        </a:buClr>
                        <a:buSzPts val="2100"/>
                        <a:buFont typeface="Arial"/>
                        <a:buNone/>
                      </a:pPr>
                      <a:r>
                        <a:rPr lang="en-US" sz="2800" b="0" i="0" u="none" strike="noStrike" cap="none" dirty="0">
                          <a:solidFill>
                            <a:schemeClr val="tx1"/>
                          </a:solidFill>
                          <a:effectLst/>
                          <a:latin typeface="Verdana" panose="020B0604030504040204" pitchFamily="34" charset="0"/>
                          <a:ea typeface="Verdana" panose="020B0604030504040204" pitchFamily="34" charset="0"/>
                          <a:cs typeface="Verdana" panose="020B0604030504040204" pitchFamily="34" charset="0"/>
                          <a:sym typeface="Verdana"/>
                        </a:rPr>
                        <a:t>4. </a:t>
                      </a:r>
                      <a:r>
                        <a:rPr lang="en-US" sz="2800" u="none" strike="noStrike" cap="none" dirty="0">
                          <a:latin typeface="Verdana"/>
                          <a:ea typeface="Verdana"/>
                          <a:cs typeface="Verdana"/>
                          <a:sym typeface="Verdana"/>
                        </a:rPr>
                        <a:t>/z/ spelled s</a:t>
                      </a:r>
                      <a:endParaRPr lang="en-US" sz="2800" u="none" strike="noStrike" cap="none" dirty="0">
                        <a:solidFill>
                          <a:srgbClr val="000000"/>
                        </a:solidFill>
                        <a:latin typeface="Verdana"/>
                        <a:ea typeface="Verdana"/>
                        <a:cs typeface="Verdana"/>
                        <a:sym typeface="Verdana"/>
                      </a:endParaRPr>
                    </a:p>
                  </a:txBody>
                  <a:tcPr marL="68557" marR="68557" marT="45713" marB="45713" anchor="ctr">
                    <a:solidFill>
                      <a:srgbClr val="C9DBF9"/>
                    </a:solidFill>
                  </a:tcPr>
                </a:tc>
                <a:tc>
                  <a:txBody>
                    <a:bodyPr/>
                    <a:lstStyle/>
                    <a:p>
                      <a:pPr marL="0" marR="0" lvl="0" indent="0" algn="l" rtl="0">
                        <a:spcBef>
                          <a:spcPts val="0"/>
                        </a:spcBef>
                        <a:spcAft>
                          <a:spcPts val="0"/>
                        </a:spcAft>
                        <a:buNone/>
                      </a:pPr>
                      <a:r>
                        <a:rPr lang="en-US" sz="2800" b="0" i="0" u="none" strike="noStrike" cap="none" dirty="0">
                          <a:solidFill>
                            <a:schemeClr val="tx1"/>
                          </a:solidFill>
                          <a:effectLst/>
                          <a:latin typeface="Verdana" panose="020B0604030504040204" pitchFamily="34" charset="0"/>
                          <a:ea typeface="Verdana" panose="020B0604030504040204" pitchFamily="34" charset="0"/>
                          <a:cs typeface="Verdana" panose="020B0604030504040204" pitchFamily="34" charset="0"/>
                          <a:sym typeface="Verdana"/>
                        </a:rPr>
                        <a:t>5. </a:t>
                      </a:r>
                      <a:r>
                        <a:rPr lang="en-US" sz="2800" u="none" strike="noStrike" cap="none" dirty="0">
                          <a:latin typeface="Verdana"/>
                          <a:ea typeface="Verdana"/>
                          <a:cs typeface="Verdana"/>
                          <a:sym typeface="Verdana"/>
                        </a:rPr>
                        <a:t>/s/  spelled s</a:t>
                      </a:r>
                      <a:endParaRPr sz="2800" b="0" u="none" strike="noStrike" cap="none" dirty="0">
                        <a:solidFill>
                          <a:schemeClr val="tx1"/>
                        </a:solidFill>
                        <a:latin typeface="Verdana"/>
                        <a:ea typeface="Verdana"/>
                        <a:cs typeface="Verdana"/>
                        <a:sym typeface="Verdana"/>
                      </a:endParaRPr>
                    </a:p>
                  </a:txBody>
                  <a:tcPr marL="68557" marR="68557" marT="45713" marB="45713" anchor="ctr">
                    <a:solidFill>
                      <a:srgbClr val="C9DBF9"/>
                    </a:solid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2800" b="0" i="0" u="none" strike="noStrike" cap="none" dirty="0">
                          <a:solidFill>
                            <a:schemeClr val="tx1"/>
                          </a:solidFill>
                          <a:effectLst/>
                          <a:latin typeface="Verdana" panose="020B0604030504040204" pitchFamily="34" charset="0"/>
                          <a:ea typeface="Verdana" panose="020B0604030504040204" pitchFamily="34" charset="0"/>
                          <a:cs typeface="Verdana" panose="020B0604030504040204" pitchFamily="34" charset="0"/>
                          <a:sym typeface="Verdana"/>
                        </a:rPr>
                        <a:t>6. </a:t>
                      </a:r>
                      <a:r>
                        <a:rPr lang="en-US" sz="2800" u="none" strike="noStrike" cap="none" dirty="0">
                          <a:latin typeface="Verdana"/>
                          <a:ea typeface="Verdana"/>
                          <a:cs typeface="Verdana"/>
                          <a:sym typeface="Verdana"/>
                        </a:rPr>
                        <a:t>/</a:t>
                      </a:r>
                      <a:r>
                        <a:rPr lang="en-US" sz="2800" u="none" strike="noStrike" cap="none" dirty="0" err="1">
                          <a:latin typeface="Verdana"/>
                          <a:ea typeface="Verdana"/>
                          <a:cs typeface="Verdana"/>
                          <a:sym typeface="Verdana"/>
                        </a:rPr>
                        <a:t>iz</a:t>
                      </a:r>
                      <a:r>
                        <a:rPr lang="en-US" sz="2800" u="none" strike="noStrike" cap="none" dirty="0">
                          <a:latin typeface="Verdana"/>
                          <a:ea typeface="Verdana"/>
                          <a:cs typeface="Verdana"/>
                          <a:sym typeface="Verdana"/>
                        </a:rPr>
                        <a:t>/ spelled es</a:t>
                      </a:r>
                      <a:endParaRPr lang="en-US" sz="2800" u="none" strike="noStrike" cap="none" dirty="0">
                        <a:solidFill>
                          <a:srgbClr val="000000"/>
                        </a:solidFill>
                        <a:latin typeface="Verdana"/>
                        <a:ea typeface="Verdana"/>
                        <a:cs typeface="Verdana"/>
                        <a:sym typeface="Verdana"/>
                      </a:endParaRPr>
                    </a:p>
                  </a:txBody>
                  <a:tcPr marL="68557" marR="68557" marT="45713" marB="45713" anchor="ctr">
                    <a:solidFill>
                      <a:srgbClr val="C9DBF9"/>
                    </a:solidFill>
                  </a:tcPr>
                </a:tc>
                <a:extLst>
                  <a:ext uri="{0D108BD9-81ED-4DB2-BD59-A6C34878D82A}">
                    <a16:rowId xmlns:a16="http://schemas.microsoft.com/office/drawing/2014/main" val="3140794841"/>
                  </a:ext>
                </a:extLst>
              </a:tr>
              <a:tr h="511147">
                <a:tc>
                  <a:txBody>
                    <a:bodyPr/>
                    <a:lstStyle/>
                    <a:p>
                      <a:pPr rtl="0" fontAlgn="ctr">
                        <a:spcBef>
                          <a:spcPts val="0"/>
                        </a:spcBef>
                        <a:spcAft>
                          <a:spcPts val="0"/>
                        </a:spcAft>
                      </a:pPr>
                      <a:r>
                        <a:rPr lang="en-US" sz="2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thorns</a:t>
                      </a:r>
                      <a:endParaRPr lang="en-US" sz="2800" dirty="0">
                        <a:effectLst/>
                        <a:latin typeface="Verdana" panose="020B0604030504040204" pitchFamily="34" charset="0"/>
                        <a:ea typeface="Verdana" panose="020B0604030504040204" pitchFamily="34" charset="0"/>
                        <a:cs typeface="Verdana" panose="020B0604030504040204" pitchFamily="34" charset="0"/>
                      </a:endParaRPr>
                    </a:p>
                  </a:txBody>
                  <a:tcPr marL="68562" marR="68562" marT="45708" marB="45708" anchor="ctr"/>
                </a:tc>
                <a:tc>
                  <a:txBody>
                    <a:bodyPr/>
                    <a:lstStyle/>
                    <a:p>
                      <a:pPr rtl="0" fontAlgn="ctr">
                        <a:spcBef>
                          <a:spcPts val="0"/>
                        </a:spcBef>
                        <a:spcAft>
                          <a:spcPts val="0"/>
                        </a:spcAft>
                      </a:pPr>
                      <a:r>
                        <a:rPr lang="en-US" sz="2800" dirty="0">
                          <a:effectLst/>
                          <a:latin typeface="Verdana" panose="020B0604030504040204" pitchFamily="34" charset="0"/>
                          <a:ea typeface="Verdana" panose="020B0604030504040204" pitchFamily="34" charset="0"/>
                          <a:cs typeface="Verdana" panose="020B0604030504040204" pitchFamily="34" charset="0"/>
                        </a:rPr>
                        <a:t>points</a:t>
                      </a:r>
                    </a:p>
                  </a:txBody>
                  <a:tcPr marL="68562" marR="68562" marT="45708" marB="45708" anchor="ctr"/>
                </a:tc>
                <a:tc>
                  <a:txBody>
                    <a:bodyPr/>
                    <a:lstStyle/>
                    <a:p>
                      <a:pPr rtl="0" fontAlgn="ctr">
                        <a:spcBef>
                          <a:spcPts val="0"/>
                        </a:spcBef>
                        <a:spcAft>
                          <a:spcPts val="0"/>
                        </a:spcAft>
                      </a:pPr>
                      <a:r>
                        <a:rPr lang="en-US" sz="2800" dirty="0">
                          <a:effectLst/>
                          <a:latin typeface="Verdana" panose="020B0604030504040204" pitchFamily="34" charset="0"/>
                          <a:ea typeface="Verdana" panose="020B0604030504040204" pitchFamily="34" charset="0"/>
                          <a:cs typeface="Verdana" panose="020B0604030504040204" pitchFamily="34" charset="0"/>
                        </a:rPr>
                        <a:t>churches</a:t>
                      </a:r>
                    </a:p>
                  </a:txBody>
                  <a:tcPr marL="68562" marR="68562" marT="45708" marB="45708" anchor="ctr"/>
                </a:tc>
                <a:extLst>
                  <a:ext uri="{0D108BD9-81ED-4DB2-BD59-A6C34878D82A}">
                    <a16:rowId xmlns:a16="http://schemas.microsoft.com/office/drawing/2014/main" val="3587270234"/>
                  </a:ext>
                </a:extLst>
              </a:tr>
              <a:tr h="511147">
                <a:tc>
                  <a:txBody>
                    <a:bodyPr/>
                    <a:lstStyle/>
                    <a:p>
                      <a:pPr rtl="0" fontAlgn="ctr">
                        <a:spcBef>
                          <a:spcPts val="0"/>
                        </a:spcBef>
                        <a:spcAft>
                          <a:spcPts val="0"/>
                        </a:spcAft>
                      </a:pPr>
                      <a:r>
                        <a:rPr lang="en-US" sz="2800" dirty="0">
                          <a:effectLst/>
                          <a:latin typeface="Verdana" panose="020B0604030504040204" pitchFamily="34" charset="0"/>
                          <a:ea typeface="Verdana" panose="020B0604030504040204" pitchFamily="34" charset="0"/>
                          <a:cs typeface="Verdana" panose="020B0604030504040204" pitchFamily="34" charset="0"/>
                        </a:rPr>
                        <a:t>delivers</a:t>
                      </a:r>
                    </a:p>
                  </a:txBody>
                  <a:tcPr marL="68562" marR="68562" marT="45708" marB="45708" anchor="ctr"/>
                </a:tc>
                <a:tc>
                  <a:txBody>
                    <a:bodyPr/>
                    <a:lstStyle/>
                    <a:p>
                      <a:pPr rtl="0" fontAlgn="ctr">
                        <a:spcBef>
                          <a:spcPts val="0"/>
                        </a:spcBef>
                        <a:spcAft>
                          <a:spcPts val="0"/>
                        </a:spcAft>
                      </a:pPr>
                      <a:r>
                        <a:rPr lang="en-US" sz="2800" dirty="0">
                          <a:effectLst/>
                          <a:latin typeface="Verdana" panose="020B0604030504040204" pitchFamily="34" charset="0"/>
                          <a:ea typeface="Verdana" panose="020B0604030504040204" pitchFamily="34" charset="0"/>
                          <a:cs typeface="Verdana" panose="020B0604030504040204" pitchFamily="34" charset="0"/>
                        </a:rPr>
                        <a:t>lights</a:t>
                      </a:r>
                    </a:p>
                  </a:txBody>
                  <a:tcPr marL="68562" marR="68562" marT="45708" marB="45708" anchor="ctr"/>
                </a:tc>
                <a:tc>
                  <a:txBody>
                    <a:bodyPr/>
                    <a:lstStyle/>
                    <a:p>
                      <a:pPr rtl="0" fontAlgn="ctr">
                        <a:spcBef>
                          <a:spcPts val="0"/>
                        </a:spcBef>
                        <a:spcAft>
                          <a:spcPts val="0"/>
                        </a:spcAft>
                      </a:pPr>
                      <a:r>
                        <a:rPr lang="en-US" sz="2800" dirty="0">
                          <a:effectLst/>
                          <a:latin typeface="Verdana" panose="020B0604030504040204" pitchFamily="34" charset="0"/>
                          <a:ea typeface="Verdana" panose="020B0604030504040204" pitchFamily="34" charset="0"/>
                          <a:cs typeface="Verdana" panose="020B0604030504040204" pitchFamily="34" charset="0"/>
                        </a:rPr>
                        <a:t>washes</a:t>
                      </a:r>
                    </a:p>
                  </a:txBody>
                  <a:tcPr marL="68562" marR="68562" marT="45708" marB="45708" anchor="ctr"/>
                </a:tc>
                <a:extLst>
                  <a:ext uri="{0D108BD9-81ED-4DB2-BD59-A6C34878D82A}">
                    <a16:rowId xmlns:a16="http://schemas.microsoft.com/office/drawing/2014/main" val="4291385095"/>
                  </a:ext>
                </a:extLst>
              </a:tr>
            </a:tbl>
          </a:graphicData>
        </a:graphic>
      </p:graphicFrame>
      <p:sp>
        <p:nvSpPr>
          <p:cNvPr id="4" name="Footer Placeholder 3"/>
          <p:cNvSpPr>
            <a:spLocks noGrp="1"/>
          </p:cNvSpPr>
          <p:nvPr>
            <p:ph type="ftr" idx="11"/>
          </p:nvPr>
        </p:nvSpPr>
        <p:spPr>
          <a:xfrm>
            <a:off x="-531672" y="6356351"/>
            <a:ext cx="4113728" cy="365030"/>
          </a:xfrm>
        </p:spPr>
        <p:txBody>
          <a:bodyPr/>
          <a:lstStyle/>
          <a:p>
            <a:r>
              <a:rPr lang="en-US" dirty="0"/>
              <a:t>©2020-2025 Light of the World Learning</a:t>
            </a:r>
          </a:p>
        </p:txBody>
      </p:sp>
      <p:sp>
        <p:nvSpPr>
          <p:cNvPr id="5" name="Slide Number Placeholder 4"/>
          <p:cNvSpPr>
            <a:spLocks noGrp="1"/>
          </p:cNvSpPr>
          <p:nvPr>
            <p:ph type="sldNum" idx="12"/>
          </p:nvPr>
        </p:nvSpPr>
        <p:spPr/>
        <p:txBody>
          <a:bodyPr/>
          <a:lstStyle/>
          <a:p>
            <a:fld id="{5E4BD53B-799D-45BA-86E6-EF67B311383C}" type="slidenum">
              <a:rPr lang="en-US" smtClean="0"/>
              <a:t>24</a:t>
            </a:fld>
            <a:endParaRPr lang="en-US" dirty="0"/>
          </a:p>
        </p:txBody>
      </p:sp>
      <p:sp>
        <p:nvSpPr>
          <p:cNvPr id="7" name="TextBox 6"/>
          <p:cNvSpPr txBox="1"/>
          <p:nvPr/>
        </p:nvSpPr>
        <p:spPr>
          <a:xfrm>
            <a:off x="2372135" y="15101"/>
            <a:ext cx="6913010" cy="584775"/>
          </a:xfrm>
          <a:prstGeom prst="rect">
            <a:avLst/>
          </a:prstGeom>
          <a:noFill/>
        </p:spPr>
        <p:txBody>
          <a:bodyPr wrap="square" rtlCol="0">
            <a:spAutoFit/>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Listen and repeat.</a:t>
            </a:r>
          </a:p>
        </p:txBody>
      </p:sp>
      <p:sp>
        <p:nvSpPr>
          <p:cNvPr id="6" name="TextBox 5"/>
          <p:cNvSpPr txBox="1"/>
          <p:nvPr/>
        </p:nvSpPr>
        <p:spPr>
          <a:xfrm>
            <a:off x="286882" y="4971741"/>
            <a:ext cx="11610961" cy="1297791"/>
          </a:xfrm>
          <a:prstGeom prst="rect">
            <a:avLst/>
          </a:prstGeom>
          <a:noFill/>
        </p:spPr>
        <p:txBody>
          <a:bodyPr wrap="square" rtlCol="0">
            <a:spAutoFit/>
          </a:bodyPr>
          <a:lstStyle/>
          <a:p>
            <a:pPr lvl="0">
              <a:lnSpc>
                <a:spcPct val="150000"/>
              </a:lnSpc>
            </a:pPr>
            <a:r>
              <a:rPr lang="en-US" sz="2800" dirty="0">
                <a:latin typeface="Verdana" panose="020B0604030504040204" pitchFamily="34" charset="0"/>
                <a:ea typeface="Verdana" panose="020B0604030504040204" pitchFamily="34" charset="0"/>
              </a:rPr>
              <a:t>7. </a:t>
            </a:r>
            <a:r>
              <a:rPr lang="en-US" sz="2800" dirty="0">
                <a:solidFill>
                  <a:schemeClr val="dk1"/>
                </a:solidFill>
                <a:latin typeface="Verdana"/>
                <a:ea typeface="Verdana"/>
                <a:cs typeface="Verdana"/>
                <a:sym typeface="Verdana"/>
              </a:rPr>
              <a:t>That man delivers Bibles to our churches. </a:t>
            </a:r>
            <a:endParaRPr lang="en-US" sz="2800" dirty="0">
              <a:latin typeface="Verdana" panose="020B0604030504040204" pitchFamily="34" charset="0"/>
              <a:ea typeface="Verdana" panose="020B0604030504040204" pitchFamily="34" charset="0"/>
            </a:endParaRPr>
          </a:p>
          <a:p>
            <a:pPr>
              <a:lnSpc>
                <a:spcPct val="150000"/>
              </a:lnSpc>
            </a:pPr>
            <a:r>
              <a:rPr lang="en-US" sz="2800" dirty="0">
                <a:latin typeface="Verdana" panose="020B0604030504040204" pitchFamily="34" charset="0"/>
                <a:ea typeface="Verdana" panose="020B0604030504040204" pitchFamily="34" charset="0"/>
              </a:rPr>
              <a:t>8. I’m glad he opens the door and turns on the lights for me.</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0" y="-9724"/>
            <a:ext cx="609600" cy="609600"/>
          </a:xfrm>
          <a:prstGeom prst="rect">
            <a:avLst/>
          </a:prstGeom>
        </p:spPr>
      </p:pic>
    </p:spTree>
    <p:extLst>
      <p:ext uri="{BB962C8B-B14F-4D97-AF65-F5344CB8AC3E}">
        <p14:creationId xmlns:p14="http://schemas.microsoft.com/office/powerpoint/2010/main" val="856253204"/>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35"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53995865"/>
              </p:ext>
            </p:extLst>
          </p:nvPr>
        </p:nvGraphicFramePr>
        <p:xfrm>
          <a:off x="256515" y="657315"/>
          <a:ext cx="11687201" cy="3988270"/>
        </p:xfrm>
        <a:graphic>
          <a:graphicData uri="http://schemas.openxmlformats.org/drawingml/2006/table">
            <a:tbl>
              <a:tblPr>
                <a:tableStyleId>{BC89EF96-8CEA-46FF-86C4-4CE0E7609802}</a:tableStyleId>
              </a:tblPr>
              <a:tblGrid>
                <a:gridCol w="4113812">
                  <a:extLst>
                    <a:ext uri="{9D8B030D-6E8A-4147-A177-3AD203B41FA5}">
                      <a16:colId xmlns:a16="http://schemas.microsoft.com/office/drawing/2014/main" val="3055822964"/>
                    </a:ext>
                  </a:extLst>
                </a:gridCol>
                <a:gridCol w="3981192">
                  <a:extLst>
                    <a:ext uri="{9D8B030D-6E8A-4147-A177-3AD203B41FA5}">
                      <a16:colId xmlns:a16="http://schemas.microsoft.com/office/drawing/2014/main" val="234995585"/>
                    </a:ext>
                  </a:extLst>
                </a:gridCol>
                <a:gridCol w="3592197">
                  <a:extLst>
                    <a:ext uri="{9D8B030D-6E8A-4147-A177-3AD203B41FA5}">
                      <a16:colId xmlns:a16="http://schemas.microsoft.com/office/drawing/2014/main" val="2223375435"/>
                    </a:ext>
                  </a:extLst>
                </a:gridCol>
              </a:tblGrid>
              <a:tr h="616545">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2800" b="0" i="0" u="none" strike="noStrike" cap="none" dirty="0">
                          <a:solidFill>
                            <a:schemeClr val="tx1"/>
                          </a:solidFill>
                          <a:latin typeface="Verdana"/>
                          <a:ea typeface="Verdana"/>
                          <a:cs typeface="Verdana"/>
                          <a:sym typeface="Verdana"/>
                        </a:rPr>
                        <a:t>1. </a:t>
                      </a:r>
                      <a:r>
                        <a:rPr lang="en-US" sz="2800" b="1" i="0" u="none" strike="noStrike" cap="none" dirty="0">
                          <a:solidFill>
                            <a:schemeClr val="tx1"/>
                          </a:solidFill>
                          <a:latin typeface="Verdana"/>
                          <a:ea typeface="Verdana"/>
                          <a:cs typeface="Verdana"/>
                          <a:sym typeface="Verdana"/>
                        </a:rPr>
                        <a:t>/</a:t>
                      </a:r>
                      <a:r>
                        <a:rPr lang="en-US" sz="2800" b="1" i="0" u="none" strike="noStrike" cap="none" dirty="0" err="1">
                          <a:solidFill>
                            <a:schemeClr val="tx1"/>
                          </a:solidFill>
                          <a:latin typeface="Verdana"/>
                          <a:ea typeface="Verdana"/>
                          <a:cs typeface="Verdana"/>
                          <a:sym typeface="Verdana"/>
                        </a:rPr>
                        <a:t>est</a:t>
                      </a:r>
                      <a:r>
                        <a:rPr lang="en-US" sz="2800" b="1" i="0" u="none" strike="noStrike" cap="none" dirty="0">
                          <a:solidFill>
                            <a:schemeClr val="tx1"/>
                          </a:solidFill>
                          <a:latin typeface="Verdana"/>
                          <a:ea typeface="Verdana"/>
                          <a:cs typeface="Verdana"/>
                          <a:sym typeface="Verdana"/>
                        </a:rPr>
                        <a:t>/ </a:t>
                      </a:r>
                      <a:r>
                        <a:rPr lang="en-US" sz="2800" u="none" strike="noStrike" cap="none" dirty="0">
                          <a:latin typeface="Verdana"/>
                          <a:ea typeface="Verdana"/>
                          <a:cs typeface="Verdana"/>
                          <a:sym typeface="Verdana"/>
                        </a:rPr>
                        <a:t>can mean </a:t>
                      </a:r>
                      <a:r>
                        <a:rPr lang="en-US" sz="2800" b="1" u="none" strike="noStrike" cap="none" dirty="0">
                          <a:latin typeface="Verdana"/>
                          <a:ea typeface="Verdana"/>
                          <a:cs typeface="Verdana"/>
                          <a:sym typeface="Verdana"/>
                        </a:rPr>
                        <a:t>the most</a:t>
                      </a:r>
                      <a:endParaRPr sz="2800" b="1" dirty="0">
                        <a:latin typeface="Verdana"/>
                        <a:ea typeface="Verdana"/>
                        <a:cs typeface="Verdana"/>
                        <a:sym typeface="Verdana"/>
                      </a:endParaRPr>
                    </a:p>
                  </a:txBody>
                  <a:tcPr marL="68557" marR="68557" marT="0" marB="0">
                    <a:solidFill>
                      <a:srgbClr val="C9DBF9"/>
                    </a:solidFill>
                  </a:tcPr>
                </a:tc>
                <a:tc>
                  <a:txBody>
                    <a:bodyPr/>
                    <a:lstStyle/>
                    <a:p>
                      <a:pPr marL="0" lvl="0" indent="0" algn="l" rtl="0">
                        <a:spcBef>
                          <a:spcPts val="0"/>
                        </a:spcBef>
                        <a:spcAft>
                          <a:spcPts val="0"/>
                        </a:spcAft>
                        <a:buNone/>
                      </a:pPr>
                      <a:r>
                        <a:rPr lang="en-US" sz="2800" b="0" i="0" u="none" strike="noStrike" cap="none" dirty="0">
                          <a:solidFill>
                            <a:schemeClr val="tx1"/>
                          </a:solidFill>
                          <a:latin typeface="Verdana"/>
                          <a:ea typeface="Verdana"/>
                          <a:cs typeface="Verdana"/>
                          <a:sym typeface="Verdana"/>
                        </a:rPr>
                        <a:t>2. </a:t>
                      </a:r>
                      <a:r>
                        <a:rPr lang="en-US" sz="2800" b="1" i="0" u="none" strike="noStrike" cap="none" dirty="0">
                          <a:solidFill>
                            <a:schemeClr val="tx1"/>
                          </a:solidFill>
                          <a:latin typeface="Verdana"/>
                          <a:ea typeface="Verdana"/>
                          <a:cs typeface="Verdana"/>
                          <a:sym typeface="Verdana"/>
                        </a:rPr>
                        <a:t>/un/ </a:t>
                      </a:r>
                      <a:r>
                        <a:rPr lang="en-US" sz="2800" u="none" strike="noStrike" cap="none" dirty="0">
                          <a:latin typeface="Verdana"/>
                          <a:ea typeface="Verdana"/>
                          <a:cs typeface="Verdana"/>
                          <a:sym typeface="Verdana"/>
                        </a:rPr>
                        <a:t>can mean </a:t>
                      </a:r>
                      <a:r>
                        <a:rPr lang="en-US" sz="2800" b="1" i="0" u="none" strike="noStrike" cap="none" dirty="0">
                          <a:solidFill>
                            <a:schemeClr val="tx1"/>
                          </a:solidFill>
                          <a:latin typeface="Verdana"/>
                          <a:ea typeface="Verdana"/>
                          <a:cs typeface="Verdana"/>
                          <a:sym typeface="Verdana"/>
                        </a:rPr>
                        <a:t>not</a:t>
                      </a:r>
                      <a:endParaRPr sz="2800" b="1" i="0" u="none" strike="noStrike" cap="none" dirty="0">
                        <a:solidFill>
                          <a:schemeClr val="tx1"/>
                        </a:solidFill>
                        <a:latin typeface="Verdana"/>
                        <a:ea typeface="Verdana"/>
                        <a:cs typeface="Verdana"/>
                        <a:sym typeface="Verdana"/>
                      </a:endParaRPr>
                    </a:p>
                  </a:txBody>
                  <a:tcPr marL="68557" marR="68557" marT="0" marB="0">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tx1"/>
                          </a:solidFill>
                          <a:latin typeface="Verdana"/>
                          <a:ea typeface="Verdana"/>
                          <a:cs typeface="Verdana"/>
                          <a:sym typeface="Arial"/>
                        </a:rPr>
                        <a:t>3. </a:t>
                      </a:r>
                      <a:r>
                        <a:rPr lang="en-US" sz="2800" b="1" i="0" u="none" strike="noStrike" cap="none" dirty="0">
                          <a:solidFill>
                            <a:schemeClr val="tx1"/>
                          </a:solidFill>
                          <a:latin typeface="Verdana"/>
                          <a:ea typeface="Verdana"/>
                          <a:cs typeface="Verdana"/>
                          <a:sym typeface="Verdana"/>
                        </a:rPr>
                        <a:t>/mis/ </a:t>
                      </a:r>
                      <a:r>
                        <a:rPr lang="en-US" sz="2800" i="0" u="none" strike="noStrike" cap="none" dirty="0">
                          <a:solidFill>
                            <a:schemeClr val="dk1"/>
                          </a:solidFill>
                          <a:latin typeface="Verdana"/>
                          <a:ea typeface="Verdana"/>
                          <a:cs typeface="Verdana"/>
                          <a:sym typeface="Verdana"/>
                        </a:rPr>
                        <a:t>can </a:t>
                      </a:r>
                      <a:r>
                        <a:rPr lang="en-US" sz="2800" dirty="0">
                          <a:latin typeface="Verdana"/>
                          <a:ea typeface="Verdana"/>
                          <a:cs typeface="Verdana"/>
                          <a:sym typeface="Verdana"/>
                        </a:rPr>
                        <a:t>mean</a:t>
                      </a:r>
                      <a:r>
                        <a:rPr lang="en-US" sz="2800" i="0" u="none" strike="noStrike" cap="none" dirty="0">
                          <a:solidFill>
                            <a:schemeClr val="dk1"/>
                          </a:solidFill>
                          <a:latin typeface="Verdana"/>
                          <a:ea typeface="Verdana"/>
                          <a:cs typeface="Verdana"/>
                          <a:sym typeface="Verdana"/>
                        </a:rPr>
                        <a:t> </a:t>
                      </a:r>
                      <a:r>
                        <a:rPr lang="en-US" sz="2800" b="1" i="0" u="none" strike="noStrike" cap="none" dirty="0">
                          <a:solidFill>
                            <a:schemeClr val="tx1"/>
                          </a:solidFill>
                          <a:latin typeface="Verdana"/>
                          <a:ea typeface="Verdana"/>
                          <a:cs typeface="Verdana"/>
                          <a:sym typeface="Verdana"/>
                        </a:rPr>
                        <a:t>badly</a:t>
                      </a:r>
                    </a:p>
                  </a:txBody>
                  <a:tcPr marL="68562" marR="68562" marT="45708" marB="45708">
                    <a:solidFill>
                      <a:srgbClr val="C9DBF9"/>
                    </a:solidFill>
                  </a:tcPr>
                </a:tc>
                <a:extLst>
                  <a:ext uri="{0D108BD9-81ED-4DB2-BD59-A6C34878D82A}">
                    <a16:rowId xmlns:a16="http://schemas.microsoft.com/office/drawing/2014/main" val="4071958016"/>
                  </a:ext>
                </a:extLst>
              </a:tr>
              <a:tr h="524637">
                <a:tc>
                  <a:txBody>
                    <a:bodyPr/>
                    <a:lstStyle/>
                    <a:p>
                      <a:pPr marL="0" lvl="0" indent="0" algn="l" rtl="0">
                        <a:spcBef>
                          <a:spcPts val="0"/>
                        </a:spcBef>
                        <a:spcAft>
                          <a:spcPts val="0"/>
                        </a:spcAft>
                        <a:buNone/>
                      </a:pPr>
                      <a:r>
                        <a:rPr lang="en-GB" sz="2800" dirty="0">
                          <a:solidFill>
                            <a:schemeClr val="tx1"/>
                          </a:solidFill>
                          <a:latin typeface="Verdana"/>
                          <a:ea typeface="Verdana"/>
                          <a:cs typeface="Verdana"/>
                          <a:sym typeface="Verdana"/>
                        </a:rPr>
                        <a:t>biggest</a:t>
                      </a:r>
                      <a:endParaRPr sz="2800" dirty="0">
                        <a:solidFill>
                          <a:schemeClr val="tx1"/>
                        </a:solidFill>
                        <a:latin typeface="Verdana"/>
                        <a:ea typeface="Verdana"/>
                        <a:cs typeface="Verdana"/>
                        <a:sym typeface="Verdana"/>
                      </a:endParaRPr>
                    </a:p>
                  </a:txBody>
                  <a:tcPr marL="68557" marR="68557" marT="0" marB="0" anchor="ctr"/>
                </a:tc>
                <a:tc>
                  <a:txBody>
                    <a:bodyPr/>
                    <a:lstStyle/>
                    <a:p>
                      <a:pPr marL="0" lvl="0" indent="0" algn="l" rtl="0">
                        <a:spcBef>
                          <a:spcPts val="0"/>
                        </a:spcBef>
                        <a:spcAft>
                          <a:spcPts val="0"/>
                        </a:spcAft>
                        <a:buNone/>
                      </a:pPr>
                      <a:r>
                        <a:rPr lang="en-GB" sz="2800" b="0" dirty="0">
                          <a:solidFill>
                            <a:schemeClr val="tx1"/>
                          </a:solidFill>
                          <a:latin typeface="Verdana"/>
                          <a:ea typeface="Verdana"/>
                          <a:cs typeface="Verdana"/>
                          <a:sym typeface="Verdana"/>
                        </a:rPr>
                        <a:t>unhappy</a:t>
                      </a:r>
                      <a:endParaRPr sz="2800" b="0" dirty="0">
                        <a:solidFill>
                          <a:schemeClr val="tx1"/>
                        </a:solidFill>
                        <a:latin typeface="Verdana"/>
                        <a:ea typeface="Verdana"/>
                        <a:cs typeface="Verdana"/>
                        <a:sym typeface="Verdana"/>
                      </a:endParaRPr>
                    </a:p>
                  </a:txBody>
                  <a:tcPr marL="68557" marR="68557" marT="0" marB="0" anchor="ctr"/>
                </a:tc>
                <a:tc>
                  <a:txBody>
                    <a:bodyPr/>
                    <a:lstStyle/>
                    <a:p>
                      <a:pPr marL="0" marR="0">
                        <a:spcBef>
                          <a:spcPts val="0"/>
                        </a:spcBef>
                        <a:spcAft>
                          <a:spcPts val="0"/>
                        </a:spcAft>
                      </a:pPr>
                      <a:r>
                        <a:rPr lang="en-US" sz="2800" b="0" dirty="0">
                          <a:solidFill>
                            <a:schemeClr val="tx1"/>
                          </a:solidFill>
                          <a:effectLst/>
                          <a:latin typeface="Verdana" panose="020B0604030504040204" pitchFamily="34" charset="0"/>
                          <a:ea typeface="Verdana" panose="020B0604030504040204" pitchFamily="34" charset="0"/>
                        </a:rPr>
                        <a:t>misunderstand</a:t>
                      </a:r>
                    </a:p>
                  </a:txBody>
                  <a:tcPr marL="68562" marR="68562" marT="0" marB="0" anchor="ctr"/>
                </a:tc>
                <a:extLst>
                  <a:ext uri="{0D108BD9-81ED-4DB2-BD59-A6C34878D82A}">
                    <a16:rowId xmlns:a16="http://schemas.microsoft.com/office/drawing/2014/main" val="3891613480"/>
                  </a:ext>
                </a:extLst>
              </a:tr>
              <a:tr h="524637">
                <a:tc>
                  <a:txBody>
                    <a:bodyPr/>
                    <a:lstStyle/>
                    <a:p>
                      <a:pPr marL="0" lvl="0" indent="0" algn="l" rtl="0">
                        <a:spcBef>
                          <a:spcPts val="0"/>
                        </a:spcBef>
                        <a:spcAft>
                          <a:spcPts val="0"/>
                        </a:spcAft>
                        <a:buNone/>
                      </a:pPr>
                      <a:r>
                        <a:rPr lang="en-GB" sz="2800" dirty="0">
                          <a:solidFill>
                            <a:schemeClr val="tx1"/>
                          </a:solidFill>
                          <a:latin typeface="Verdana"/>
                          <a:ea typeface="Verdana"/>
                          <a:cs typeface="Verdana"/>
                          <a:sym typeface="Verdana"/>
                        </a:rPr>
                        <a:t>strongest</a:t>
                      </a:r>
                      <a:endParaRPr sz="2800" dirty="0">
                        <a:solidFill>
                          <a:schemeClr val="tx1"/>
                        </a:solidFill>
                        <a:latin typeface="Verdana"/>
                        <a:ea typeface="Verdana"/>
                        <a:cs typeface="Verdana"/>
                        <a:sym typeface="Verdana"/>
                      </a:endParaRPr>
                    </a:p>
                  </a:txBody>
                  <a:tcPr marL="68557" marR="68557" marT="0" marB="0" anchor="ctr"/>
                </a:tc>
                <a:tc>
                  <a:txBody>
                    <a:bodyPr/>
                    <a:lstStyle/>
                    <a:p>
                      <a:pPr marL="0" lvl="0" indent="0" algn="l" rtl="0">
                        <a:spcBef>
                          <a:spcPts val="0"/>
                        </a:spcBef>
                        <a:spcAft>
                          <a:spcPts val="0"/>
                        </a:spcAft>
                        <a:buNone/>
                      </a:pPr>
                      <a:r>
                        <a:rPr lang="en-GB" sz="2800" b="0" dirty="0">
                          <a:solidFill>
                            <a:schemeClr val="tx1"/>
                          </a:solidFill>
                          <a:latin typeface="Verdana"/>
                          <a:ea typeface="Verdana"/>
                          <a:cs typeface="Verdana"/>
                          <a:sym typeface="Verdana"/>
                        </a:rPr>
                        <a:t>unable</a:t>
                      </a:r>
                      <a:endParaRPr sz="2800" b="0" dirty="0">
                        <a:solidFill>
                          <a:schemeClr val="tx1"/>
                        </a:solidFill>
                        <a:latin typeface="Verdana"/>
                        <a:ea typeface="Verdana"/>
                        <a:cs typeface="Verdana"/>
                        <a:sym typeface="Verdana"/>
                      </a:endParaRPr>
                    </a:p>
                  </a:txBody>
                  <a:tcPr marL="68557" marR="68557" marT="0" marB="0" anchor="ctr"/>
                </a:tc>
                <a:tc>
                  <a:txBody>
                    <a:bodyPr/>
                    <a:lstStyle/>
                    <a:p>
                      <a:pPr marL="0" marR="0">
                        <a:spcBef>
                          <a:spcPts val="0"/>
                        </a:spcBef>
                        <a:spcAft>
                          <a:spcPts val="0"/>
                        </a:spcAft>
                      </a:pPr>
                      <a:r>
                        <a:rPr lang="en-US" sz="2800" b="0" dirty="0">
                          <a:solidFill>
                            <a:schemeClr val="tx1"/>
                          </a:solidFill>
                          <a:effectLst/>
                          <a:latin typeface="Verdana" panose="020B0604030504040204" pitchFamily="34" charset="0"/>
                          <a:ea typeface="Verdana" panose="020B0604030504040204" pitchFamily="34" charset="0"/>
                        </a:rPr>
                        <a:t>misspell</a:t>
                      </a:r>
                    </a:p>
                  </a:txBody>
                  <a:tcPr marL="68562" marR="68562" marT="0" marB="0" anchor="ctr"/>
                </a:tc>
                <a:extLst>
                  <a:ext uri="{0D108BD9-81ED-4DB2-BD59-A6C34878D82A}">
                    <a16:rowId xmlns:a16="http://schemas.microsoft.com/office/drawing/2014/main" val="3266470322"/>
                  </a:ext>
                </a:extLst>
              </a:tr>
              <a:tr h="643724">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tx1"/>
                          </a:solidFill>
                          <a:latin typeface="Verdana"/>
                          <a:ea typeface="Verdana"/>
                          <a:cs typeface="Verdana"/>
                          <a:sym typeface="Arial"/>
                        </a:rPr>
                        <a:t>4. </a:t>
                      </a:r>
                      <a:r>
                        <a:rPr lang="en-US" sz="2800" b="1" i="0" u="none" strike="noStrike" cap="none" dirty="0">
                          <a:solidFill>
                            <a:schemeClr val="tx1"/>
                          </a:solidFill>
                          <a:latin typeface="Verdana"/>
                          <a:ea typeface="Verdana"/>
                          <a:cs typeface="Verdana"/>
                          <a:sym typeface="Verdana"/>
                        </a:rPr>
                        <a:t>/ex/ </a:t>
                      </a:r>
                      <a:r>
                        <a:rPr lang="en-US" sz="2800" i="0" u="none" strike="noStrike" cap="none" dirty="0">
                          <a:solidFill>
                            <a:schemeClr val="dk1"/>
                          </a:solidFill>
                          <a:latin typeface="Verdana"/>
                          <a:ea typeface="Verdana"/>
                          <a:cs typeface="Verdana"/>
                          <a:sym typeface="Verdana"/>
                        </a:rPr>
                        <a:t>can mean </a:t>
                      </a:r>
                      <a:r>
                        <a:rPr lang="en-US" sz="2800" b="1" i="0" u="none" strike="noStrike" cap="none" dirty="0">
                          <a:solidFill>
                            <a:schemeClr val="tx1"/>
                          </a:solidFill>
                          <a:latin typeface="Verdana"/>
                          <a:ea typeface="Verdana"/>
                          <a:cs typeface="Verdana"/>
                          <a:sym typeface="Verdana"/>
                        </a:rPr>
                        <a:t>former </a:t>
                      </a:r>
                      <a:r>
                        <a:rPr lang="en-US" sz="2800" i="0" u="none" strike="noStrike" cap="none" dirty="0">
                          <a:solidFill>
                            <a:schemeClr val="dk1"/>
                          </a:solidFill>
                          <a:latin typeface="Verdana"/>
                          <a:ea typeface="Verdana"/>
                          <a:cs typeface="Verdana"/>
                          <a:sym typeface="Verdana"/>
                        </a:rPr>
                        <a:t>or </a:t>
                      </a:r>
                      <a:r>
                        <a:rPr lang="en-US" sz="2800" b="1" i="0" u="none" strike="noStrike" cap="none" dirty="0">
                          <a:solidFill>
                            <a:schemeClr val="tx1"/>
                          </a:solidFill>
                          <a:latin typeface="Verdana"/>
                          <a:ea typeface="Verdana"/>
                          <a:cs typeface="Verdana"/>
                          <a:sym typeface="Verdana"/>
                        </a:rPr>
                        <a:t>out</a:t>
                      </a:r>
                    </a:p>
                  </a:txBody>
                  <a:tcPr marL="68562" marR="68562" marT="45708" marB="45708">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tx1"/>
                          </a:solidFill>
                          <a:latin typeface="Verdana"/>
                          <a:ea typeface="Verdana"/>
                          <a:cs typeface="Verdana"/>
                          <a:sym typeface="Verdana"/>
                        </a:rPr>
                        <a:t>5. </a:t>
                      </a:r>
                      <a:r>
                        <a:rPr lang="en-US" sz="2800" b="1" i="0" u="none" strike="noStrike" cap="none" dirty="0">
                          <a:solidFill>
                            <a:schemeClr val="tx1"/>
                          </a:solidFill>
                          <a:latin typeface="Verdana"/>
                          <a:ea typeface="Verdana"/>
                          <a:cs typeface="Verdana"/>
                          <a:sym typeface="Verdana"/>
                        </a:rPr>
                        <a:t>/</a:t>
                      </a:r>
                      <a:r>
                        <a:rPr lang="en-US" sz="2800" b="1" i="0" u="none" strike="noStrike" cap="none" dirty="0" err="1">
                          <a:solidFill>
                            <a:schemeClr val="tx1"/>
                          </a:solidFill>
                          <a:latin typeface="Verdana"/>
                          <a:ea typeface="Verdana"/>
                          <a:cs typeface="Verdana"/>
                          <a:sym typeface="Verdana"/>
                        </a:rPr>
                        <a:t>rE</a:t>
                      </a:r>
                      <a:r>
                        <a:rPr lang="en-US" sz="2800" b="1" i="0" u="none" strike="noStrike" cap="none" dirty="0">
                          <a:solidFill>
                            <a:schemeClr val="tx1"/>
                          </a:solidFill>
                          <a:latin typeface="Verdana"/>
                          <a:ea typeface="Verdana"/>
                          <a:cs typeface="Verdana"/>
                          <a:sym typeface="Verdana"/>
                        </a:rPr>
                        <a:t>/ </a:t>
                      </a:r>
                      <a:r>
                        <a:rPr lang="en-US" sz="2800" u="none" strike="noStrike" cap="none" dirty="0">
                          <a:solidFill>
                            <a:schemeClr val="tx1"/>
                          </a:solidFill>
                          <a:latin typeface="Verdana"/>
                          <a:ea typeface="Verdana"/>
                          <a:cs typeface="Verdana"/>
                          <a:sym typeface="Verdana"/>
                        </a:rPr>
                        <a:t>can mean </a:t>
                      </a:r>
                      <a:r>
                        <a:rPr lang="en-US" sz="2800" b="1" i="0" u="none" strike="noStrike" cap="none" dirty="0">
                          <a:solidFill>
                            <a:schemeClr val="tx1"/>
                          </a:solidFill>
                          <a:latin typeface="Verdana"/>
                          <a:ea typeface="Verdana"/>
                          <a:cs typeface="Verdana"/>
                          <a:sym typeface="Verdana"/>
                        </a:rPr>
                        <a:t>again</a:t>
                      </a:r>
                    </a:p>
                  </a:txBody>
                  <a:tcPr marL="68557" marR="68557" marT="45713" marB="45713">
                    <a:solidFill>
                      <a:srgbClr val="C9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tx1"/>
                          </a:solidFill>
                          <a:latin typeface="Verdana"/>
                          <a:ea typeface="Verdana"/>
                          <a:cs typeface="Verdana"/>
                          <a:sym typeface="Verdana"/>
                        </a:rPr>
                        <a:t>6. </a:t>
                      </a:r>
                      <a:r>
                        <a:rPr lang="en-US" sz="2800" b="1" i="0" u="none" strike="noStrike" cap="none" dirty="0">
                          <a:solidFill>
                            <a:schemeClr val="tx1"/>
                          </a:solidFill>
                          <a:latin typeface="Verdana"/>
                          <a:ea typeface="Verdana"/>
                          <a:cs typeface="Verdana"/>
                          <a:sym typeface="Verdana"/>
                        </a:rPr>
                        <a:t>/dis/ </a:t>
                      </a:r>
                      <a:r>
                        <a:rPr lang="en-US" sz="2800" u="none" strike="noStrike" cap="none" dirty="0">
                          <a:latin typeface="Verdana"/>
                          <a:ea typeface="Verdana"/>
                          <a:cs typeface="Verdana"/>
                          <a:sym typeface="Verdana"/>
                        </a:rPr>
                        <a:t>can mean </a:t>
                      </a:r>
                      <a:r>
                        <a:rPr lang="en-US" sz="2800" b="1" i="0" u="none" strike="noStrike" cap="none" dirty="0">
                          <a:solidFill>
                            <a:schemeClr val="tx1"/>
                          </a:solidFill>
                          <a:latin typeface="Verdana"/>
                          <a:ea typeface="Verdana"/>
                          <a:cs typeface="Verdana"/>
                          <a:sym typeface="Verdana"/>
                        </a:rPr>
                        <a:t>not</a:t>
                      </a:r>
                    </a:p>
                  </a:txBody>
                  <a:tcPr marL="68557" marR="68557" marT="45713" marB="45713">
                    <a:solidFill>
                      <a:srgbClr val="C9DBF9"/>
                    </a:solidFill>
                  </a:tcPr>
                </a:tc>
                <a:extLst>
                  <a:ext uri="{0D108BD9-81ED-4DB2-BD59-A6C34878D82A}">
                    <a16:rowId xmlns:a16="http://schemas.microsoft.com/office/drawing/2014/main" val="3140794841"/>
                  </a:ext>
                </a:extLst>
              </a:tr>
              <a:tr h="524637">
                <a:tc>
                  <a:txBody>
                    <a:bodyPr/>
                    <a:lstStyle/>
                    <a:p>
                      <a:pPr marL="0" marR="0">
                        <a:spcBef>
                          <a:spcPts val="0"/>
                        </a:spcBef>
                        <a:spcAft>
                          <a:spcPts val="0"/>
                        </a:spcAft>
                      </a:pPr>
                      <a:r>
                        <a:rPr lang="en-US" sz="2800" b="0" dirty="0">
                          <a:solidFill>
                            <a:schemeClr val="tx1"/>
                          </a:solidFill>
                          <a:effectLst/>
                          <a:latin typeface="Verdana" panose="020B0604030504040204" pitchFamily="34" charset="0"/>
                          <a:ea typeface="Verdana" panose="020B0604030504040204" pitchFamily="34" charset="0"/>
                        </a:rPr>
                        <a:t>ex-boyfriend</a:t>
                      </a:r>
                    </a:p>
                  </a:txBody>
                  <a:tcPr marL="68562" marR="68562" marT="0" marB="0" anchor="ctr"/>
                </a:tc>
                <a:tc>
                  <a:txBody>
                    <a:bodyPr/>
                    <a:lstStyle/>
                    <a:p>
                      <a:pPr marL="0" marR="0">
                        <a:spcBef>
                          <a:spcPts val="0"/>
                        </a:spcBef>
                        <a:spcAft>
                          <a:spcPts val="0"/>
                        </a:spcAft>
                      </a:pPr>
                      <a:r>
                        <a:rPr lang="en-US" sz="2800" b="0" dirty="0">
                          <a:solidFill>
                            <a:schemeClr val="tx1"/>
                          </a:solidFill>
                          <a:effectLst/>
                          <a:latin typeface="Verdana" panose="020B0604030504040204" pitchFamily="34" charset="0"/>
                          <a:ea typeface="Verdana" panose="020B0604030504040204" pitchFamily="34" charset="0"/>
                        </a:rPr>
                        <a:t>repeat</a:t>
                      </a:r>
                    </a:p>
                  </a:txBody>
                  <a:tcPr marL="68562" marR="68562" marT="0" marB="0" anchor="ctr"/>
                </a:tc>
                <a:tc>
                  <a:txBody>
                    <a:bodyPr/>
                    <a:lstStyle/>
                    <a:p>
                      <a:pPr marL="0" marR="0">
                        <a:spcBef>
                          <a:spcPts val="0"/>
                        </a:spcBef>
                        <a:spcAft>
                          <a:spcPts val="0"/>
                        </a:spcAft>
                      </a:pPr>
                      <a:r>
                        <a:rPr lang="en-US" sz="2800" b="0" dirty="0">
                          <a:solidFill>
                            <a:schemeClr val="tx1"/>
                          </a:solidFill>
                          <a:effectLst/>
                          <a:latin typeface="Verdana" panose="020B0604030504040204" pitchFamily="34" charset="0"/>
                          <a:ea typeface="Verdana" panose="020B0604030504040204" pitchFamily="34" charset="0"/>
                        </a:rPr>
                        <a:t>dislike</a:t>
                      </a:r>
                    </a:p>
                  </a:txBody>
                  <a:tcPr marL="68562" marR="68562" marT="0" marB="0" anchor="ctr"/>
                </a:tc>
                <a:extLst>
                  <a:ext uri="{0D108BD9-81ED-4DB2-BD59-A6C34878D82A}">
                    <a16:rowId xmlns:a16="http://schemas.microsoft.com/office/drawing/2014/main" val="3587270234"/>
                  </a:ext>
                </a:extLst>
              </a:tr>
              <a:tr h="524637">
                <a:tc>
                  <a:txBody>
                    <a:bodyPr/>
                    <a:lstStyle/>
                    <a:p>
                      <a:pPr marL="0" marR="0">
                        <a:spcBef>
                          <a:spcPts val="0"/>
                        </a:spcBef>
                        <a:spcAft>
                          <a:spcPts val="0"/>
                        </a:spcAft>
                      </a:pPr>
                      <a:r>
                        <a:rPr lang="en-US" sz="2800" b="0" dirty="0">
                          <a:solidFill>
                            <a:schemeClr val="tx1"/>
                          </a:solidFill>
                          <a:effectLst/>
                          <a:latin typeface="Verdana" panose="020B0604030504040204" pitchFamily="34" charset="0"/>
                          <a:ea typeface="Verdana" panose="020B0604030504040204" pitchFamily="34" charset="0"/>
                        </a:rPr>
                        <a:t>exit</a:t>
                      </a:r>
                    </a:p>
                  </a:txBody>
                  <a:tcPr marL="68562" marR="68562" marT="0" marB="0" anchor="ctr"/>
                </a:tc>
                <a:tc>
                  <a:txBody>
                    <a:bodyPr/>
                    <a:lstStyle/>
                    <a:p>
                      <a:pPr marL="0" marR="0">
                        <a:spcBef>
                          <a:spcPts val="0"/>
                        </a:spcBef>
                        <a:spcAft>
                          <a:spcPts val="0"/>
                        </a:spcAft>
                      </a:pPr>
                      <a:r>
                        <a:rPr lang="en-US" sz="2800" b="0" dirty="0">
                          <a:solidFill>
                            <a:schemeClr val="tx1"/>
                          </a:solidFill>
                          <a:effectLst/>
                          <a:latin typeface="Verdana" panose="020B0604030504040204" pitchFamily="34" charset="0"/>
                          <a:ea typeface="Verdana" panose="020B0604030504040204" pitchFamily="34" charset="0"/>
                        </a:rPr>
                        <a:t>redo</a:t>
                      </a:r>
                    </a:p>
                  </a:txBody>
                  <a:tcPr marL="68562" marR="68562" marT="0" marB="0" anchor="ctr"/>
                </a:tc>
                <a:tc>
                  <a:txBody>
                    <a:bodyPr/>
                    <a:lstStyle/>
                    <a:p>
                      <a:pPr marL="0" marR="0">
                        <a:spcBef>
                          <a:spcPts val="0"/>
                        </a:spcBef>
                        <a:spcAft>
                          <a:spcPts val="0"/>
                        </a:spcAft>
                      </a:pPr>
                      <a:r>
                        <a:rPr lang="en-US" sz="2800" b="0" dirty="0">
                          <a:solidFill>
                            <a:schemeClr val="tx1"/>
                          </a:solidFill>
                          <a:effectLst/>
                          <a:latin typeface="Verdana" panose="020B0604030504040204" pitchFamily="34" charset="0"/>
                          <a:ea typeface="Verdana" panose="020B0604030504040204" pitchFamily="34" charset="0"/>
                        </a:rPr>
                        <a:t>dishonest</a:t>
                      </a:r>
                    </a:p>
                  </a:txBody>
                  <a:tcPr marL="68562" marR="68562" marT="0" marB="0" anchor="ctr"/>
                </a:tc>
                <a:extLst>
                  <a:ext uri="{0D108BD9-81ED-4DB2-BD59-A6C34878D82A}">
                    <a16:rowId xmlns:a16="http://schemas.microsoft.com/office/drawing/2014/main" val="4291385095"/>
                  </a:ext>
                </a:extLst>
              </a:tr>
            </a:tbl>
          </a:graphicData>
        </a:graphic>
      </p:graphicFrame>
      <p:sp>
        <p:nvSpPr>
          <p:cNvPr id="4" name="Footer Placeholder 3"/>
          <p:cNvSpPr>
            <a:spLocks noGrp="1"/>
          </p:cNvSpPr>
          <p:nvPr>
            <p:ph type="ftr" idx="11"/>
          </p:nvPr>
        </p:nvSpPr>
        <p:spPr>
          <a:xfrm>
            <a:off x="-393685" y="6342585"/>
            <a:ext cx="4113728" cy="365030"/>
          </a:xfrm>
        </p:spPr>
        <p:txBody>
          <a:bodyPr/>
          <a:lstStyle/>
          <a:p>
            <a:r>
              <a:rPr lang="en-US" dirty="0"/>
              <a:t>©2020-2025 Light of the World Learning</a:t>
            </a:r>
          </a:p>
        </p:txBody>
      </p:sp>
      <p:sp>
        <p:nvSpPr>
          <p:cNvPr id="5" name="Slide Number Placeholder 4"/>
          <p:cNvSpPr>
            <a:spLocks noGrp="1"/>
          </p:cNvSpPr>
          <p:nvPr>
            <p:ph type="sldNum" idx="12"/>
          </p:nvPr>
        </p:nvSpPr>
        <p:spPr/>
        <p:txBody>
          <a:bodyPr/>
          <a:lstStyle/>
          <a:p>
            <a:fld id="{5E4BD53B-799D-45BA-86E6-EF67B311383C}" type="slidenum">
              <a:rPr lang="en-US" smtClean="0"/>
              <a:t>25</a:t>
            </a:fld>
            <a:endParaRPr lang="en-US" dirty="0"/>
          </a:p>
        </p:txBody>
      </p:sp>
      <p:sp>
        <p:nvSpPr>
          <p:cNvPr id="7" name="TextBox 6"/>
          <p:cNvSpPr txBox="1"/>
          <p:nvPr/>
        </p:nvSpPr>
        <p:spPr>
          <a:xfrm>
            <a:off x="929700" y="72540"/>
            <a:ext cx="9819865" cy="584775"/>
          </a:xfrm>
          <a:prstGeom prst="rect">
            <a:avLst/>
          </a:prstGeom>
          <a:noFill/>
        </p:spPr>
        <p:txBody>
          <a:bodyPr wrap="square" rtlCol="0">
            <a:spAutoFit/>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Listen and repeat the words with affixes.</a:t>
            </a:r>
          </a:p>
        </p:txBody>
      </p:sp>
      <p:sp>
        <p:nvSpPr>
          <p:cNvPr id="6" name="TextBox 5"/>
          <p:cNvSpPr txBox="1"/>
          <p:nvPr/>
        </p:nvSpPr>
        <p:spPr>
          <a:xfrm>
            <a:off x="256515" y="4957975"/>
            <a:ext cx="11418061" cy="1411797"/>
          </a:xfrm>
          <a:prstGeom prst="rect">
            <a:avLst/>
          </a:prstGeom>
          <a:noFill/>
        </p:spPr>
        <p:txBody>
          <a:bodyPr wrap="square" rtlCol="0">
            <a:spAutoFit/>
          </a:bodyPr>
          <a:lstStyle/>
          <a:p>
            <a:r>
              <a:rPr lang="en-US" sz="2600" dirty="0">
                <a:latin typeface="Verdana" panose="020B0604030504040204" pitchFamily="34" charset="0"/>
                <a:ea typeface="Verdana" panose="020B0604030504040204" pitchFamily="34" charset="0"/>
              </a:rPr>
              <a:t>7. The biggest mistake I made was going out with my dishonest ex-boyfriend.</a:t>
            </a:r>
          </a:p>
          <a:p>
            <a:pPr>
              <a:lnSpc>
                <a:spcPct val="150000"/>
              </a:lnSpc>
            </a:pPr>
            <a:r>
              <a:rPr lang="en-US" sz="2600" dirty="0">
                <a:latin typeface="Verdana" panose="020B0604030504040204" pitchFamily="34" charset="0"/>
                <a:ea typeface="Verdana" panose="020B0604030504040204" pitchFamily="34" charset="0"/>
              </a:rPr>
              <a:t>8. I’m unhappy when I misspell words and have to redo them.</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0" y="-108480"/>
            <a:ext cx="609600" cy="609600"/>
          </a:xfrm>
          <a:prstGeom prst="rect">
            <a:avLst/>
          </a:prstGeom>
        </p:spPr>
      </p:pic>
    </p:spTree>
    <p:extLst>
      <p:ext uri="{BB962C8B-B14F-4D97-AF65-F5344CB8AC3E}">
        <p14:creationId xmlns:p14="http://schemas.microsoft.com/office/powerpoint/2010/main" val="3566123078"/>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83"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91139977"/>
              </p:ext>
            </p:extLst>
          </p:nvPr>
        </p:nvGraphicFramePr>
        <p:xfrm>
          <a:off x="1264639" y="1089006"/>
          <a:ext cx="10571380" cy="1457063"/>
        </p:xfrm>
        <a:graphic>
          <a:graphicData uri="http://schemas.openxmlformats.org/drawingml/2006/table">
            <a:tbl>
              <a:tblPr>
                <a:tableStyleId>{BC89EF96-8CEA-46FF-86C4-4CE0E7609802}</a:tableStyleId>
              </a:tblPr>
              <a:tblGrid>
                <a:gridCol w="2114276">
                  <a:extLst>
                    <a:ext uri="{9D8B030D-6E8A-4147-A177-3AD203B41FA5}">
                      <a16:colId xmlns:a16="http://schemas.microsoft.com/office/drawing/2014/main" val="3779377320"/>
                    </a:ext>
                  </a:extLst>
                </a:gridCol>
                <a:gridCol w="2114276">
                  <a:extLst>
                    <a:ext uri="{9D8B030D-6E8A-4147-A177-3AD203B41FA5}">
                      <a16:colId xmlns:a16="http://schemas.microsoft.com/office/drawing/2014/main" val="2764275917"/>
                    </a:ext>
                  </a:extLst>
                </a:gridCol>
                <a:gridCol w="2114276">
                  <a:extLst>
                    <a:ext uri="{9D8B030D-6E8A-4147-A177-3AD203B41FA5}">
                      <a16:colId xmlns:a16="http://schemas.microsoft.com/office/drawing/2014/main" val="1199875512"/>
                    </a:ext>
                  </a:extLst>
                </a:gridCol>
                <a:gridCol w="2114276">
                  <a:extLst>
                    <a:ext uri="{9D8B030D-6E8A-4147-A177-3AD203B41FA5}">
                      <a16:colId xmlns:a16="http://schemas.microsoft.com/office/drawing/2014/main" val="3581593980"/>
                    </a:ext>
                  </a:extLst>
                </a:gridCol>
                <a:gridCol w="2114276">
                  <a:extLst>
                    <a:ext uri="{9D8B030D-6E8A-4147-A177-3AD203B41FA5}">
                      <a16:colId xmlns:a16="http://schemas.microsoft.com/office/drawing/2014/main" val="623643663"/>
                    </a:ext>
                  </a:extLst>
                </a:gridCol>
              </a:tblGrid>
              <a:tr h="576508">
                <a:tc>
                  <a:txBody>
                    <a:bodyPr/>
                    <a:lstStyle/>
                    <a:p>
                      <a:pPr marL="0" marR="0">
                        <a:lnSpc>
                          <a:spcPct val="107000"/>
                        </a:lnSpc>
                        <a:spcBef>
                          <a:spcPts val="0"/>
                        </a:spcBef>
                        <a:spcAft>
                          <a:spcPts val="0"/>
                        </a:spcAft>
                      </a:pPr>
                      <a:r>
                        <a:rPr lang="en-US" sz="3200" b="0" i="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a:t>
                      </a:r>
                    </a:p>
                  </a:txBody>
                  <a:tcPr marL="68562" marR="68562" marT="0" marB="0">
                    <a:solidFill>
                      <a:srgbClr val="A6D3F3"/>
                    </a:solidFill>
                  </a:tcPr>
                </a:tc>
                <a:tc>
                  <a:txBody>
                    <a:bodyPr/>
                    <a:lstStyle/>
                    <a:p>
                      <a:pPr marL="0" marR="0">
                        <a:lnSpc>
                          <a:spcPct val="107000"/>
                        </a:lnSpc>
                        <a:spcBef>
                          <a:spcPts val="0"/>
                        </a:spcBef>
                        <a:spcAft>
                          <a:spcPts val="0"/>
                        </a:spcAft>
                      </a:pPr>
                      <a:r>
                        <a:rPr lang="en-US" sz="3200" b="0" i="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B</a:t>
                      </a:r>
                    </a:p>
                  </a:txBody>
                  <a:tcPr marL="68562" marR="68562" marT="0" marB="0">
                    <a:solidFill>
                      <a:srgbClr val="A6D3F3"/>
                    </a:solidFill>
                  </a:tcPr>
                </a:tc>
                <a:tc>
                  <a:txBody>
                    <a:bodyPr/>
                    <a:lstStyle/>
                    <a:p>
                      <a:pPr marL="0" marR="0">
                        <a:lnSpc>
                          <a:spcPct val="107000"/>
                        </a:lnSpc>
                        <a:spcBef>
                          <a:spcPts val="0"/>
                        </a:spcBef>
                        <a:spcAft>
                          <a:spcPts val="0"/>
                        </a:spcAft>
                      </a:pPr>
                      <a:r>
                        <a:rPr lang="en-US" sz="3200" b="0" i="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C</a:t>
                      </a:r>
                    </a:p>
                  </a:txBody>
                  <a:tcPr marL="68562" marR="68562" marT="0" marB="0">
                    <a:solidFill>
                      <a:srgbClr val="A6D3F3"/>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3200" b="0" i="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D</a:t>
                      </a:r>
                    </a:p>
                  </a:txBody>
                  <a:tcPr marL="68562" marR="68562" marT="0" marB="0">
                    <a:solidFill>
                      <a:srgbClr val="A6D3F3"/>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3200" b="0" i="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E</a:t>
                      </a:r>
                    </a:p>
                  </a:txBody>
                  <a:tcPr marL="68562" marR="68562" marT="0" marB="0">
                    <a:solidFill>
                      <a:srgbClr val="A6D3F3"/>
                    </a:solidFill>
                  </a:tcPr>
                </a:tc>
                <a:extLst>
                  <a:ext uri="{0D108BD9-81ED-4DB2-BD59-A6C34878D82A}">
                    <a16:rowId xmlns:a16="http://schemas.microsoft.com/office/drawing/2014/main" val="1722734579"/>
                  </a:ext>
                </a:extLst>
              </a:tr>
              <a:tr h="880326">
                <a:tc>
                  <a:txBody>
                    <a:bodyPr/>
                    <a:lstStyle/>
                    <a:p>
                      <a:pPr marL="0" marR="0">
                        <a:lnSpc>
                          <a:spcPct val="107000"/>
                        </a:lnSpc>
                        <a:spcBef>
                          <a:spcPts val="0"/>
                        </a:spcBef>
                        <a:spcAft>
                          <a:spcPts val="0"/>
                        </a:spcAft>
                      </a:pPr>
                      <a:r>
                        <a:rPr lang="en-US" sz="5400" b="1" i="0" dirty="0">
                          <a:effectLst/>
                          <a:latin typeface="Verdana" panose="020B0604030504040204" pitchFamily="34" charset="0"/>
                          <a:ea typeface="Verdana" panose="020B0604030504040204" pitchFamily="34" charset="0"/>
                          <a:cs typeface="Verdana" panose="020B0604030504040204" pitchFamily="34" charset="0"/>
                        </a:rPr>
                        <a:t>▔</a:t>
                      </a:r>
                    </a:p>
                  </a:txBody>
                  <a:tcPr marL="68562" marR="68562" marT="0" marB="0">
                    <a:noFill/>
                  </a:tcPr>
                </a:tc>
                <a:tc>
                  <a:txBody>
                    <a:bodyPr/>
                    <a:lstStyle/>
                    <a:p>
                      <a:pPr marL="0" marR="0">
                        <a:lnSpc>
                          <a:spcPct val="107000"/>
                        </a:lnSpc>
                        <a:spcBef>
                          <a:spcPts val="0"/>
                        </a:spcBef>
                        <a:spcAft>
                          <a:spcPts val="0"/>
                        </a:spcAft>
                      </a:pPr>
                      <a:r>
                        <a:rPr lang="en-US" sz="5400" b="1" i="0" dirty="0">
                          <a:effectLst/>
                          <a:latin typeface="Verdana" panose="020B0604030504040204" pitchFamily="34" charset="0"/>
                          <a:ea typeface="Verdana" panose="020B0604030504040204" pitchFamily="34" charset="0"/>
                          <a:cs typeface="Verdana" panose="020B0604030504040204" pitchFamily="34" charset="0"/>
                        </a:rPr>
                        <a:t>▔</a:t>
                      </a:r>
                      <a:r>
                        <a:rPr lang="en-US" sz="5400" b="0" i="0" dirty="0">
                          <a:effectLst/>
                          <a:latin typeface="Verdana" panose="020B0604030504040204" pitchFamily="34" charset="0"/>
                          <a:ea typeface="Verdana" panose="020B0604030504040204" pitchFamily="34" charset="0"/>
                          <a:cs typeface="Verdana" panose="020B0604030504040204" pitchFamily="34" charset="0"/>
                        </a:rPr>
                        <a:t>-</a:t>
                      </a:r>
                    </a:p>
                  </a:txBody>
                  <a:tcPr marL="68562" marR="68562" marT="0" marB="0">
                    <a:noFill/>
                  </a:tcPr>
                </a:tc>
                <a:tc>
                  <a:txBody>
                    <a:bodyPr/>
                    <a:lstStyle/>
                    <a:p>
                      <a:pPr marL="0" marR="0">
                        <a:lnSpc>
                          <a:spcPct val="107000"/>
                        </a:lnSpc>
                        <a:spcBef>
                          <a:spcPts val="0"/>
                        </a:spcBef>
                        <a:spcAft>
                          <a:spcPts val="0"/>
                        </a:spcAft>
                      </a:pPr>
                      <a:r>
                        <a:rPr lang="en-US" sz="5400" b="0" i="0" dirty="0">
                          <a:effectLst/>
                          <a:latin typeface="Verdana" panose="020B0604030504040204" pitchFamily="34" charset="0"/>
                          <a:ea typeface="Verdana" panose="020B0604030504040204" pitchFamily="34" charset="0"/>
                          <a:cs typeface="Verdana" panose="020B0604030504040204" pitchFamily="34" charset="0"/>
                        </a:rPr>
                        <a:t>-</a:t>
                      </a:r>
                      <a:r>
                        <a:rPr lang="en-US" sz="5400" b="1" i="0" dirty="0">
                          <a:effectLst/>
                          <a:latin typeface="Verdana" panose="020B0604030504040204" pitchFamily="34" charset="0"/>
                          <a:ea typeface="Verdana" panose="020B0604030504040204" pitchFamily="34" charset="0"/>
                          <a:cs typeface="Verdana" panose="020B0604030504040204" pitchFamily="34" charset="0"/>
                        </a:rPr>
                        <a:t>▔</a:t>
                      </a:r>
                    </a:p>
                  </a:txBody>
                  <a:tcPr marL="68562" marR="68562" marT="0" marB="0">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5400" b="1" i="0" dirty="0">
                          <a:effectLst/>
                          <a:latin typeface="Verdana" panose="020B0604030504040204" pitchFamily="34" charset="0"/>
                          <a:ea typeface="Verdana" panose="020B0604030504040204" pitchFamily="34" charset="0"/>
                          <a:cs typeface="Verdana" panose="020B0604030504040204" pitchFamily="34" charset="0"/>
                        </a:rPr>
                        <a:t>▔</a:t>
                      </a:r>
                      <a:r>
                        <a:rPr lang="en-US" sz="5400" b="0" i="0" dirty="0">
                          <a:effectLst/>
                          <a:latin typeface="Verdana" panose="020B0604030504040204" pitchFamily="34" charset="0"/>
                          <a:ea typeface="Verdana" panose="020B0604030504040204" pitchFamily="34" charset="0"/>
                          <a:cs typeface="Verdana" panose="020B0604030504040204" pitchFamily="34" charset="0"/>
                        </a:rPr>
                        <a:t>--</a:t>
                      </a:r>
                    </a:p>
                  </a:txBody>
                  <a:tcPr marL="68562" marR="68562" marT="0" marB="0">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5400" b="0" i="0" dirty="0">
                          <a:effectLst/>
                          <a:latin typeface="Verdana" panose="020B0604030504040204" pitchFamily="34" charset="0"/>
                          <a:ea typeface="Verdana" panose="020B0604030504040204" pitchFamily="34" charset="0"/>
                          <a:cs typeface="Verdana" panose="020B0604030504040204" pitchFamily="34" charset="0"/>
                        </a:rPr>
                        <a:t>-</a:t>
                      </a:r>
                      <a:r>
                        <a:rPr lang="en-US" sz="5400" b="1" i="0" dirty="0">
                          <a:effectLst/>
                          <a:latin typeface="Verdana" panose="020B0604030504040204" pitchFamily="34" charset="0"/>
                          <a:ea typeface="Verdana" panose="020B0604030504040204" pitchFamily="34" charset="0"/>
                          <a:cs typeface="Verdana" panose="020B0604030504040204" pitchFamily="34" charset="0"/>
                        </a:rPr>
                        <a:t>▔</a:t>
                      </a:r>
                      <a:r>
                        <a:rPr lang="en-US" sz="5400" b="0" i="0" dirty="0">
                          <a:effectLst/>
                          <a:latin typeface="Verdana" panose="020B0604030504040204" pitchFamily="34" charset="0"/>
                          <a:ea typeface="Verdana" panose="020B0604030504040204" pitchFamily="34" charset="0"/>
                          <a:cs typeface="Verdana" panose="020B0604030504040204" pitchFamily="34" charset="0"/>
                        </a:rPr>
                        <a:t>-</a:t>
                      </a:r>
                    </a:p>
                  </a:txBody>
                  <a:tcPr marL="68562" marR="68562" marT="0" marB="0">
                    <a:noFill/>
                  </a:tcPr>
                </a:tc>
                <a:extLst>
                  <a:ext uri="{0D108BD9-81ED-4DB2-BD59-A6C34878D82A}">
                    <a16:rowId xmlns:a16="http://schemas.microsoft.com/office/drawing/2014/main" val="1988960569"/>
                  </a:ext>
                </a:extLst>
              </a:tr>
            </a:tbl>
          </a:graphicData>
        </a:graphic>
      </p:graphicFrame>
      <p:sp>
        <p:nvSpPr>
          <p:cNvPr id="5" name="Footer Placeholder 4"/>
          <p:cNvSpPr>
            <a:spLocks noGrp="1"/>
          </p:cNvSpPr>
          <p:nvPr>
            <p:ph type="ftr" idx="11"/>
          </p:nvPr>
        </p:nvSpPr>
        <p:spPr>
          <a:xfrm>
            <a:off x="-392063" y="6384027"/>
            <a:ext cx="4113728" cy="365030"/>
          </a:xfrm>
        </p:spPr>
        <p:txBody>
          <a:bodyPr/>
          <a:lstStyle/>
          <a:p>
            <a:r>
              <a:rPr lang="en-US" dirty="0"/>
              <a:t>©2020-2025 Light of the World Learning</a:t>
            </a:r>
          </a:p>
        </p:txBody>
      </p:sp>
      <p:sp>
        <p:nvSpPr>
          <p:cNvPr id="6" name="Slide Number Placeholder 5"/>
          <p:cNvSpPr>
            <a:spLocks noGrp="1"/>
          </p:cNvSpPr>
          <p:nvPr>
            <p:ph type="sldNum" idx="12"/>
          </p:nvPr>
        </p:nvSpPr>
        <p:spPr/>
        <p:txBody>
          <a:bodyPr/>
          <a:lstStyle/>
          <a:p>
            <a:fld id="{D8DA8F97-7C58-724C-8B72-647BD10BA8C2}" type="slidenum">
              <a:rPr lang="en-US" smtClean="0"/>
              <a:t>26</a:t>
            </a:fld>
            <a:endParaRPr lang="en-US" dirty="0"/>
          </a:p>
        </p:txBody>
      </p:sp>
      <p:sp>
        <p:nvSpPr>
          <p:cNvPr id="7" name="TextBox 6"/>
          <p:cNvSpPr txBox="1"/>
          <p:nvPr/>
        </p:nvSpPr>
        <p:spPr>
          <a:xfrm>
            <a:off x="1038406" y="157336"/>
            <a:ext cx="10571381" cy="584775"/>
          </a:xfrm>
          <a:prstGeom prst="rect">
            <a:avLst/>
          </a:prstGeom>
          <a:noFill/>
        </p:spPr>
        <p:txBody>
          <a:bodyPr wrap="square" rtlCol="0">
            <a:spAutoFit/>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Say the word and the stress pattern.</a:t>
            </a:r>
          </a:p>
        </p:txBody>
      </p:sp>
      <p:grpSp>
        <p:nvGrpSpPr>
          <p:cNvPr id="4" name="Group 3">
            <a:extLst>
              <a:ext uri="{FF2B5EF4-FFF2-40B4-BE49-F238E27FC236}">
                <a16:creationId xmlns:a16="http://schemas.microsoft.com/office/drawing/2014/main" id="{671271FC-4F64-27A5-68A1-9AE2536287AA}"/>
              </a:ext>
            </a:extLst>
          </p:cNvPr>
          <p:cNvGrpSpPr/>
          <p:nvPr/>
        </p:nvGrpSpPr>
        <p:grpSpPr>
          <a:xfrm>
            <a:off x="2299391" y="3196553"/>
            <a:ext cx="8049409" cy="3986208"/>
            <a:chOff x="1309642" y="2546601"/>
            <a:chExt cx="8049409" cy="3986208"/>
          </a:xfrm>
        </p:grpSpPr>
        <p:sp>
          <p:nvSpPr>
            <p:cNvPr id="3" name="Rectangle 1"/>
            <p:cNvSpPr>
              <a:spLocks noChangeArrowheads="1"/>
            </p:cNvSpPr>
            <p:nvPr/>
          </p:nvSpPr>
          <p:spPr bwMode="auto">
            <a:xfrm>
              <a:off x="1309642" y="2563670"/>
              <a:ext cx="4410389" cy="396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ctr" anchorCtr="0" compatLnSpc="1">
              <a:prstTxWarp prst="textNoShape">
                <a:avLst/>
              </a:prstTxWarp>
              <a:spAutoFit/>
            </a:bodyPr>
            <a:lstStyle/>
            <a:p>
              <a:pPr marL="514350" indent="-514350" eaLnBrk="0" fontAlgn="base" hangingPunct="0">
                <a:spcBef>
                  <a:spcPct val="0"/>
                </a:spcBef>
                <a:spcAft>
                  <a:spcPct val="0"/>
                </a:spcAft>
                <a:buAutoNum type="arabicPeriod"/>
              </a:pPr>
              <a:r>
                <a:rPr lang="en-US" sz="2799" dirty="0">
                  <a:latin typeface="Verdana" panose="020B0604030504040204" pitchFamily="34" charset="0"/>
                  <a:ea typeface="Verdana" panose="020B0604030504040204" pitchFamily="34" charset="0"/>
                </a:rPr>
                <a:t>theater</a:t>
              </a:r>
            </a:p>
            <a:p>
              <a:pPr marL="514350" indent="-514350" eaLnBrk="0" fontAlgn="base" hangingPunct="0">
                <a:spcBef>
                  <a:spcPct val="0"/>
                </a:spcBef>
                <a:spcAft>
                  <a:spcPct val="0"/>
                </a:spcAft>
                <a:buAutoNum type="arabicPeriod"/>
              </a:pPr>
              <a:r>
                <a:rPr lang="en-US" sz="2799" dirty="0">
                  <a:latin typeface="Verdana" panose="020B0604030504040204" pitchFamily="34" charset="0"/>
                  <a:ea typeface="Verdana" panose="020B0604030504040204" pitchFamily="34" charset="0"/>
                </a:rPr>
                <a:t>play</a:t>
              </a:r>
            </a:p>
            <a:p>
              <a:pPr marL="514350" indent="-514350" eaLnBrk="0" fontAlgn="base" hangingPunct="0">
                <a:spcBef>
                  <a:spcPct val="0"/>
                </a:spcBef>
                <a:spcAft>
                  <a:spcPct val="0"/>
                </a:spcAft>
                <a:buAutoNum type="arabicPeriod"/>
              </a:pPr>
              <a:r>
                <a:rPr lang="en-US" sz="2799" dirty="0">
                  <a:latin typeface="Verdana" panose="020B0604030504040204" pitchFamily="34" charset="0"/>
                  <a:ea typeface="Verdana" panose="020B0604030504040204" pitchFamily="34" charset="0"/>
                </a:rPr>
                <a:t>island</a:t>
              </a:r>
            </a:p>
            <a:p>
              <a:pPr marL="514350" indent="-514350" eaLnBrk="0" fontAlgn="base" hangingPunct="0">
                <a:spcBef>
                  <a:spcPct val="0"/>
                </a:spcBef>
                <a:spcAft>
                  <a:spcPct val="0"/>
                </a:spcAft>
                <a:buAutoNum type="arabicPeriod"/>
              </a:pPr>
              <a:r>
                <a:rPr lang="en-US" sz="2799" dirty="0">
                  <a:latin typeface="Verdana" panose="020B0604030504040204" pitchFamily="34" charset="0"/>
                  <a:ea typeface="Verdana" panose="020B0604030504040204" pitchFamily="34" charset="0"/>
                </a:rPr>
                <a:t>pollute</a:t>
              </a:r>
            </a:p>
            <a:p>
              <a:pPr marL="514350" indent="-514350" eaLnBrk="0" fontAlgn="base" hangingPunct="0">
                <a:spcBef>
                  <a:spcPct val="0"/>
                </a:spcBef>
                <a:spcAft>
                  <a:spcPct val="0"/>
                </a:spcAft>
                <a:buAutoNum type="arabicPeriod"/>
              </a:pPr>
              <a:r>
                <a:rPr lang="en-US" sz="2799" dirty="0">
                  <a:latin typeface="Verdana" panose="020B0604030504040204" pitchFamily="34" charset="0"/>
                  <a:ea typeface="Verdana" panose="020B0604030504040204" pitchFamily="34" charset="0"/>
                </a:rPr>
                <a:t>direction</a:t>
              </a:r>
            </a:p>
            <a:p>
              <a:pPr marL="514350" indent="-514350" eaLnBrk="0" fontAlgn="base" hangingPunct="0">
                <a:spcBef>
                  <a:spcPct val="0"/>
                </a:spcBef>
                <a:spcAft>
                  <a:spcPct val="0"/>
                </a:spcAft>
                <a:buAutoNum type="arabicPeriod"/>
              </a:pPr>
              <a:r>
                <a:rPr lang="en-US" sz="2799" dirty="0">
                  <a:latin typeface="Verdana" panose="020B0604030504040204" pitchFamily="34" charset="0"/>
                  <a:ea typeface="Verdana" panose="020B0604030504040204" pitchFamily="34" charset="0"/>
                </a:rPr>
                <a:t>compass</a:t>
              </a:r>
            </a:p>
            <a:p>
              <a:pPr marL="514350" indent="-514350" eaLnBrk="0" fontAlgn="base" hangingPunct="0">
                <a:spcBef>
                  <a:spcPct val="0"/>
                </a:spcBef>
                <a:spcAft>
                  <a:spcPct val="0"/>
                </a:spcAft>
                <a:buAutoNum type="arabicPeriod"/>
              </a:pPr>
              <a:endParaRPr lang="en-US" sz="2799" dirty="0">
                <a:latin typeface="Verdana" panose="020B0604030504040204" pitchFamily="34" charset="0"/>
                <a:ea typeface="Verdana" panose="020B0604030504040204" pitchFamily="34" charset="0"/>
              </a:endParaRPr>
            </a:p>
            <a:p>
              <a:pPr marL="514350" indent="-514350" eaLnBrk="0" fontAlgn="base" hangingPunct="0">
                <a:spcBef>
                  <a:spcPct val="0"/>
                </a:spcBef>
                <a:spcAft>
                  <a:spcPct val="0"/>
                </a:spcAft>
                <a:buAutoNum type="arabicPeriod"/>
              </a:pPr>
              <a:endParaRPr lang="en-US" sz="2799" dirty="0">
                <a:latin typeface="Verdana" panose="020B0604030504040204" pitchFamily="34" charset="0"/>
                <a:ea typeface="Verdana" panose="020B0604030504040204" pitchFamily="34" charset="0"/>
              </a:endParaRPr>
            </a:p>
            <a:p>
              <a:pPr marL="514350" indent="-514350" eaLnBrk="0" fontAlgn="base" hangingPunct="0">
                <a:spcBef>
                  <a:spcPct val="0"/>
                </a:spcBef>
                <a:spcAft>
                  <a:spcPct val="0"/>
                </a:spcAft>
                <a:buAutoNum type="arabicPeriod"/>
              </a:pPr>
              <a:endParaRPr lang="en-US" sz="2799" dirty="0">
                <a:latin typeface="Verdana" panose="020B0604030504040204" pitchFamily="34" charset="0"/>
                <a:ea typeface="Verdana" panose="020B0604030504040204" pitchFamily="34" charset="0"/>
              </a:endParaRPr>
            </a:p>
          </p:txBody>
        </p:sp>
        <p:sp>
          <p:nvSpPr>
            <p:cNvPr id="8" name="Rectangle 1">
              <a:extLst>
                <a:ext uri="{FF2B5EF4-FFF2-40B4-BE49-F238E27FC236}">
                  <a16:creationId xmlns:a16="http://schemas.microsoft.com/office/drawing/2014/main" id="{32661A24-7EA9-FB43-A177-9C8391EC28EA}"/>
                </a:ext>
              </a:extLst>
            </p:cNvPr>
            <p:cNvSpPr>
              <a:spLocks noChangeArrowheads="1"/>
            </p:cNvSpPr>
            <p:nvPr/>
          </p:nvSpPr>
          <p:spPr bwMode="auto">
            <a:xfrm>
              <a:off x="4948662" y="2546601"/>
              <a:ext cx="4410389" cy="267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ctr" anchorCtr="0" compatLnSpc="1">
              <a:prstTxWarp prst="textNoShape">
                <a:avLst/>
              </a:prstTxWarp>
              <a:spAutoFit/>
            </a:bodyPr>
            <a:lstStyle/>
            <a:p>
              <a:pPr lvl="0" eaLnBrk="0" fontAlgn="base" hangingPunct="0">
                <a:spcBef>
                  <a:spcPct val="0"/>
                </a:spcBef>
                <a:spcAft>
                  <a:spcPct val="0"/>
                </a:spcAft>
              </a:pPr>
              <a:r>
                <a:rPr lang="en-US" sz="2799" dirty="0">
                  <a:latin typeface="Verdana" panose="020B0604030504040204" pitchFamily="34" charset="0"/>
                  <a:ea typeface="Verdana" panose="020B0604030504040204" pitchFamily="34" charset="0"/>
                </a:rPr>
                <a:t>7. expensive</a:t>
              </a:r>
            </a:p>
            <a:p>
              <a:pPr lvl="0" eaLnBrk="0" fontAlgn="base" hangingPunct="0">
                <a:spcBef>
                  <a:spcPct val="0"/>
                </a:spcBef>
                <a:spcAft>
                  <a:spcPct val="0"/>
                </a:spcAft>
              </a:pPr>
              <a:r>
                <a:rPr lang="en-US" sz="2799" dirty="0">
                  <a:latin typeface="Verdana" panose="020B0604030504040204" pitchFamily="34" charset="0"/>
                  <a:ea typeface="Verdana" panose="020B0604030504040204" pitchFamily="34" charset="0"/>
                </a:rPr>
                <a:t>8. easy</a:t>
              </a:r>
            </a:p>
            <a:p>
              <a:pPr lvl="0" eaLnBrk="0" fontAlgn="base" hangingPunct="0">
                <a:spcBef>
                  <a:spcPct val="0"/>
                </a:spcBef>
                <a:spcAft>
                  <a:spcPct val="0"/>
                </a:spcAft>
              </a:pPr>
              <a:r>
                <a:rPr lang="en-US" altLang="en-US" sz="2799" dirty="0">
                  <a:latin typeface="Verdana" panose="020B0604030504040204" pitchFamily="34" charset="0"/>
                  <a:ea typeface="Verdana" panose="020B0604030504040204" pitchFamily="34" charset="0"/>
                </a:rPr>
                <a:t>9. mistake</a:t>
              </a:r>
            </a:p>
            <a:p>
              <a:pPr lvl="0" eaLnBrk="0" fontAlgn="base" hangingPunct="0">
                <a:spcBef>
                  <a:spcPct val="0"/>
                </a:spcBef>
                <a:spcAft>
                  <a:spcPct val="0"/>
                </a:spcAft>
              </a:pPr>
              <a:r>
                <a:rPr lang="en-US" altLang="en-US" sz="2799" dirty="0">
                  <a:latin typeface="Verdana" panose="020B0604030504040204" pitchFamily="34" charset="0"/>
                  <a:ea typeface="Verdana" panose="020B0604030504040204" pitchFamily="34" charset="0"/>
                </a:rPr>
                <a:t>10. question mark</a:t>
              </a:r>
            </a:p>
            <a:p>
              <a:pPr lvl="0" eaLnBrk="0" fontAlgn="base" hangingPunct="0">
                <a:spcBef>
                  <a:spcPct val="0"/>
                </a:spcBef>
                <a:spcAft>
                  <a:spcPct val="0"/>
                </a:spcAft>
              </a:pPr>
              <a:r>
                <a:rPr lang="en-US" altLang="en-US" sz="2799" dirty="0">
                  <a:latin typeface="Verdana" panose="020B0604030504040204" pitchFamily="34" charset="0"/>
                  <a:ea typeface="Verdana" panose="020B0604030504040204" pitchFamily="34" charset="0"/>
                </a:rPr>
                <a:t>11. manager</a:t>
              </a:r>
            </a:p>
            <a:p>
              <a:pPr lvl="0" eaLnBrk="0" fontAlgn="base" hangingPunct="0">
                <a:spcBef>
                  <a:spcPct val="0"/>
                </a:spcBef>
                <a:spcAft>
                  <a:spcPct val="0"/>
                </a:spcAft>
              </a:pPr>
              <a:r>
                <a:rPr lang="en-US" altLang="en-US" sz="2799" dirty="0">
                  <a:latin typeface="Verdana" panose="020B0604030504040204" pitchFamily="34" charset="0"/>
                  <a:ea typeface="Verdana" panose="020B0604030504040204" pitchFamily="34" charset="0"/>
                </a:rPr>
                <a:t>12. polite</a:t>
              </a:r>
            </a:p>
          </p:txBody>
        </p:sp>
      </p:grpSp>
      <p:pic>
        <p:nvPicPr>
          <p:cNvPr id="9"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0" y="0"/>
            <a:ext cx="609600" cy="609600"/>
          </a:xfrm>
          <a:prstGeom prst="rect">
            <a:avLst/>
          </a:prstGeom>
        </p:spPr>
      </p:pic>
    </p:spTree>
    <p:extLst>
      <p:ext uri="{BB962C8B-B14F-4D97-AF65-F5344CB8AC3E}">
        <p14:creationId xmlns:p14="http://schemas.microsoft.com/office/powerpoint/2010/main" val="2709847503"/>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21" fill="hold"/>
                                        <p:tgtEl>
                                          <p:spTgt spid="9"/>
                                        </p:tgtEl>
                                      </p:cBhvr>
                                    </p:cmd>
                                  </p:childTnLst>
                                </p:cTn>
                              </p:par>
                            </p:childTnLst>
                          </p:cTn>
                        </p:par>
                      </p:childTnLst>
                    </p:cTn>
                  </p:par>
                </p:childTnLst>
              </p:cTn>
              <p:nextCondLst>
                <p:cond evt="onClick" delay="0">
                  <p:tgtEl>
                    <p:spTgt spid="9"/>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564"/>
        <p:cNvGrpSpPr/>
        <p:nvPr/>
      </p:nvGrpSpPr>
      <p:grpSpPr>
        <a:xfrm>
          <a:off x="0" y="0"/>
          <a:ext cx="0" cy="0"/>
          <a:chOff x="0" y="0"/>
          <a:chExt cx="0" cy="0"/>
        </a:xfrm>
      </p:grpSpPr>
      <p:sp>
        <p:nvSpPr>
          <p:cNvPr id="565" name="Google Shape;565;p32"/>
          <p:cNvSpPr/>
          <p:nvPr/>
        </p:nvSpPr>
        <p:spPr>
          <a:xfrm>
            <a:off x="219075" y="1077300"/>
            <a:ext cx="11815964" cy="5121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1. How did the demon-possessed man act</a:t>
            </a:r>
            <a:r>
              <a:rPr lang="en-US" sz="2800" b="0" i="0" u="none" strike="noStrike" cap="none" dirty="0">
                <a:solidFill>
                  <a:schemeClr val="dk1"/>
                </a:solidFill>
                <a:latin typeface="Verdana"/>
                <a:ea typeface="Verdana"/>
                <a:cs typeface="Verdana"/>
                <a:sym typeface="Verdana"/>
              </a:rPr>
              <a:t>?</a:t>
            </a: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2. </a:t>
            </a:r>
            <a:r>
              <a:rPr lang="en-US" sz="2800" dirty="0">
                <a:solidFill>
                  <a:schemeClr val="dk1"/>
                </a:solidFill>
                <a:latin typeface="Verdana"/>
                <a:ea typeface="Verdana"/>
                <a:cs typeface="Verdana"/>
                <a:sym typeface="Verdana"/>
              </a:rPr>
              <a:t>W</a:t>
            </a:r>
            <a:r>
              <a:rPr lang="en-US" sz="2800" b="0" i="0" u="none" strike="noStrike" cap="none" dirty="0">
                <a:solidFill>
                  <a:schemeClr val="dk1"/>
                </a:solidFill>
                <a:latin typeface="Verdana"/>
                <a:ea typeface="Verdana"/>
                <a:cs typeface="Verdana"/>
                <a:sym typeface="Verdana"/>
              </a:rPr>
              <a:t>hy did the people of Gerasene beg Jesus to leave?</a:t>
            </a: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100"/>
              <a:buFont typeface="Arial"/>
              <a:buNone/>
            </a:pPr>
            <a:r>
              <a:rPr lang="en-US" sz="2800" b="0" i="0" u="none" strike="noStrike" cap="none" dirty="0">
                <a:solidFill>
                  <a:srgbClr val="000000"/>
                </a:solidFill>
                <a:latin typeface="Verdana"/>
                <a:ea typeface="Verdana"/>
                <a:cs typeface="Verdana"/>
                <a:sym typeface="Verdana"/>
              </a:rPr>
              <a:t>3. Why did Jesus tell the healed man to go home?</a:t>
            </a: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100"/>
              <a:buFont typeface="Arial"/>
              <a:buNone/>
            </a:pPr>
            <a:r>
              <a:rPr lang="en-US" sz="2800" dirty="0">
                <a:latin typeface="Verdana"/>
                <a:ea typeface="Verdana"/>
                <a:cs typeface="Verdana"/>
                <a:sym typeface="Verdana"/>
              </a:rPr>
              <a:t>4. Why did the bleeding woman touch Jesus’ robe?</a:t>
            </a:r>
            <a:endParaRPr sz="2800" dirty="0">
              <a:latin typeface="Verdana"/>
              <a:ea typeface="Verdana"/>
              <a:cs typeface="Verdana"/>
              <a:sym typeface="Verdana"/>
            </a:endParaRPr>
          </a:p>
          <a:p>
            <a:pPr marL="0" marR="0" lvl="0" indent="0" algn="l" rtl="0">
              <a:lnSpc>
                <a:spcPct val="150000"/>
              </a:lnSpc>
              <a:spcBef>
                <a:spcPts val="0"/>
              </a:spcBef>
              <a:spcAft>
                <a:spcPts val="0"/>
              </a:spcAft>
              <a:buClr>
                <a:schemeClr val="dk1"/>
              </a:buClr>
              <a:buSzPts val="1100"/>
              <a:buFont typeface="Arial"/>
              <a:buNone/>
            </a:pPr>
            <a:r>
              <a:rPr lang="en-US" sz="2800" dirty="0">
                <a:latin typeface="Verdana"/>
                <a:ea typeface="Verdana"/>
                <a:cs typeface="Verdana"/>
                <a:sym typeface="Verdana"/>
              </a:rPr>
              <a:t>5</a:t>
            </a:r>
            <a:r>
              <a:rPr lang="en-US" sz="2800" b="0" i="0" u="none" strike="noStrike" cap="none" dirty="0">
                <a:solidFill>
                  <a:srgbClr val="000000"/>
                </a:solidFill>
                <a:latin typeface="Verdana"/>
                <a:ea typeface="Verdana"/>
                <a:cs typeface="Verdana"/>
                <a:sym typeface="Verdana"/>
              </a:rPr>
              <a:t>. Why did Jesus ask the woman to tell what had happened to </a:t>
            </a:r>
            <a:r>
              <a:rPr lang="en-US" sz="2800" dirty="0">
                <a:latin typeface="Verdana"/>
                <a:ea typeface="Verdana"/>
                <a:cs typeface="Verdana"/>
                <a:sym typeface="Verdana"/>
              </a:rPr>
              <a:t>    </a:t>
            </a:r>
          </a:p>
          <a:p>
            <a:pPr marL="0" marR="0" lvl="0" indent="0" algn="l" rtl="0">
              <a:lnSpc>
                <a:spcPct val="150000"/>
              </a:lnSpc>
              <a:spcBef>
                <a:spcPts val="0"/>
              </a:spcBef>
              <a:spcAft>
                <a:spcPts val="0"/>
              </a:spcAft>
              <a:buClr>
                <a:schemeClr val="dk1"/>
              </a:buClr>
              <a:buSzPts val="1100"/>
              <a:buFont typeface="Arial"/>
              <a:buNone/>
            </a:pPr>
            <a:r>
              <a:rPr lang="en-US" sz="2800" b="0" i="0" u="none" strike="noStrike" cap="none" dirty="0">
                <a:solidFill>
                  <a:srgbClr val="000000"/>
                </a:solidFill>
                <a:latin typeface="Verdana"/>
                <a:ea typeface="Verdana"/>
                <a:cs typeface="Verdana"/>
                <a:sym typeface="Verdana"/>
              </a:rPr>
              <a:t>    her?</a:t>
            </a: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100"/>
              <a:buFont typeface="Arial"/>
              <a:buNone/>
            </a:pPr>
            <a:r>
              <a:rPr lang="en-US" sz="2800" dirty="0">
                <a:latin typeface="Verdana"/>
                <a:ea typeface="Verdana"/>
                <a:cs typeface="Verdana"/>
                <a:sym typeface="Verdana"/>
              </a:rPr>
              <a:t>6. What has God done for you? Who have you told?</a:t>
            </a:r>
            <a:endParaRPr sz="2800"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br>
              <a:rPr lang="en-US" sz="2800" b="0" i="0" u="none" strike="noStrike" cap="none" dirty="0">
                <a:solidFill>
                  <a:schemeClr val="dk1"/>
                </a:solidFill>
                <a:latin typeface="Verdana"/>
                <a:ea typeface="Verdana"/>
                <a:cs typeface="Verdana"/>
                <a:sym typeface="Verdana"/>
              </a:rPr>
            </a:br>
            <a:endParaRPr sz="2800" b="0" i="0" u="none" strike="noStrike" cap="none" dirty="0">
              <a:solidFill>
                <a:schemeClr val="dk1"/>
              </a:solidFill>
              <a:latin typeface="Verdana"/>
              <a:ea typeface="Verdana"/>
              <a:cs typeface="Verdana"/>
              <a:sym typeface="Verdana"/>
            </a:endParaRPr>
          </a:p>
        </p:txBody>
      </p:sp>
      <p:sp>
        <p:nvSpPr>
          <p:cNvPr id="566" name="Google Shape;566;p32"/>
          <p:cNvSpPr txBox="1">
            <a:spLocks noGrp="1"/>
          </p:cNvSpPr>
          <p:nvPr>
            <p:ph type="ftr" sz="quarter" idx="11"/>
          </p:nvPr>
        </p:nvSpPr>
        <p:spPr>
          <a:xfrm>
            <a:off x="0" y="6407571"/>
            <a:ext cx="3638676" cy="365125"/>
          </a:xfrm>
          <a:prstGeom prst="rect">
            <a:avLst/>
          </a:prstGeom>
          <a:noFill/>
          <a:ln>
            <a:noFill/>
          </a:ln>
        </p:spPr>
        <p:txBody>
          <a:bodyPr spcFirstLastPara="1" wrap="square" lIns="91425" tIns="45700" rIns="91425" bIns="45700" anchor="ctr" anchorCtr="0">
            <a:noAutofit/>
          </a:bodyPr>
          <a:lstStyle/>
          <a:p>
            <a:pPr marL="0" lvl="0" indent="0" rtl="0">
              <a:lnSpc>
                <a:spcPct val="100000"/>
              </a:lnSpc>
              <a:spcBef>
                <a:spcPts val="0"/>
              </a:spcBef>
              <a:spcAft>
                <a:spcPts val="0"/>
              </a:spcAft>
              <a:buSzPts val="1400"/>
              <a:buNone/>
            </a:pPr>
            <a:r>
              <a:rPr lang="en-US" dirty="0"/>
              <a:t>©2020-2025 Light of the World Learning</a:t>
            </a:r>
            <a:endParaRPr dirty="0"/>
          </a:p>
        </p:txBody>
      </p:sp>
      <p:sp>
        <p:nvSpPr>
          <p:cNvPr id="567" name="Google Shape;567;p32"/>
          <p:cNvSpPr txBox="1"/>
          <p:nvPr/>
        </p:nvSpPr>
        <p:spPr>
          <a:xfrm>
            <a:off x="1197293" y="193435"/>
            <a:ext cx="9797413" cy="769441"/>
          </a:xfrm>
          <a:prstGeom prst="rect">
            <a:avLst/>
          </a:prstGeom>
          <a:noFill/>
          <a:ln>
            <a:noFill/>
          </a:ln>
        </p:spPr>
        <p:txBody>
          <a:bodyPr spcFirstLastPara="1" wrap="square" lIns="91425" tIns="45700" rIns="91425" bIns="45700" anchor="t" anchorCtr="0">
            <a:noAutofit/>
          </a:bodyPr>
          <a:lstStyle/>
          <a:p>
            <a:pPr lvl="0">
              <a:buClr>
                <a:srgbClr val="000000"/>
              </a:buClr>
              <a:buSzPts val="4400"/>
            </a:pPr>
            <a:r>
              <a:rPr lang="en-US" sz="2800" b="1" dirty="0">
                <a:solidFill>
                  <a:srgbClr val="000000"/>
                </a:solidFill>
                <a:latin typeface="Verdana"/>
                <a:ea typeface="Verdana"/>
                <a:cs typeface="Verdana"/>
                <a:sym typeface="Verdana"/>
              </a:rPr>
              <a:t>Jesus Heals a Demon-Possessed Man and a Sick Woman </a:t>
            </a:r>
            <a:r>
              <a:rPr lang="en-US" sz="2800" b="1" kern="0" dirty="0">
                <a:solidFill>
                  <a:srgbClr val="809EC2">
                    <a:lumMod val="75000"/>
                  </a:srgbClr>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Mark 5:1-34</a:t>
            </a:r>
            <a:r>
              <a:rPr lang="en-US" sz="2800" b="1" kern="0" dirty="0">
                <a:solidFill>
                  <a:srgbClr val="809EC2">
                    <a:lumMod val="75000"/>
                  </a:srgbClr>
                </a:solidFill>
                <a:latin typeface="Verdana"/>
                <a:ea typeface="Verdana"/>
                <a:cs typeface="Verdana"/>
                <a:sym typeface="Verdana"/>
              </a:rPr>
              <a:t> </a:t>
            </a:r>
          </a:p>
        </p:txBody>
      </p:sp>
      <p:sp>
        <p:nvSpPr>
          <p:cNvPr id="2" name="Slide Number Placeholder 1">
            <a:extLst>
              <a:ext uri="{FF2B5EF4-FFF2-40B4-BE49-F238E27FC236}">
                <a16:creationId xmlns:a16="http://schemas.microsoft.com/office/drawing/2014/main" id="{D75D506D-F53E-E229-B939-B2DFC8E402E7}"/>
              </a:ext>
            </a:extLst>
          </p:cNvPr>
          <p:cNvSpPr>
            <a:spLocks noGrp="1"/>
          </p:cNvSpPr>
          <p:nvPr>
            <p:ph type="sldNum" sz="quarter" idx="12"/>
          </p:nvPr>
        </p:nvSpPr>
        <p:spPr/>
        <p:txBody>
          <a:bodyPr/>
          <a:lstStyle/>
          <a:p>
            <a:fld id="{A38174D7-961B-BC44-94AD-244D2E408327}" type="slidenum">
              <a:rPr lang="en-US" smtClean="0"/>
              <a:pPr/>
              <a:t>27</a:t>
            </a:fld>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31445"/>
            <a:ext cx="609600" cy="609600"/>
          </a:xfrm>
          <a:prstGeom prst="rect">
            <a:avLst/>
          </a:prstGeom>
        </p:spPr>
      </p:pic>
    </p:spTree>
    <p:extLst>
      <p:ext uri="{BB962C8B-B14F-4D97-AF65-F5344CB8AC3E}">
        <p14:creationId xmlns:p14="http://schemas.microsoft.com/office/powerpoint/2010/main" val="3683445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15"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472"/>
        <p:cNvGrpSpPr/>
        <p:nvPr/>
      </p:nvGrpSpPr>
      <p:grpSpPr>
        <a:xfrm>
          <a:off x="0" y="0"/>
          <a:ext cx="0" cy="0"/>
          <a:chOff x="0" y="0"/>
          <a:chExt cx="0" cy="0"/>
        </a:xfrm>
      </p:grpSpPr>
      <p:sp>
        <p:nvSpPr>
          <p:cNvPr id="473" name="Google Shape;473;p32"/>
          <p:cNvSpPr/>
          <p:nvPr/>
        </p:nvSpPr>
        <p:spPr>
          <a:xfrm>
            <a:off x="250370" y="1366146"/>
            <a:ext cx="11691257" cy="5612700"/>
          </a:xfrm>
          <a:prstGeom prst="rect">
            <a:avLst/>
          </a:prstGeom>
          <a:noFill/>
          <a:ln>
            <a:noFill/>
          </a:ln>
        </p:spPr>
        <p:txBody>
          <a:bodyPr spcFirstLastPara="1" wrap="square" lIns="91425" tIns="45700" rIns="91425" bIns="45700" anchor="t" anchorCtr="0">
            <a:noAutofit/>
          </a:bodyPr>
          <a:lstStyle/>
          <a:p>
            <a:pPr marL="50800" marR="0" lvl="0" algn="l" rtl="0">
              <a:lnSpc>
                <a:spcPct val="150000"/>
              </a:lnSpc>
              <a:spcBef>
                <a:spcPts val="0"/>
              </a:spcBef>
              <a:spcAft>
                <a:spcPts val="0"/>
              </a:spcAft>
              <a:buClr>
                <a:srgbClr val="000000"/>
              </a:buClr>
              <a:buSzPts val="2800"/>
            </a:pPr>
            <a:r>
              <a:rPr lang="en-US" sz="2800" b="0" i="0" u="none" strike="noStrike" cap="none" dirty="0">
                <a:solidFill>
                  <a:srgbClr val="000000"/>
                </a:solidFill>
                <a:latin typeface="Verdana"/>
                <a:ea typeface="Verdana"/>
                <a:cs typeface="Verdana"/>
                <a:sym typeface="Verdana"/>
              </a:rPr>
              <a:t>1. What are the 4 kinds of ground the seeds fell on</a:t>
            </a:r>
            <a:r>
              <a:rPr lang="en-US" sz="2800" b="0" i="0" u="none" strike="noStrike" cap="none" dirty="0">
                <a:solidFill>
                  <a:schemeClr val="dk1"/>
                </a:solidFill>
                <a:latin typeface="Verdana"/>
                <a:ea typeface="Verdana"/>
                <a:cs typeface="Verdana"/>
                <a:sym typeface="Verdana"/>
              </a:rPr>
              <a:t>?</a:t>
            </a: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2. Why did Jesus have to explain the story to the disciples? </a:t>
            </a: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3. What did Jesus say the seeds were like?</a:t>
            </a: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4. Why is the kingdom of God like a mustard seed?</a:t>
            </a: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5. Why were the tax collector’s prayers right and the religious </a:t>
            </a: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     man’s prayers not right?</a:t>
            </a:r>
          </a:p>
          <a:p>
            <a:pPr marL="0" marR="0" lvl="0" indent="0" algn="l" rtl="0">
              <a:lnSpc>
                <a:spcPct val="150000"/>
              </a:lnSpc>
              <a:spcBef>
                <a:spcPts val="0"/>
              </a:spcBef>
              <a:spcAft>
                <a:spcPts val="0"/>
              </a:spcAft>
              <a:buClr>
                <a:srgbClr val="000000"/>
              </a:buClr>
              <a:buSzPts val="1100"/>
              <a:buFont typeface="Arial"/>
              <a:buNone/>
            </a:pPr>
            <a:r>
              <a:rPr lang="en-US" sz="2800" dirty="0">
                <a:solidFill>
                  <a:schemeClr val="dk1"/>
                </a:solidFill>
                <a:latin typeface="Verdana"/>
                <a:ea typeface="Verdana"/>
                <a:cs typeface="Verdana"/>
                <a:sym typeface="Verdana"/>
              </a:rPr>
              <a:t>6. How does God want us to pray?</a:t>
            </a:r>
            <a:endParaRPr sz="28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br>
              <a:rPr lang="en-US" sz="2800" b="0" i="0" u="none" strike="noStrike" cap="none" dirty="0">
                <a:solidFill>
                  <a:schemeClr val="dk1"/>
                </a:solidFill>
                <a:latin typeface="Verdana"/>
                <a:ea typeface="Verdana"/>
                <a:cs typeface="Verdana"/>
                <a:sym typeface="Verdana"/>
              </a:rPr>
            </a:br>
            <a:endParaRPr sz="2800" b="0" i="0" u="none" strike="noStrike" cap="none" dirty="0">
              <a:solidFill>
                <a:schemeClr val="dk1"/>
              </a:solidFill>
              <a:latin typeface="Verdana"/>
              <a:ea typeface="Verdana"/>
              <a:cs typeface="Verdana"/>
              <a:sym typeface="Verdana"/>
            </a:endParaRPr>
          </a:p>
        </p:txBody>
      </p:sp>
      <p:sp>
        <p:nvSpPr>
          <p:cNvPr id="474" name="Google Shape;474;p32"/>
          <p:cNvSpPr txBox="1">
            <a:spLocks noGrp="1"/>
          </p:cNvSpPr>
          <p:nvPr>
            <p:ph type="ftr" idx="11"/>
          </p:nvPr>
        </p:nvSpPr>
        <p:spPr>
          <a:xfrm>
            <a:off x="316523" y="6363668"/>
            <a:ext cx="3638676"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475" name="Google Shape;475;p32"/>
          <p:cNvSpPr txBox="1"/>
          <p:nvPr/>
        </p:nvSpPr>
        <p:spPr>
          <a:xfrm>
            <a:off x="1197293" y="167912"/>
            <a:ext cx="9797413" cy="769441"/>
          </a:xfrm>
          <a:prstGeom prst="rect">
            <a:avLst/>
          </a:prstGeom>
          <a:noFill/>
          <a:ln>
            <a:noFill/>
          </a:ln>
        </p:spPr>
        <p:txBody>
          <a:bodyPr spcFirstLastPara="1" wrap="square" lIns="91425" tIns="45700" rIns="91425" bIns="45700" anchor="t" anchorCtr="0">
            <a:noAutofit/>
          </a:bodyPr>
          <a:lstStyle/>
          <a:p>
            <a:pPr lvl="0">
              <a:buClr>
                <a:srgbClr val="000000"/>
              </a:buClr>
              <a:buSzPts val="4400"/>
            </a:pPr>
            <a:r>
              <a:rPr lang="en-US" sz="2800" b="1" dirty="0">
                <a:latin typeface="Verdana"/>
                <a:ea typeface="Verdana"/>
                <a:cs typeface="Verdana"/>
                <a:sym typeface="Verdana"/>
              </a:rPr>
              <a:t>Jesus Teaches with Stories </a:t>
            </a:r>
            <a:r>
              <a:rPr lang="en-US" sz="2800" b="1" kern="0" dirty="0">
                <a:solidFill>
                  <a:srgbClr val="809EC2">
                    <a:lumMod val="75000"/>
                  </a:srgbClr>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Matthew 13:31-46</a:t>
            </a:r>
            <a:r>
              <a:rPr lang="en-US" sz="2800" b="1" kern="0" dirty="0">
                <a:solidFill>
                  <a:srgbClr val="809EC2">
                    <a:lumMod val="75000"/>
                  </a:srgbClr>
                </a:solidFill>
                <a:latin typeface="Verdana"/>
                <a:ea typeface="Verdana"/>
                <a:cs typeface="Verdana"/>
                <a:sym typeface="Verdana"/>
              </a:rPr>
              <a:t>; </a:t>
            </a:r>
            <a:r>
              <a:rPr lang="en-US" sz="2800" b="1" kern="0" dirty="0">
                <a:solidFill>
                  <a:srgbClr val="809EC2">
                    <a:lumMod val="75000"/>
                  </a:srgbClr>
                </a:solidFill>
                <a:latin typeface="Verdana"/>
                <a:ea typeface="Verdana"/>
                <a:cs typeface="Verdana"/>
                <a:sym typeface="Verdana"/>
                <a:hlinkClick r:id="rId6">
                  <a:extLst>
                    <a:ext uri="{A12FA001-AC4F-418D-AE19-62706E023703}">
                      <ahyp:hlinkClr xmlns:ahyp="http://schemas.microsoft.com/office/drawing/2018/hyperlinkcolor" val="tx"/>
                    </a:ext>
                  </a:extLst>
                </a:hlinkClick>
              </a:rPr>
              <a:t>Mark 4:26-34</a:t>
            </a:r>
            <a:r>
              <a:rPr lang="en-US" sz="2800" b="1" kern="0" dirty="0">
                <a:solidFill>
                  <a:srgbClr val="809EC2">
                    <a:lumMod val="75000"/>
                  </a:srgbClr>
                </a:solidFill>
                <a:latin typeface="Verdana"/>
                <a:ea typeface="Verdana"/>
                <a:cs typeface="Verdana"/>
                <a:sym typeface="Verdana"/>
              </a:rPr>
              <a:t>; </a:t>
            </a:r>
            <a:r>
              <a:rPr lang="en-US" sz="2800" b="1" kern="0" dirty="0">
                <a:solidFill>
                  <a:srgbClr val="809EC2">
                    <a:lumMod val="75000"/>
                  </a:srgbClr>
                </a:solidFill>
                <a:latin typeface="Verdana"/>
                <a:ea typeface="Verdana"/>
                <a:cs typeface="Verdana"/>
                <a:sym typeface="Verdana"/>
                <a:hlinkClick r:id="rId7">
                  <a:extLst>
                    <a:ext uri="{A12FA001-AC4F-418D-AE19-62706E023703}">
                      <ahyp:hlinkClr xmlns:ahyp="http://schemas.microsoft.com/office/drawing/2018/hyperlinkcolor" val="tx"/>
                    </a:ext>
                  </a:extLst>
                </a:hlinkClick>
              </a:rPr>
              <a:t>Luke 13:18-21</a:t>
            </a:r>
            <a:r>
              <a:rPr lang="en-US" sz="2800" b="1" kern="0" dirty="0">
                <a:solidFill>
                  <a:srgbClr val="809EC2">
                    <a:lumMod val="75000"/>
                  </a:srgbClr>
                </a:solidFill>
                <a:latin typeface="Verdana"/>
                <a:ea typeface="Verdana"/>
                <a:cs typeface="Verdana"/>
                <a:sym typeface="Verdana"/>
              </a:rPr>
              <a:t>; </a:t>
            </a:r>
            <a:r>
              <a:rPr lang="en-US" sz="2800" b="1" kern="0" dirty="0">
                <a:solidFill>
                  <a:srgbClr val="809EC2">
                    <a:lumMod val="75000"/>
                  </a:srgbClr>
                </a:solidFill>
                <a:latin typeface="Verdana"/>
                <a:ea typeface="Verdana"/>
                <a:cs typeface="Verdana"/>
                <a:sym typeface="Verdana"/>
                <a:hlinkClick r:id="rId8">
                  <a:extLst>
                    <a:ext uri="{A12FA001-AC4F-418D-AE19-62706E023703}">
                      <ahyp:hlinkClr xmlns:ahyp="http://schemas.microsoft.com/office/drawing/2018/hyperlinkcolor" val="tx"/>
                    </a:ext>
                  </a:extLst>
                </a:hlinkClick>
              </a:rPr>
              <a:t>18:9-14</a:t>
            </a:r>
            <a:r>
              <a:rPr lang="en-US" sz="2800" b="1" kern="0" dirty="0">
                <a:solidFill>
                  <a:srgbClr val="809EC2">
                    <a:lumMod val="75000"/>
                  </a:srgbClr>
                </a:solidFill>
                <a:latin typeface="Verdana"/>
                <a:ea typeface="Verdana"/>
                <a:cs typeface="Verdana"/>
                <a:sym typeface="Verdana"/>
              </a:rPr>
              <a:t> </a:t>
            </a:r>
          </a:p>
          <a:p>
            <a:pPr lvl="0" algn="ctr">
              <a:buClr>
                <a:srgbClr val="000000"/>
              </a:buClr>
              <a:buSzPts val="4400"/>
            </a:pPr>
            <a:endParaRPr sz="3200" b="1" i="0" u="none" strike="noStrike" cap="none" dirty="0">
              <a:solidFill>
                <a:srgbClr val="000000"/>
              </a:solidFill>
              <a:latin typeface="Verdana"/>
              <a:ea typeface="Verdana"/>
              <a:cs typeface="Verdana"/>
              <a:sym typeface="Verdana"/>
            </a:endParaRPr>
          </a:p>
        </p:txBody>
      </p:sp>
      <p:sp>
        <p:nvSpPr>
          <p:cNvPr id="476" name="Google Shape;476;p32"/>
          <p:cNvSpPr txBox="1">
            <a:spLocks noGrp="1"/>
          </p:cNvSpPr>
          <p:nvPr>
            <p:ph type="sldNum" idx="12"/>
          </p:nvPr>
        </p:nvSpPr>
        <p:spPr>
          <a:xfrm>
            <a:off x="8842660" y="640659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28</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230" y="0"/>
            <a:ext cx="609600" cy="609600"/>
          </a:xfrm>
          <a:prstGeom prst="rect">
            <a:avLst/>
          </a:prstGeom>
        </p:spPr>
      </p:pic>
    </p:spTree>
    <p:extLst>
      <p:ext uri="{BB962C8B-B14F-4D97-AF65-F5344CB8AC3E}">
        <p14:creationId xmlns:p14="http://schemas.microsoft.com/office/powerpoint/2010/main" val="2271605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6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417"/>
        <p:cNvGrpSpPr/>
        <p:nvPr/>
      </p:nvGrpSpPr>
      <p:grpSpPr>
        <a:xfrm>
          <a:off x="0" y="0"/>
          <a:ext cx="0" cy="0"/>
          <a:chOff x="0" y="0"/>
          <a:chExt cx="0" cy="0"/>
        </a:xfrm>
      </p:grpSpPr>
      <p:sp>
        <p:nvSpPr>
          <p:cNvPr id="418" name="Google Shape;418;p19"/>
          <p:cNvSpPr/>
          <p:nvPr/>
        </p:nvSpPr>
        <p:spPr>
          <a:xfrm>
            <a:off x="545700" y="1221760"/>
            <a:ext cx="11100600" cy="5180700"/>
          </a:xfrm>
          <a:prstGeom prst="rect">
            <a:avLst/>
          </a:prstGeom>
          <a:noFill/>
          <a:ln>
            <a:noFill/>
          </a:ln>
        </p:spPr>
        <p:txBody>
          <a:bodyPr spcFirstLastPara="1" wrap="square" lIns="91425" tIns="45700" rIns="91425" bIns="45700" anchor="t" anchorCtr="0">
            <a:noAutofit/>
          </a:bodyPr>
          <a:lstStyle/>
          <a:p>
            <a:pPr marL="596900" marR="0" lvl="0" indent="-292100" algn="l" rtl="0">
              <a:lnSpc>
                <a:spcPct val="115000"/>
              </a:lnSpc>
              <a:spcBef>
                <a:spcPts val="0"/>
              </a:spcBef>
              <a:spcAft>
                <a:spcPts val="0"/>
              </a:spcAft>
              <a:buClr>
                <a:schemeClr val="dk1"/>
              </a:buClr>
              <a:buSzPts val="2800"/>
              <a:buFont typeface="Arial"/>
              <a:buAutoNum type="arabicPeriod"/>
            </a:pPr>
            <a:r>
              <a:rPr lang="en-US" sz="2800" b="0" i="0" u="none" strike="noStrike" cap="none" dirty="0">
                <a:solidFill>
                  <a:schemeClr val="dk1"/>
                </a:solidFill>
                <a:latin typeface="Verdana"/>
                <a:ea typeface="Verdana"/>
                <a:cs typeface="Verdana"/>
                <a:sym typeface="Verdana"/>
              </a:rPr>
              <a:t> Why did Jesus tell the religious leaders this story? </a:t>
            </a:r>
            <a:endParaRPr sz="2800" b="0" i="0" u="none" strike="noStrike" cap="none" dirty="0">
              <a:solidFill>
                <a:schemeClr val="dk1"/>
              </a:solidFill>
              <a:latin typeface="Arial"/>
              <a:ea typeface="Arial"/>
              <a:cs typeface="Arial"/>
              <a:sym typeface="Arial"/>
            </a:endParaRPr>
          </a:p>
          <a:p>
            <a:pPr marL="596900" marR="0" lvl="0" indent="-292100" algn="l" rtl="0">
              <a:lnSpc>
                <a:spcPct val="115000"/>
              </a:lnSpc>
              <a:spcBef>
                <a:spcPts val="500"/>
              </a:spcBef>
              <a:spcAft>
                <a:spcPts val="0"/>
              </a:spcAft>
              <a:buClr>
                <a:schemeClr val="dk1"/>
              </a:buClr>
              <a:buSzPts val="2800"/>
              <a:buFont typeface="Arial"/>
              <a:buAutoNum type="arabicPeriod"/>
            </a:pPr>
            <a:r>
              <a:rPr lang="en-US" sz="2800" b="0" i="0" u="none" strike="noStrike" cap="none" dirty="0">
                <a:solidFill>
                  <a:schemeClr val="dk1"/>
                </a:solidFill>
                <a:latin typeface="Verdana"/>
                <a:ea typeface="Verdana"/>
                <a:cs typeface="Verdana"/>
                <a:sym typeface="Verdana"/>
              </a:rPr>
              <a:t> What made the younger son return to his father?</a:t>
            </a:r>
            <a:endParaRPr sz="2800" b="0" i="0" u="none" strike="noStrike" cap="none" dirty="0">
              <a:solidFill>
                <a:schemeClr val="dk1"/>
              </a:solidFill>
              <a:latin typeface="Arial"/>
              <a:ea typeface="Arial"/>
              <a:cs typeface="Arial"/>
              <a:sym typeface="Arial"/>
            </a:endParaRPr>
          </a:p>
          <a:p>
            <a:pPr marL="596900" marR="0" lvl="0" indent="-292100" algn="l" rtl="0">
              <a:lnSpc>
                <a:spcPct val="115000"/>
              </a:lnSpc>
              <a:spcBef>
                <a:spcPts val="500"/>
              </a:spcBef>
              <a:spcAft>
                <a:spcPts val="0"/>
              </a:spcAft>
              <a:buClr>
                <a:schemeClr val="dk1"/>
              </a:buClr>
              <a:buSzPts val="2800"/>
              <a:buFont typeface="Arial"/>
              <a:buAutoNum type="arabicPeriod"/>
            </a:pPr>
            <a:r>
              <a:rPr lang="en-US" sz="2800" b="0" i="0" u="none" strike="noStrike" cap="none" dirty="0">
                <a:solidFill>
                  <a:schemeClr val="dk1"/>
                </a:solidFill>
                <a:latin typeface="Verdana"/>
                <a:ea typeface="Verdana"/>
                <a:cs typeface="Verdana"/>
                <a:sym typeface="Verdana"/>
              </a:rPr>
              <a:t> How did the father react to the younger son’s return?</a:t>
            </a:r>
            <a:endParaRPr sz="2800" b="0" i="0" u="none" strike="noStrike" cap="none" dirty="0">
              <a:solidFill>
                <a:schemeClr val="dk1"/>
              </a:solidFill>
              <a:latin typeface="Arial"/>
              <a:ea typeface="Arial"/>
              <a:cs typeface="Arial"/>
              <a:sym typeface="Arial"/>
            </a:endParaRPr>
          </a:p>
          <a:p>
            <a:pPr marL="596900" marR="0" lvl="0" indent="-292100" algn="l" rtl="0">
              <a:lnSpc>
                <a:spcPct val="115000"/>
              </a:lnSpc>
              <a:spcBef>
                <a:spcPts val="500"/>
              </a:spcBef>
              <a:spcAft>
                <a:spcPts val="0"/>
              </a:spcAft>
              <a:buClr>
                <a:schemeClr val="dk1"/>
              </a:buClr>
              <a:buSzPts val="2800"/>
              <a:buFont typeface="Arial"/>
              <a:buAutoNum type="arabicPeriod"/>
            </a:pPr>
            <a:r>
              <a:rPr lang="en-US" sz="2800" b="0" i="0" u="none" strike="noStrike" cap="none" dirty="0">
                <a:solidFill>
                  <a:schemeClr val="dk1"/>
                </a:solidFill>
                <a:latin typeface="Verdana"/>
                <a:ea typeface="Verdana"/>
                <a:cs typeface="Verdana"/>
                <a:sym typeface="Verdana"/>
              </a:rPr>
              <a:t> Why did the older son refuse to celebrate his brother’s return?</a:t>
            </a:r>
            <a:endParaRPr sz="1400" b="0" i="0" u="none" strike="noStrike" cap="none" dirty="0">
              <a:solidFill>
                <a:srgbClr val="000000"/>
              </a:solidFill>
              <a:latin typeface="Arial"/>
              <a:ea typeface="Arial"/>
              <a:cs typeface="Arial"/>
              <a:sym typeface="Arial"/>
            </a:endParaRPr>
          </a:p>
          <a:p>
            <a:pPr marL="596900" marR="0" lvl="0" indent="-292100" algn="l" rtl="0">
              <a:lnSpc>
                <a:spcPct val="115000"/>
              </a:lnSpc>
              <a:spcBef>
                <a:spcPts val="500"/>
              </a:spcBef>
              <a:spcAft>
                <a:spcPts val="0"/>
              </a:spcAft>
              <a:buClr>
                <a:schemeClr val="dk1"/>
              </a:buClr>
              <a:buSzPts val="2800"/>
              <a:buFont typeface="Arial"/>
              <a:buAutoNum type="arabicPeriod"/>
            </a:pPr>
            <a:r>
              <a:rPr lang="en-US" sz="2800" b="0" i="0" u="none" strike="noStrike" cap="none" dirty="0">
                <a:solidFill>
                  <a:schemeClr val="dk1"/>
                </a:solidFill>
                <a:latin typeface="Verdana"/>
                <a:ea typeface="Verdana"/>
                <a:cs typeface="Verdana"/>
                <a:sym typeface="Verdana"/>
              </a:rPr>
              <a:t> How does the father’s love for his sons in this story remind you of God’s love for you?</a:t>
            </a:r>
          </a:p>
          <a:p>
            <a:pPr marL="596900" marR="0" lvl="0" indent="-292100" algn="l" rtl="0">
              <a:lnSpc>
                <a:spcPct val="115000"/>
              </a:lnSpc>
              <a:spcBef>
                <a:spcPts val="500"/>
              </a:spcBef>
              <a:spcAft>
                <a:spcPts val="0"/>
              </a:spcAft>
              <a:buClr>
                <a:schemeClr val="dk1"/>
              </a:buClr>
              <a:buSzPts val="2800"/>
              <a:buFont typeface="Arial"/>
              <a:buAutoNum type="arabicPeriod"/>
            </a:pPr>
            <a:r>
              <a:rPr lang="en-US" sz="2800" dirty="0">
                <a:solidFill>
                  <a:schemeClr val="dk1"/>
                </a:solidFill>
                <a:latin typeface="Verdana"/>
                <a:ea typeface="Verdana"/>
                <a:cs typeface="Verdana"/>
                <a:sym typeface="Verdana"/>
              </a:rPr>
              <a:t> Do you identify more with the older son or the younger son? Why?</a:t>
            </a:r>
            <a:endParaRPr sz="2800" b="0" i="0" u="none" strike="noStrike" cap="none" dirty="0">
              <a:solidFill>
                <a:schemeClr val="dk1"/>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1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br>
              <a:rPr lang="en-US" sz="2800" b="0" i="0" u="none" strike="noStrike" cap="none" dirty="0">
                <a:solidFill>
                  <a:schemeClr val="dk1"/>
                </a:solidFill>
                <a:latin typeface="Verdana"/>
                <a:ea typeface="Verdana"/>
                <a:cs typeface="Verdana"/>
                <a:sym typeface="Verdana"/>
              </a:rPr>
            </a:br>
            <a:endParaRPr sz="2800" b="0" i="0" u="none" strike="noStrike" cap="none" dirty="0">
              <a:solidFill>
                <a:schemeClr val="dk1"/>
              </a:solidFill>
              <a:latin typeface="Verdana"/>
              <a:ea typeface="Verdana"/>
              <a:cs typeface="Verdana"/>
              <a:sym typeface="Verdana"/>
            </a:endParaRPr>
          </a:p>
        </p:txBody>
      </p:sp>
      <p:sp>
        <p:nvSpPr>
          <p:cNvPr id="419" name="Google Shape;419;p19"/>
          <p:cNvSpPr txBox="1">
            <a:spLocks noGrp="1"/>
          </p:cNvSpPr>
          <p:nvPr>
            <p:ph type="ftr" idx="11"/>
          </p:nvPr>
        </p:nvSpPr>
        <p:spPr>
          <a:xfrm>
            <a:off x="0" y="6324963"/>
            <a:ext cx="3638676"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a:p>
        </p:txBody>
      </p:sp>
      <p:sp>
        <p:nvSpPr>
          <p:cNvPr id="420" name="Google Shape;420;p19"/>
          <p:cNvSpPr txBox="1"/>
          <p:nvPr/>
        </p:nvSpPr>
        <p:spPr>
          <a:xfrm>
            <a:off x="1021447" y="87194"/>
            <a:ext cx="9797413" cy="769441"/>
          </a:xfrm>
          <a:prstGeom prst="rect">
            <a:avLst/>
          </a:prstGeom>
          <a:noFill/>
          <a:ln>
            <a:noFill/>
          </a:ln>
        </p:spPr>
        <p:txBody>
          <a:bodyPr spcFirstLastPara="1" wrap="square" lIns="91425" tIns="45700" rIns="91425" bIns="45700" anchor="t" anchorCtr="0">
            <a:noAutofit/>
          </a:bodyPr>
          <a:lstStyle/>
          <a:p>
            <a:pPr>
              <a:buClr>
                <a:srgbClr val="000000"/>
              </a:buClr>
              <a:buSzPts val="4400"/>
            </a:pPr>
            <a:r>
              <a:rPr lang="en-US" sz="2800" b="1" dirty="0">
                <a:latin typeface="Verdana"/>
                <a:ea typeface="Verdana"/>
                <a:cs typeface="Verdana"/>
                <a:sym typeface="Verdana"/>
              </a:rPr>
              <a:t>The Story of the Compassionate Father.</a:t>
            </a:r>
          </a:p>
          <a:p>
            <a:pPr lvl="0">
              <a:buClr>
                <a:srgbClr val="000000"/>
              </a:buClr>
              <a:buSzPts val="4400"/>
            </a:pPr>
            <a:r>
              <a:rPr lang="en-US" sz="2800" b="1" u="sng" dirty="0">
                <a:solidFill>
                  <a:schemeClr val="accent5">
                    <a:lumMod val="75000"/>
                  </a:schemeClr>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Luke 15</a:t>
            </a:r>
            <a:endParaRPr sz="2800" b="1" i="0" u="none" strike="noStrike" cap="none" dirty="0">
              <a:solidFill>
                <a:srgbClr val="000000"/>
              </a:solidFill>
              <a:latin typeface="Verdana"/>
              <a:ea typeface="Verdana"/>
              <a:cs typeface="Verdana"/>
              <a:sym typeface="Verdana"/>
            </a:endParaRPr>
          </a:p>
        </p:txBody>
      </p:sp>
      <p:sp>
        <p:nvSpPr>
          <p:cNvPr id="421" name="Google Shape;421;p19"/>
          <p:cNvSpPr txBox="1">
            <a:spLocks noGrp="1"/>
          </p:cNvSpPr>
          <p:nvPr>
            <p:ph type="sldNum" idx="12"/>
          </p:nvPr>
        </p:nvSpPr>
        <p:spPr>
          <a:xfrm>
            <a:off x="8701904" y="640246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29</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785" y="0"/>
            <a:ext cx="609600" cy="609600"/>
          </a:xfrm>
          <a:prstGeom prst="rect">
            <a:avLst/>
          </a:prstGeom>
        </p:spPr>
      </p:pic>
    </p:spTree>
    <p:extLst>
      <p:ext uri="{BB962C8B-B14F-4D97-AF65-F5344CB8AC3E}">
        <p14:creationId xmlns:p14="http://schemas.microsoft.com/office/powerpoint/2010/main" val="1117022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7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226" y="195218"/>
            <a:ext cx="10515600" cy="1325563"/>
          </a:xfrm>
        </p:spPr>
        <p:txBody>
          <a:bodyPr>
            <a:normAutofit/>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Preview</a:t>
            </a:r>
          </a:p>
        </p:txBody>
      </p:sp>
      <p:sp>
        <p:nvSpPr>
          <p:cNvPr id="3" name="Content Placeholder 2"/>
          <p:cNvSpPr>
            <a:spLocks noGrp="1"/>
          </p:cNvSpPr>
          <p:nvPr>
            <p:ph idx="1"/>
          </p:nvPr>
        </p:nvSpPr>
        <p:spPr>
          <a:xfrm>
            <a:off x="427225" y="1520781"/>
            <a:ext cx="5331317" cy="4430248"/>
          </a:xfrm>
        </p:spPr>
        <p:txBody>
          <a:bodyPr>
            <a:noAutofit/>
          </a:bodyPr>
          <a:lstStyle/>
          <a:p>
            <a:pPr marL="0" indent="0">
              <a:buNone/>
            </a:pPr>
            <a:r>
              <a:rPr lang="en-US" b="1" dirty="0">
                <a:solidFill>
                  <a:schemeClr val="accent5"/>
                </a:solidFill>
                <a:latin typeface="Verdana" panose="020B0604030504040204" pitchFamily="34" charset="0"/>
                <a:ea typeface="Verdana" panose="020B0604030504040204" pitchFamily="34" charset="0"/>
              </a:rPr>
              <a:t>Pronunciation:</a:t>
            </a:r>
          </a:p>
          <a:p>
            <a:pPr marL="0" indent="0">
              <a:buNone/>
            </a:pPr>
            <a:endParaRPr lang="en-US" b="1" dirty="0">
              <a:solidFill>
                <a:schemeClr val="accent5"/>
              </a:solidFill>
              <a:latin typeface="Verdana" panose="020B0604030504040204" pitchFamily="34" charset="0"/>
              <a:ea typeface="Verdana" panose="020B0604030504040204" pitchFamily="34" charset="0"/>
            </a:endParaRPr>
          </a:p>
          <a:p>
            <a:pPr>
              <a:lnSpc>
                <a:spcPct val="100000"/>
              </a:lnSpc>
              <a:spcBef>
                <a:spcPts val="0"/>
              </a:spcBef>
              <a:buClr>
                <a:srgbClr val="000000"/>
              </a:buClr>
              <a:buSzPts val="2800"/>
            </a:pPr>
            <a:r>
              <a:rPr lang="en-US" sz="2400" b="1" dirty="0">
                <a:solidFill>
                  <a:schemeClr val="dk1"/>
                </a:solidFill>
                <a:ea typeface="Verdana" panose="020B0604030504040204" pitchFamily="34" charset="0"/>
                <a:cs typeface="Verdana" panose="020B0604030504040204" pitchFamily="34" charset="0"/>
                <a:sym typeface="Verdana"/>
              </a:rPr>
              <a:t>/E/ </a:t>
            </a:r>
            <a:r>
              <a:rPr lang="en-US" sz="2400" dirty="0">
                <a:solidFill>
                  <a:schemeClr val="dk1"/>
                </a:solidFill>
                <a:ea typeface="Verdana" panose="020B0604030504040204" pitchFamily="34" charset="0"/>
                <a:cs typeface="Verdana" panose="020B0604030504040204" pitchFamily="34" charset="0"/>
                <a:sym typeface="Verdana"/>
              </a:rPr>
              <a:t>Spelled Open </a:t>
            </a:r>
            <a:r>
              <a:rPr lang="en-US" sz="2400" b="1" dirty="0">
                <a:solidFill>
                  <a:schemeClr val="dk1"/>
                </a:solidFill>
                <a:ea typeface="Verdana" panose="020B0604030504040204" pitchFamily="34" charset="0"/>
                <a:cs typeface="Verdana" panose="020B0604030504040204" pitchFamily="34" charset="0"/>
                <a:sym typeface="Verdana"/>
              </a:rPr>
              <a:t>e</a:t>
            </a:r>
            <a:r>
              <a:rPr lang="en-US" sz="2400" dirty="0">
                <a:solidFill>
                  <a:schemeClr val="dk1"/>
                </a:solidFill>
                <a:ea typeface="Verdana" panose="020B0604030504040204" pitchFamily="34" charset="0"/>
                <a:cs typeface="Verdana" panose="020B0604030504040204" pitchFamily="34" charset="0"/>
                <a:sym typeface="Verdana"/>
              </a:rPr>
              <a:t>, </a:t>
            </a:r>
            <a:r>
              <a:rPr lang="en-US" sz="2400" b="1" dirty="0">
                <a:solidFill>
                  <a:schemeClr val="dk1"/>
                </a:solidFill>
                <a:ea typeface="Verdana" panose="020B0604030504040204" pitchFamily="34" charset="0"/>
                <a:cs typeface="Verdana" panose="020B0604030504040204" pitchFamily="34" charset="0"/>
                <a:sym typeface="Verdana"/>
              </a:rPr>
              <a:t>/I/ </a:t>
            </a:r>
            <a:r>
              <a:rPr lang="en-US" sz="2400" dirty="0">
                <a:solidFill>
                  <a:schemeClr val="dk1"/>
                </a:solidFill>
                <a:ea typeface="Verdana" panose="020B0604030504040204" pitchFamily="34" charset="0"/>
                <a:cs typeface="Verdana" panose="020B0604030504040204" pitchFamily="34" charset="0"/>
                <a:sym typeface="Verdana"/>
              </a:rPr>
              <a:t>Spelled Open </a:t>
            </a:r>
            <a:r>
              <a:rPr lang="en-US" sz="2400" b="1" dirty="0" err="1">
                <a:solidFill>
                  <a:schemeClr val="dk1"/>
                </a:solidFill>
                <a:ea typeface="Verdana" panose="020B0604030504040204" pitchFamily="34" charset="0"/>
                <a:cs typeface="Verdana" panose="020B0604030504040204" pitchFamily="34" charset="0"/>
                <a:sym typeface="Verdana"/>
              </a:rPr>
              <a:t>i</a:t>
            </a:r>
            <a:endParaRPr lang="en-US" sz="2400" b="1" dirty="0">
              <a:solidFill>
                <a:schemeClr val="dk1"/>
              </a:solidFill>
              <a:ea typeface="Verdana" panose="020B0604030504040204" pitchFamily="34" charset="0"/>
              <a:cs typeface="Verdana" panose="020B0604030504040204" pitchFamily="34" charset="0"/>
              <a:sym typeface="Verdana"/>
            </a:endParaRPr>
          </a:p>
          <a:p>
            <a:pPr lvl="0">
              <a:lnSpc>
                <a:spcPct val="150000"/>
              </a:lnSpc>
              <a:spcBef>
                <a:spcPts val="0"/>
              </a:spcBef>
              <a:buClr>
                <a:srgbClr val="000000"/>
              </a:buClr>
              <a:buSzPts val="2800"/>
            </a:pPr>
            <a:r>
              <a:rPr lang="en-US" sz="2400" b="1" dirty="0">
                <a:solidFill>
                  <a:schemeClr val="dk1"/>
                </a:solidFill>
                <a:ea typeface="Verdana" panose="020B0604030504040204" pitchFamily="34" charset="0"/>
                <a:cs typeface="Verdana" panose="020B0604030504040204" pitchFamily="34" charset="0"/>
                <a:sym typeface="Verdana"/>
              </a:rPr>
              <a:t>/O/ </a:t>
            </a:r>
            <a:r>
              <a:rPr lang="en-US" sz="2400" dirty="0">
                <a:solidFill>
                  <a:srgbClr val="000000"/>
                </a:solidFill>
                <a:latin typeface="Verdana"/>
                <a:ea typeface="Verdana"/>
                <a:cs typeface="Verdana"/>
                <a:sym typeface="Verdana"/>
              </a:rPr>
              <a:t>Spelled Open </a:t>
            </a:r>
            <a:r>
              <a:rPr lang="en-US" sz="2400" b="1" dirty="0">
                <a:solidFill>
                  <a:srgbClr val="000000"/>
                </a:solidFill>
                <a:latin typeface="Verdana"/>
                <a:ea typeface="Verdana"/>
                <a:cs typeface="Verdana"/>
                <a:sym typeface="Verdana"/>
              </a:rPr>
              <a:t>o</a:t>
            </a:r>
            <a:r>
              <a:rPr lang="en-US" sz="2400" dirty="0">
                <a:solidFill>
                  <a:srgbClr val="000000"/>
                </a:solidFill>
                <a:latin typeface="Verdana"/>
                <a:ea typeface="Verdana"/>
                <a:cs typeface="Verdana"/>
                <a:sym typeface="Verdana"/>
              </a:rPr>
              <a:t> and </a:t>
            </a:r>
            <a:r>
              <a:rPr lang="en-US" sz="2400" b="1" dirty="0">
                <a:solidFill>
                  <a:schemeClr val="dk1"/>
                </a:solidFill>
                <a:ea typeface="Verdana" panose="020B0604030504040204" pitchFamily="34" charset="0"/>
                <a:cs typeface="Verdana" panose="020B0604030504040204" pitchFamily="34" charset="0"/>
                <a:sym typeface="Verdana"/>
              </a:rPr>
              <a:t>/z/ </a:t>
            </a:r>
          </a:p>
          <a:p>
            <a:pPr lvl="0">
              <a:lnSpc>
                <a:spcPct val="150000"/>
              </a:lnSpc>
              <a:spcBef>
                <a:spcPts val="0"/>
              </a:spcBef>
              <a:buClr>
                <a:srgbClr val="000000"/>
              </a:buClr>
              <a:buSzPts val="2800"/>
            </a:pPr>
            <a:r>
              <a:rPr lang="en-US" sz="2400" b="1" dirty="0">
                <a:solidFill>
                  <a:schemeClr val="dk1"/>
                </a:solidFill>
                <a:ea typeface="Verdana" panose="020B0604030504040204" pitchFamily="34" charset="0"/>
                <a:cs typeface="Verdana" panose="020B0604030504040204" pitchFamily="34" charset="0"/>
                <a:sym typeface="Verdana"/>
              </a:rPr>
              <a:t>/z/ /s/ /</a:t>
            </a:r>
            <a:r>
              <a:rPr lang="en-US" sz="2400" b="1" dirty="0" err="1">
                <a:solidFill>
                  <a:schemeClr val="dk1"/>
                </a:solidFill>
                <a:ea typeface="Verdana" panose="020B0604030504040204" pitchFamily="34" charset="0"/>
                <a:cs typeface="Verdana" panose="020B0604030504040204" pitchFamily="34" charset="0"/>
                <a:sym typeface="Verdana"/>
              </a:rPr>
              <a:t>iz</a:t>
            </a:r>
            <a:r>
              <a:rPr lang="en-US" sz="2400" b="1" dirty="0">
                <a:solidFill>
                  <a:schemeClr val="dk1"/>
                </a:solidFill>
                <a:ea typeface="Verdana" panose="020B0604030504040204" pitchFamily="34" charset="0"/>
                <a:cs typeface="Verdana" panose="020B0604030504040204" pitchFamily="34" charset="0"/>
                <a:sym typeface="Verdana"/>
              </a:rPr>
              <a:t>/ </a:t>
            </a:r>
            <a:r>
              <a:rPr lang="en-US" sz="2400" dirty="0">
                <a:solidFill>
                  <a:schemeClr val="dk1"/>
                </a:solidFill>
                <a:latin typeface="Verdana"/>
                <a:ea typeface="Verdana"/>
                <a:cs typeface="Verdana"/>
                <a:sym typeface="Verdana"/>
              </a:rPr>
              <a:t>Spelled Final </a:t>
            </a:r>
            <a:r>
              <a:rPr lang="en-US" sz="2400" b="1" dirty="0">
                <a:solidFill>
                  <a:schemeClr val="dk1"/>
                </a:solidFill>
                <a:latin typeface="Verdana"/>
                <a:ea typeface="Verdana"/>
                <a:cs typeface="Verdana"/>
                <a:sym typeface="Verdana"/>
              </a:rPr>
              <a:t>s</a:t>
            </a:r>
          </a:p>
          <a:p>
            <a:pPr lvl="0">
              <a:lnSpc>
                <a:spcPct val="150000"/>
              </a:lnSpc>
              <a:spcBef>
                <a:spcPts val="0"/>
              </a:spcBef>
              <a:buClr>
                <a:srgbClr val="000000"/>
              </a:buClr>
              <a:buSzPts val="2800"/>
            </a:pPr>
            <a:r>
              <a:rPr lang="en-US" sz="2400" b="1" dirty="0">
                <a:solidFill>
                  <a:schemeClr val="dk1"/>
                </a:solidFill>
                <a:ea typeface="Verdana" panose="020B0604030504040204" pitchFamily="34" charset="0"/>
                <a:cs typeface="Verdana" panose="020B0604030504040204" pitchFamily="34" charset="0"/>
                <a:sym typeface="Verdana"/>
              </a:rPr>
              <a:t>/</a:t>
            </a:r>
            <a:r>
              <a:rPr lang="en-US" sz="2400" b="1" dirty="0" err="1">
                <a:solidFill>
                  <a:schemeClr val="dk1"/>
                </a:solidFill>
                <a:ea typeface="Verdana" panose="020B0604030504040204" pitchFamily="34" charset="0"/>
                <a:cs typeface="Verdana" panose="020B0604030504040204" pitchFamily="34" charset="0"/>
                <a:sym typeface="Verdana"/>
              </a:rPr>
              <a:t>est</a:t>
            </a:r>
            <a:r>
              <a:rPr lang="en-US" sz="2400" b="1" dirty="0">
                <a:solidFill>
                  <a:schemeClr val="dk1"/>
                </a:solidFill>
                <a:ea typeface="Verdana" panose="020B0604030504040204" pitchFamily="34" charset="0"/>
                <a:cs typeface="Verdana" panose="020B0604030504040204" pitchFamily="34" charset="0"/>
                <a:sym typeface="Verdana"/>
              </a:rPr>
              <a:t>/ </a:t>
            </a:r>
            <a:r>
              <a:rPr lang="en-US" sz="2400" dirty="0">
                <a:solidFill>
                  <a:schemeClr val="dk1"/>
                </a:solidFill>
                <a:latin typeface="Verdana"/>
                <a:ea typeface="Verdana"/>
                <a:cs typeface="Verdana"/>
                <a:sym typeface="Verdana"/>
              </a:rPr>
              <a:t>and </a:t>
            </a:r>
            <a:r>
              <a:rPr lang="en-US" sz="2400" b="1" dirty="0">
                <a:solidFill>
                  <a:schemeClr val="dk1"/>
                </a:solidFill>
                <a:ea typeface="Verdana" panose="020B0604030504040204" pitchFamily="34" charset="0"/>
                <a:cs typeface="Verdana" panose="020B0604030504040204" pitchFamily="34" charset="0"/>
                <a:sym typeface="Verdana"/>
              </a:rPr>
              <a:t>/un/</a:t>
            </a:r>
          </a:p>
          <a:p>
            <a:pPr lvl="0">
              <a:lnSpc>
                <a:spcPct val="150000"/>
              </a:lnSpc>
              <a:spcBef>
                <a:spcPts val="0"/>
              </a:spcBef>
              <a:buClr>
                <a:srgbClr val="000000"/>
              </a:buClr>
              <a:buSzPts val="2800"/>
            </a:pPr>
            <a:r>
              <a:rPr lang="en" sz="2400" b="1" dirty="0">
                <a:solidFill>
                  <a:schemeClr val="dk1"/>
                </a:solidFill>
                <a:ea typeface="Verdana" panose="020B0604030504040204" pitchFamily="34" charset="0"/>
                <a:cs typeface="Verdana" panose="020B0604030504040204" pitchFamily="34" charset="0"/>
                <a:sym typeface="Verdana"/>
              </a:rPr>
              <a:t>/mis/ </a:t>
            </a:r>
            <a:r>
              <a:rPr lang="en" sz="2400" dirty="0">
                <a:solidFill>
                  <a:schemeClr val="dk1"/>
                </a:solidFill>
                <a:latin typeface="Verdana"/>
                <a:ea typeface="Verdana"/>
                <a:cs typeface="Verdana"/>
                <a:sym typeface="Verdana"/>
              </a:rPr>
              <a:t>and </a:t>
            </a:r>
            <a:r>
              <a:rPr lang="en" sz="2400" b="1" dirty="0">
                <a:solidFill>
                  <a:schemeClr val="dk1"/>
                </a:solidFill>
                <a:ea typeface="Verdana" panose="020B0604030504040204" pitchFamily="34" charset="0"/>
                <a:cs typeface="Verdana" panose="020B0604030504040204" pitchFamily="34" charset="0"/>
                <a:sym typeface="Verdana"/>
              </a:rPr>
              <a:t>/ex/</a:t>
            </a:r>
          </a:p>
          <a:p>
            <a:pPr>
              <a:lnSpc>
                <a:spcPct val="150000"/>
              </a:lnSpc>
              <a:spcBef>
                <a:spcPts val="0"/>
              </a:spcBef>
              <a:buClr>
                <a:srgbClr val="000000"/>
              </a:buClr>
              <a:buSzPts val="2800"/>
            </a:pPr>
            <a:r>
              <a:rPr lang="en-US" sz="2400" b="1" dirty="0">
                <a:solidFill>
                  <a:schemeClr val="dk1"/>
                </a:solidFill>
                <a:ea typeface="Verdana" panose="020B0604030504040204" pitchFamily="34" charset="0"/>
                <a:cs typeface="Verdana" panose="020B0604030504040204" pitchFamily="34" charset="0"/>
                <a:sym typeface="Verdana"/>
              </a:rPr>
              <a:t>/</a:t>
            </a:r>
            <a:r>
              <a:rPr lang="en-US" sz="2400" b="1" dirty="0" err="1">
                <a:solidFill>
                  <a:schemeClr val="dk1"/>
                </a:solidFill>
                <a:ea typeface="Verdana" panose="020B0604030504040204" pitchFamily="34" charset="0"/>
                <a:cs typeface="Verdana" panose="020B0604030504040204" pitchFamily="34" charset="0"/>
                <a:sym typeface="Verdana"/>
              </a:rPr>
              <a:t>rE</a:t>
            </a:r>
            <a:r>
              <a:rPr lang="en-US" sz="2400" b="1" dirty="0">
                <a:solidFill>
                  <a:schemeClr val="dk1"/>
                </a:solidFill>
                <a:ea typeface="Verdana" panose="020B0604030504040204" pitchFamily="34" charset="0"/>
                <a:cs typeface="Verdana" panose="020B0604030504040204" pitchFamily="34" charset="0"/>
                <a:sym typeface="Verdana"/>
              </a:rPr>
              <a:t>/ </a:t>
            </a:r>
            <a:r>
              <a:rPr lang="en-US" sz="2400" dirty="0">
                <a:solidFill>
                  <a:schemeClr val="dk1"/>
                </a:solidFill>
                <a:latin typeface="Verdana"/>
                <a:ea typeface="Verdana"/>
                <a:cs typeface="Verdana"/>
                <a:sym typeface="Verdana"/>
              </a:rPr>
              <a:t>and </a:t>
            </a:r>
            <a:r>
              <a:rPr lang="en-US" sz="2400" b="1" dirty="0">
                <a:solidFill>
                  <a:schemeClr val="dk1"/>
                </a:solidFill>
                <a:ea typeface="Verdana" panose="020B0604030504040204" pitchFamily="34" charset="0"/>
                <a:cs typeface="Verdana" panose="020B0604030504040204" pitchFamily="34" charset="0"/>
                <a:sym typeface="Verdana"/>
              </a:rPr>
              <a:t>/dis/</a:t>
            </a:r>
            <a:endParaRPr lang="en-US" sz="2400" b="1" dirty="0">
              <a:solidFill>
                <a:schemeClr val="dk1"/>
              </a:solidFill>
              <a:ea typeface="Verdana" panose="020B0604030504040204" pitchFamily="34" charset="0"/>
              <a:cs typeface="Verdana" panose="020B0604030504040204" pitchFamily="34" charset="0"/>
            </a:endParaRPr>
          </a:p>
        </p:txBody>
      </p:sp>
      <p:sp>
        <p:nvSpPr>
          <p:cNvPr id="4" name="Rectangle 3"/>
          <p:cNvSpPr/>
          <p:nvPr/>
        </p:nvSpPr>
        <p:spPr>
          <a:xfrm>
            <a:off x="6097945" y="1520781"/>
            <a:ext cx="5986025" cy="4955203"/>
          </a:xfrm>
          <a:prstGeom prst="rect">
            <a:avLst/>
          </a:prstGeom>
        </p:spPr>
        <p:txBody>
          <a:bodyPr wrap="square">
            <a:spAutoFit/>
          </a:bodyPr>
          <a:lstStyle/>
          <a:p>
            <a:r>
              <a:rPr lang="en-US" sz="2800" b="1" dirty="0">
                <a:solidFill>
                  <a:schemeClr val="accent5"/>
                </a:solidFill>
                <a:latin typeface="Verdana" panose="020B0604030504040204" pitchFamily="34" charset="0"/>
                <a:ea typeface="Verdana" panose="020B0604030504040204" pitchFamily="34" charset="0"/>
              </a:rPr>
              <a:t>Grammar: </a:t>
            </a:r>
          </a:p>
          <a:p>
            <a:endParaRPr lang="en-US" sz="2800" b="1" dirty="0">
              <a:solidFill>
                <a:schemeClr val="accent5"/>
              </a:solidFill>
              <a:latin typeface="Verdana" panose="020B0604030504040204" pitchFamily="34" charset="0"/>
              <a:ea typeface="Verdana" panose="020B0604030504040204" pitchFamily="34" charset="0"/>
            </a:endParaRPr>
          </a:p>
          <a:p>
            <a:pPr marL="457200" indent="-457200">
              <a:buFont typeface="Arial" panose="020B0604020202020204" pitchFamily="34" charset="0"/>
              <a:buChar char="•"/>
            </a:pPr>
            <a:r>
              <a:rPr lang="en-US" sz="2400" dirty="0">
                <a:solidFill>
                  <a:srgbClr val="222222"/>
                </a:solidFill>
                <a:latin typeface="Verdana" panose="020B0604030504040204" pitchFamily="34" charset="0"/>
                <a:ea typeface="Verdana" panose="020B0604030504040204" pitchFamily="34" charset="0"/>
                <a:cs typeface="Verdana" panose="020B0604030504040204" pitchFamily="34" charset="0"/>
                <a:sym typeface="Verdana"/>
              </a:rPr>
              <a:t>Would/Wouldn’t Like; Irregular Verbs</a:t>
            </a:r>
          </a:p>
          <a:p>
            <a:pPr marL="457200" lvl="0" indent="-457200">
              <a:lnSpc>
                <a:spcPct val="150000"/>
              </a:lnSpc>
              <a:buFont typeface="Arial" panose="020B0604020202020204" pitchFamily="34" charset="0"/>
              <a:buChar char="•"/>
            </a:pPr>
            <a:r>
              <a:rPr lang="en-US" sz="2400" dirty="0">
                <a:solidFill>
                  <a:srgbClr val="222222"/>
                </a:solidFill>
                <a:latin typeface="Verdana"/>
                <a:ea typeface="Verdana"/>
                <a:cs typeface="Verdana"/>
                <a:sym typeface="Verdana"/>
              </a:rPr>
              <a:t>Similes with “Like" and ”As...As"</a:t>
            </a:r>
            <a:endParaRPr lang="en-US" sz="2400" dirty="0">
              <a:solidFill>
                <a:schemeClr val="dk1"/>
              </a:solidFill>
              <a:latin typeface="Verdana"/>
              <a:ea typeface="Verdana"/>
              <a:cs typeface="Verdana"/>
              <a:sym typeface="Verdana"/>
            </a:endParaRPr>
          </a:p>
          <a:p>
            <a:pPr marL="457200" indent="-457200">
              <a:lnSpc>
                <a:spcPct val="150000"/>
              </a:lnSpc>
              <a:buFont typeface="Arial" panose="020B0604020202020204" pitchFamily="34" charset="0"/>
              <a:buChar char="•"/>
            </a:pPr>
            <a:r>
              <a:rPr lang="en-US" sz="2400" dirty="0">
                <a:solidFill>
                  <a:schemeClr val="dk1"/>
                </a:solidFill>
                <a:latin typeface="Verdana"/>
                <a:ea typeface="Verdana"/>
                <a:cs typeface="Verdana"/>
                <a:sym typeface="Verdana"/>
              </a:rPr>
              <a:t>Prepositions of Motion, Directions</a:t>
            </a:r>
          </a:p>
          <a:p>
            <a:pPr marL="457200" indent="-457200">
              <a:lnSpc>
                <a:spcPct val="150000"/>
              </a:lnSpc>
              <a:buFont typeface="Arial" panose="020B0604020202020204" pitchFamily="34" charset="0"/>
              <a:buChar char="•"/>
            </a:pPr>
            <a:r>
              <a:rPr lang="en-US" sz="2400" dirty="0">
                <a:solidFill>
                  <a:schemeClr val="dk1"/>
                </a:solidFill>
                <a:latin typeface="Verdana"/>
                <a:ea typeface="Verdana"/>
                <a:cs typeface="Verdana"/>
                <a:sym typeface="Verdana"/>
              </a:rPr>
              <a:t>Comparatives and Superlatives</a:t>
            </a:r>
          </a:p>
          <a:p>
            <a:pPr marL="457200" lvl="0" indent="-457200">
              <a:buFont typeface="Arial" panose="020B0604020202020204" pitchFamily="34" charset="0"/>
              <a:buChar char="•"/>
            </a:pPr>
            <a:r>
              <a:rPr lang="en-US" sz="2400" dirty="0">
                <a:solidFill>
                  <a:schemeClr val="dk1"/>
                </a:solidFill>
                <a:latin typeface="Verdana"/>
                <a:ea typeface="Verdana"/>
                <a:cs typeface="Verdana"/>
                <a:sym typeface="Verdana"/>
              </a:rPr>
              <a:t>Present Continuous vs.</a:t>
            </a:r>
            <a:r>
              <a:rPr lang="en-US" sz="2400" dirty="0">
                <a:solidFill>
                  <a:srgbClr val="000000"/>
                </a:solidFill>
                <a:latin typeface="Verdana"/>
                <a:ea typeface="Verdana"/>
                <a:cs typeface="Verdana"/>
                <a:sym typeface="Verdana"/>
              </a:rPr>
              <a:t> Present Simple </a:t>
            </a:r>
          </a:p>
          <a:p>
            <a:pPr marL="457200" lvl="0" indent="-457200">
              <a:lnSpc>
                <a:spcPct val="150000"/>
              </a:lnSpc>
              <a:buFont typeface="Arial" panose="020B0604020202020204" pitchFamily="34" charset="0"/>
              <a:buChar char="•"/>
            </a:pPr>
            <a:r>
              <a:rPr lang="en-US" sz="2400" dirty="0">
                <a:solidFill>
                  <a:schemeClr val="dk1"/>
                </a:solidFill>
                <a:latin typeface="Verdana"/>
                <a:ea typeface="Verdana"/>
                <a:cs typeface="Verdana"/>
                <a:sym typeface="Verdana"/>
              </a:rPr>
              <a:t>Should, Must, and Have to</a:t>
            </a:r>
          </a:p>
          <a:p>
            <a:pPr marL="457200" indent="-457200">
              <a:buFont typeface="Arial" panose="020B0604020202020204" pitchFamily="34" charset="0"/>
              <a:buChar char="•"/>
            </a:pPr>
            <a:endParaRPr lang="en-US" sz="2000" dirty="0">
              <a:solidFill>
                <a:schemeClr val="accent5"/>
              </a:solidFill>
              <a:latin typeface="Verdana" panose="020B0604030504040204" pitchFamily="34" charset="0"/>
              <a:ea typeface="Verdana" panose="020B0604030504040204" pitchFamily="34" charset="0"/>
            </a:endParaRPr>
          </a:p>
        </p:txBody>
      </p:sp>
      <p:sp>
        <p:nvSpPr>
          <p:cNvPr id="6" name="Google Shape;74;p15">
            <a:extLst>
              <a:ext uri="{FF2B5EF4-FFF2-40B4-BE49-F238E27FC236}">
                <a16:creationId xmlns:a16="http://schemas.microsoft.com/office/drawing/2014/main" id="{5CF229E4-0A51-A914-1564-633838562EA1}"/>
              </a:ext>
            </a:extLst>
          </p:cNvPr>
          <p:cNvSpPr txBox="1"/>
          <p:nvPr/>
        </p:nvSpPr>
        <p:spPr>
          <a:xfrm>
            <a:off x="417097" y="6236932"/>
            <a:ext cx="5484900" cy="486600"/>
          </a:xfrm>
          <a:prstGeom prst="rect">
            <a:avLst/>
          </a:prstGeom>
          <a:noFill/>
          <a:ln>
            <a:noFill/>
          </a:ln>
        </p:spPr>
        <p:txBody>
          <a:bodyPr spcFirstLastPara="1" wrap="square" lIns="117825" tIns="58900" rIns="117825" bIns="58900" anchor="ctr" anchorCtr="0">
            <a:noAutofit/>
          </a:bodyPr>
          <a:lstStyle/>
          <a:p>
            <a:r>
              <a:rPr lang="en-US" sz="1200" dirty="0">
                <a:solidFill>
                  <a:srgbClr val="888888"/>
                </a:solidFill>
                <a:latin typeface="Verdana"/>
                <a:ea typeface="Verdana"/>
                <a:cs typeface="Verdana"/>
                <a:sym typeface="Verdana"/>
              </a:rPr>
              <a:t>©2020-2025 Light of the World Learning</a:t>
            </a:r>
            <a:endParaRPr sz="1200" dirty="0">
              <a:solidFill>
                <a:srgbClr val="888888"/>
              </a:solidFill>
              <a:latin typeface="Verdana"/>
              <a:ea typeface="Verdana"/>
              <a:cs typeface="Verdana"/>
              <a:sym typeface="Verdana"/>
            </a:endParaRPr>
          </a:p>
        </p:txBody>
      </p:sp>
      <p:sp>
        <p:nvSpPr>
          <p:cNvPr id="7" name="Google Shape;75;p15">
            <a:extLst>
              <a:ext uri="{FF2B5EF4-FFF2-40B4-BE49-F238E27FC236}">
                <a16:creationId xmlns:a16="http://schemas.microsoft.com/office/drawing/2014/main" id="{92490FEF-8FA9-A937-7D15-12EE277D3D08}"/>
              </a:ext>
            </a:extLst>
          </p:cNvPr>
          <p:cNvSpPr txBox="1">
            <a:spLocks noGrp="1"/>
          </p:cNvSpPr>
          <p:nvPr>
            <p:ph type="sldNum" sz="quarter" idx="12"/>
          </p:nvPr>
        </p:nvSpPr>
        <p:spPr>
          <a:xfrm>
            <a:off x="9032304" y="6297682"/>
            <a:ext cx="2742600" cy="365100"/>
          </a:xfrm>
          <a:prstGeom prst="rect">
            <a:avLst/>
          </a:prstGeom>
          <a:noFill/>
          <a:ln>
            <a:noFill/>
          </a:ln>
        </p:spPr>
        <p:txBody>
          <a:bodyPr spcFirstLastPara="1" vert="horz" wrap="square" lIns="88375" tIns="44175" rIns="88375" bIns="44175" rtlCol="0" anchor="ctr" anchorCtr="0">
            <a:noAutofit/>
          </a:bodyPr>
          <a:lstStyle/>
          <a:p>
            <a:fld id="{00000000-1234-1234-1234-123412341234}" type="slidenum">
              <a:rPr lang="en"/>
              <a:pPr/>
              <a:t>3</a:t>
            </a:fld>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56400"/>
            <a:ext cx="609600" cy="609600"/>
          </a:xfrm>
          <a:prstGeom prst="rect">
            <a:avLst/>
          </a:prstGeom>
        </p:spPr>
      </p:pic>
    </p:spTree>
    <p:extLst>
      <p:ext uri="{BB962C8B-B14F-4D97-AF65-F5344CB8AC3E}">
        <p14:creationId xmlns:p14="http://schemas.microsoft.com/office/powerpoint/2010/main" val="11481523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61"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524"/>
        <p:cNvGrpSpPr/>
        <p:nvPr/>
      </p:nvGrpSpPr>
      <p:grpSpPr>
        <a:xfrm>
          <a:off x="0" y="0"/>
          <a:ext cx="0" cy="0"/>
          <a:chOff x="0" y="0"/>
          <a:chExt cx="0" cy="0"/>
        </a:xfrm>
      </p:grpSpPr>
      <p:sp>
        <p:nvSpPr>
          <p:cNvPr id="525" name="Google Shape;525;p19"/>
          <p:cNvSpPr/>
          <p:nvPr/>
        </p:nvSpPr>
        <p:spPr>
          <a:xfrm>
            <a:off x="440275" y="1325464"/>
            <a:ext cx="10764000" cy="460586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1. What happened when Jesus was praying?</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2. Who appeared with Jesus?</a:t>
            </a: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3. What did they talk about?</a:t>
            </a: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4. What did Jesus say to the terrified disciples?</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5. When have you been afraid?</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6. How has God helped you overcome fear? When?</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br>
              <a:rPr lang="en-US" sz="2800" b="0" i="0" u="none" strike="noStrike" cap="none" dirty="0">
                <a:solidFill>
                  <a:schemeClr val="dk1"/>
                </a:solidFill>
                <a:latin typeface="Verdana"/>
                <a:ea typeface="Verdana"/>
                <a:cs typeface="Verdana"/>
                <a:sym typeface="Verdana"/>
              </a:rPr>
            </a:br>
            <a:endParaRPr sz="2800" b="0" i="0" u="none" strike="noStrike" cap="none" dirty="0">
              <a:solidFill>
                <a:schemeClr val="dk1"/>
              </a:solidFill>
              <a:latin typeface="Verdana"/>
              <a:ea typeface="Verdana"/>
              <a:cs typeface="Verdana"/>
              <a:sym typeface="Verdana"/>
            </a:endParaRPr>
          </a:p>
        </p:txBody>
      </p:sp>
      <p:sp>
        <p:nvSpPr>
          <p:cNvPr id="526" name="Google Shape;526;p19"/>
          <p:cNvSpPr txBox="1">
            <a:spLocks noGrp="1"/>
          </p:cNvSpPr>
          <p:nvPr>
            <p:ph type="ftr" idx="11"/>
          </p:nvPr>
        </p:nvSpPr>
        <p:spPr>
          <a:xfrm>
            <a:off x="0" y="6492875"/>
            <a:ext cx="3638676"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527" name="Google Shape;527;p19"/>
          <p:cNvSpPr txBox="1"/>
          <p:nvPr/>
        </p:nvSpPr>
        <p:spPr>
          <a:xfrm>
            <a:off x="440275" y="190059"/>
            <a:ext cx="9797400" cy="769500"/>
          </a:xfrm>
          <a:prstGeom prst="rect">
            <a:avLst/>
          </a:prstGeom>
          <a:noFill/>
          <a:ln>
            <a:noFill/>
          </a:ln>
        </p:spPr>
        <p:txBody>
          <a:bodyPr spcFirstLastPara="1" wrap="square" lIns="91425" tIns="45700" rIns="91425" bIns="45700" anchor="t" anchorCtr="0">
            <a:noAutofit/>
          </a:bodyPr>
          <a:lstStyle/>
          <a:p>
            <a:pPr>
              <a:buClr>
                <a:srgbClr val="000000"/>
              </a:buClr>
              <a:buSzPts val="4400"/>
            </a:pPr>
            <a:r>
              <a:rPr lang="en-US" sz="2800" b="1" dirty="0">
                <a:latin typeface="Verdana" panose="020B0604030504040204" pitchFamily="34" charset="0"/>
                <a:ea typeface="Verdana" panose="020B0604030504040204" pitchFamily="34" charset="0"/>
                <a:cs typeface="Verdana" panose="020B0604030504040204" pitchFamily="34" charset="0"/>
                <a:sym typeface="Verdana"/>
              </a:rPr>
              <a:t>The Transfiguration</a:t>
            </a:r>
            <a:endParaRPr lang="en-US" sz="2800" b="1" dirty="0">
              <a:latin typeface="Verdana" panose="020B0604030504040204" pitchFamily="34" charset="0"/>
              <a:ea typeface="Verdana" panose="020B0604030504040204" pitchFamily="34" charset="0"/>
              <a:cs typeface="Verdana" panose="020B0604030504040204" pitchFamily="34" charset="0"/>
              <a:sym typeface="Calibri"/>
            </a:endParaRPr>
          </a:p>
          <a:p>
            <a:pPr lvl="0">
              <a:buClr>
                <a:srgbClr val="000000"/>
              </a:buClr>
              <a:buSzPts val="4400"/>
            </a:pPr>
            <a:r>
              <a:rPr lang="en-US" sz="2800" b="1" kern="0" dirty="0">
                <a:solidFill>
                  <a:srgbClr val="809EC2">
                    <a:lumMod val="75000"/>
                  </a:srgbClr>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Matthew 17:1-9</a:t>
            </a:r>
            <a:endParaRPr sz="2800" b="1" kern="0" dirty="0">
              <a:solidFill>
                <a:srgbClr val="809EC2">
                  <a:lumMod val="75000"/>
                </a:srgbClr>
              </a:solidFill>
              <a:latin typeface="Verdana"/>
              <a:ea typeface="Verdana"/>
              <a:cs typeface="Verdana"/>
              <a:sym typeface="Verdana"/>
            </a:endParaRPr>
          </a:p>
        </p:txBody>
      </p:sp>
      <p:sp>
        <p:nvSpPr>
          <p:cNvPr id="528" name="Google Shape;52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30</a:t>
            </a:fld>
            <a:endParaRPr sz="1800" dirty="0"/>
          </a:p>
        </p:txBody>
      </p:sp>
      <p:pic>
        <p:nvPicPr>
          <p:cNvPr id="529" name="Google Shape;529;p19"/>
          <p:cNvPicPr preferRelativeResize="0"/>
          <p:nvPr/>
        </p:nvPicPr>
        <p:blipFill rotWithShape="1">
          <a:blip r:embed="rId6">
            <a:alphaModFix/>
          </a:blip>
          <a:srcRect/>
          <a:stretch/>
        </p:blipFill>
        <p:spPr>
          <a:xfrm>
            <a:off x="8610600" y="190059"/>
            <a:ext cx="3341750" cy="1883125"/>
          </a:xfrm>
          <a:prstGeom prst="rect">
            <a:avLst/>
          </a:prstGeom>
          <a:noFill/>
          <a:ln w="9525" cap="flat" cmpd="sng">
            <a:solidFill>
              <a:schemeClr val="accent5"/>
            </a:solidFill>
            <a:prstDash val="solid"/>
            <a:round/>
            <a:headEnd type="none" w="sm" len="sm"/>
            <a:tailEnd type="none" w="sm" len="sm"/>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34791"/>
            <a:ext cx="609600" cy="609600"/>
          </a:xfrm>
          <a:prstGeom prst="rect">
            <a:avLst/>
          </a:prstGeom>
        </p:spPr>
      </p:pic>
    </p:spTree>
    <p:extLst>
      <p:ext uri="{BB962C8B-B14F-4D97-AF65-F5344CB8AC3E}">
        <p14:creationId xmlns:p14="http://schemas.microsoft.com/office/powerpoint/2010/main" val="20085050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2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464"/>
        <p:cNvGrpSpPr/>
        <p:nvPr/>
      </p:nvGrpSpPr>
      <p:grpSpPr>
        <a:xfrm>
          <a:off x="0" y="0"/>
          <a:ext cx="0" cy="0"/>
          <a:chOff x="0" y="0"/>
          <a:chExt cx="0" cy="0"/>
        </a:xfrm>
      </p:grpSpPr>
      <p:sp>
        <p:nvSpPr>
          <p:cNvPr id="465" name="Google Shape;465;p19"/>
          <p:cNvSpPr/>
          <p:nvPr/>
        </p:nvSpPr>
        <p:spPr>
          <a:xfrm>
            <a:off x="232356" y="959225"/>
            <a:ext cx="11662200" cy="4939500"/>
          </a:xfrm>
          <a:prstGeom prst="rect">
            <a:avLst/>
          </a:prstGeom>
          <a:noFill/>
          <a:ln>
            <a:noFill/>
          </a:ln>
        </p:spPr>
        <p:txBody>
          <a:bodyPr spcFirstLastPara="1" wrap="square" lIns="91425" tIns="45700" rIns="91425" bIns="45700" anchor="t" anchorCtr="0">
            <a:noAutofit/>
          </a:bodyPr>
          <a:lstStyle/>
          <a:p>
            <a:pPr marL="609600">
              <a:lnSpc>
                <a:spcPct val="114000"/>
              </a:lnSpc>
            </a:pPr>
            <a:endParaRPr sz="150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508000" indent="-495300">
              <a:lnSpc>
                <a:spcPct val="114000"/>
              </a:lnSpc>
              <a:buClr>
                <a:srgbClr val="000000"/>
              </a:buClr>
              <a:buSzPts val="2800"/>
              <a:buFont typeface="Arial"/>
              <a:buAutoNum type="arabicPeriod"/>
            </a:pPr>
            <a:r>
              <a:rPr lang="en" sz="2800" dirty="0">
                <a:solidFill>
                  <a:srgbClr val="000000"/>
                </a:solidFill>
                <a:latin typeface="Verdana"/>
                <a:ea typeface="Verdana"/>
                <a:cs typeface="Verdana"/>
                <a:sym typeface="Verdana"/>
              </a:rPr>
              <a:t>How long did Jesus wait before he went to see Lazarus? </a:t>
            </a:r>
            <a:endParaRPr sz="2800" dirty="0">
              <a:solidFill>
                <a:srgbClr val="000000"/>
              </a:solidFill>
              <a:latin typeface="Verdana"/>
              <a:ea typeface="Verdana"/>
              <a:cs typeface="Verdana"/>
              <a:sym typeface="Verdana"/>
            </a:endParaRPr>
          </a:p>
          <a:p>
            <a:pPr marL="508000" indent="-495300">
              <a:lnSpc>
                <a:spcPct val="114000"/>
              </a:lnSpc>
              <a:buClr>
                <a:srgbClr val="000000"/>
              </a:buClr>
              <a:buSzPts val="2800"/>
              <a:buFont typeface="Arial"/>
              <a:buAutoNum type="arabicPeriod"/>
            </a:pPr>
            <a:r>
              <a:rPr lang="en" sz="2800" dirty="0">
                <a:solidFill>
                  <a:srgbClr val="000000"/>
                </a:solidFill>
                <a:latin typeface="Verdana"/>
                <a:ea typeface="Verdana"/>
                <a:cs typeface="Verdana"/>
                <a:sym typeface="Verdana"/>
              </a:rPr>
              <a:t>What did Jesus mean when he said that Lazarus was sleeping?  </a:t>
            </a:r>
            <a:endParaRPr sz="2800" dirty="0">
              <a:solidFill>
                <a:srgbClr val="000000"/>
              </a:solidFill>
              <a:latin typeface="Verdana"/>
              <a:ea typeface="Verdana"/>
              <a:cs typeface="Verdana"/>
              <a:sym typeface="Verdana"/>
            </a:endParaRPr>
          </a:p>
          <a:p>
            <a:pPr marL="508000" indent="-495300">
              <a:lnSpc>
                <a:spcPct val="114000"/>
              </a:lnSpc>
              <a:buClr>
                <a:srgbClr val="000000"/>
              </a:buClr>
              <a:buSzPts val="2800"/>
              <a:buFont typeface="Arial"/>
              <a:buAutoNum type="arabicPeriod"/>
            </a:pPr>
            <a:r>
              <a:rPr lang="en" sz="2800" dirty="0">
                <a:solidFill>
                  <a:srgbClr val="000000"/>
                </a:solidFill>
                <a:latin typeface="Verdana"/>
                <a:ea typeface="Verdana"/>
                <a:cs typeface="Verdana"/>
                <a:sym typeface="Verdana"/>
              </a:rPr>
              <a:t>How long had Lazarus been dead when Jesus finally arrived at </a:t>
            </a:r>
            <a:r>
              <a:rPr lang="en" sz="2800" dirty="0">
                <a:latin typeface="Verdana"/>
                <a:ea typeface="Verdana"/>
                <a:cs typeface="Verdana"/>
                <a:sym typeface="Verdana"/>
              </a:rPr>
              <a:t>Bethany</a:t>
            </a:r>
            <a:r>
              <a:rPr lang="en" sz="2800" dirty="0">
                <a:solidFill>
                  <a:srgbClr val="000000"/>
                </a:solidFill>
                <a:latin typeface="Verdana"/>
                <a:ea typeface="Verdana"/>
                <a:cs typeface="Verdana"/>
                <a:sym typeface="Verdana"/>
              </a:rPr>
              <a:t>? </a:t>
            </a:r>
            <a:endParaRPr sz="2800" dirty="0">
              <a:solidFill>
                <a:srgbClr val="000000"/>
              </a:solidFill>
              <a:latin typeface="Verdana"/>
              <a:ea typeface="Verdana"/>
              <a:cs typeface="Verdana"/>
              <a:sym typeface="Verdana"/>
            </a:endParaRPr>
          </a:p>
          <a:p>
            <a:pPr marL="508000" indent="-495300">
              <a:lnSpc>
                <a:spcPct val="114000"/>
              </a:lnSpc>
              <a:buClr>
                <a:srgbClr val="000000"/>
              </a:buClr>
              <a:buSzPts val="2800"/>
              <a:buFont typeface="Arial"/>
              <a:buAutoNum type="arabicPeriod"/>
            </a:pPr>
            <a:r>
              <a:rPr lang="en" sz="2800" dirty="0">
                <a:solidFill>
                  <a:srgbClr val="000000"/>
                </a:solidFill>
                <a:latin typeface="Verdana"/>
                <a:ea typeface="Verdana"/>
                <a:cs typeface="Verdana"/>
                <a:sym typeface="Verdana"/>
              </a:rPr>
              <a:t>What title did Jesus give to himself when he spoke to Martha?</a:t>
            </a:r>
            <a:endParaRPr sz="2800" dirty="0">
              <a:solidFill>
                <a:srgbClr val="000000"/>
              </a:solidFill>
              <a:latin typeface="Verdana"/>
              <a:ea typeface="Verdana"/>
              <a:cs typeface="Verdana"/>
              <a:sym typeface="Verdana"/>
            </a:endParaRPr>
          </a:p>
          <a:p>
            <a:pPr marL="508000" indent="-495300">
              <a:lnSpc>
                <a:spcPct val="114000"/>
              </a:lnSpc>
              <a:buClr>
                <a:srgbClr val="000000"/>
              </a:buClr>
              <a:buSzPts val="2800"/>
              <a:buFont typeface="Arial"/>
              <a:buAutoNum type="arabicPeriod"/>
            </a:pPr>
            <a:r>
              <a:rPr lang="en" sz="2800" dirty="0">
                <a:solidFill>
                  <a:srgbClr val="000000"/>
                </a:solidFill>
                <a:latin typeface="Verdana"/>
                <a:ea typeface="Verdana"/>
                <a:cs typeface="Verdana"/>
                <a:sym typeface="Verdana"/>
              </a:rPr>
              <a:t>Who did Martha say that Jesus was? </a:t>
            </a:r>
            <a:endParaRPr sz="2800" dirty="0">
              <a:solidFill>
                <a:srgbClr val="000000"/>
              </a:solidFill>
              <a:latin typeface="Verdana"/>
              <a:ea typeface="Verdana"/>
              <a:cs typeface="Verdana"/>
              <a:sym typeface="Verdana"/>
            </a:endParaRPr>
          </a:p>
          <a:p>
            <a:pPr marL="508000" indent="-495300">
              <a:lnSpc>
                <a:spcPct val="114000"/>
              </a:lnSpc>
              <a:buClr>
                <a:srgbClr val="000000"/>
              </a:buClr>
              <a:buSzPts val="2800"/>
              <a:buFont typeface="Arial"/>
              <a:buAutoNum type="arabicPeriod"/>
            </a:pPr>
            <a:r>
              <a:rPr lang="en" sz="2800" dirty="0">
                <a:solidFill>
                  <a:srgbClr val="000000"/>
                </a:solidFill>
                <a:latin typeface="Verdana"/>
                <a:ea typeface="Verdana"/>
                <a:cs typeface="Verdana"/>
                <a:sym typeface="Verdana"/>
              </a:rPr>
              <a:t>Why was Martha afraid to open the tomb?  </a:t>
            </a:r>
            <a:endParaRPr sz="2800" dirty="0">
              <a:solidFill>
                <a:srgbClr val="000000"/>
              </a:solidFill>
              <a:latin typeface="Verdana"/>
              <a:ea typeface="Verdana"/>
              <a:cs typeface="Verdana"/>
              <a:sym typeface="Verdana"/>
            </a:endParaRPr>
          </a:p>
          <a:p>
            <a:pPr marL="508000" indent="-495300">
              <a:lnSpc>
                <a:spcPct val="114000"/>
              </a:lnSpc>
              <a:buClr>
                <a:srgbClr val="000000"/>
              </a:buClr>
              <a:buSzPts val="2800"/>
              <a:buFont typeface="Arial"/>
              <a:buAutoNum type="arabicPeriod"/>
            </a:pPr>
            <a:r>
              <a:rPr lang="en" sz="2800" dirty="0">
                <a:latin typeface="Verdana"/>
                <a:ea typeface="Verdana"/>
                <a:cs typeface="Verdana"/>
                <a:sym typeface="Verdana"/>
              </a:rPr>
              <a:t>Do you trust God to answer your prayer as Jesus did</a:t>
            </a:r>
            <a:r>
              <a:rPr lang="en" sz="2800" dirty="0">
                <a:solidFill>
                  <a:srgbClr val="000000"/>
                </a:solidFill>
                <a:latin typeface="Verdana"/>
                <a:ea typeface="Verdana"/>
                <a:cs typeface="Verdana"/>
                <a:sym typeface="Verdana"/>
              </a:rPr>
              <a:t>?</a:t>
            </a:r>
            <a:br>
              <a:rPr lang="en" sz="1900" dirty="0">
                <a:solidFill>
                  <a:srgbClr val="000000"/>
                </a:solidFill>
                <a:latin typeface="Verdana" panose="020B0604030504040204" pitchFamily="34" charset="0"/>
                <a:ea typeface="Verdana" panose="020B0604030504040204" pitchFamily="34" charset="0"/>
                <a:cs typeface="Verdana" panose="020B0604030504040204" pitchFamily="34" charset="0"/>
                <a:sym typeface="Noto Sans"/>
              </a:rPr>
            </a:br>
            <a:endParaRPr sz="360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a:buClr>
                <a:schemeClr val="dk1"/>
              </a:buClr>
              <a:buSzPts val="1100"/>
            </a:pPr>
            <a:endParaRPr sz="2800" dirty="0">
              <a:solidFill>
                <a:schemeClr val="dk1"/>
              </a:solidFill>
              <a:latin typeface="Verdana"/>
              <a:ea typeface="Verdana"/>
              <a:cs typeface="Verdana"/>
              <a:sym typeface="Verdana"/>
            </a:endParaRPr>
          </a:p>
          <a:p>
            <a:pPr>
              <a:lnSpc>
                <a:spcPct val="150000"/>
              </a:lnSpc>
              <a:buClr>
                <a:srgbClr val="000000"/>
              </a:buClr>
              <a:buSzPts val="2800"/>
            </a:pPr>
            <a:endParaRPr sz="2800" dirty="0">
              <a:solidFill>
                <a:srgbClr val="000000"/>
              </a:solidFill>
              <a:latin typeface="Verdana"/>
              <a:ea typeface="Verdana"/>
              <a:cs typeface="Verdana"/>
              <a:sym typeface="Verdana"/>
            </a:endParaRPr>
          </a:p>
          <a:p>
            <a:pPr>
              <a:lnSpc>
                <a:spcPct val="150000"/>
              </a:lnSpc>
              <a:buClr>
                <a:srgbClr val="000000"/>
              </a:buClr>
              <a:buSzPts val="2800"/>
            </a:pPr>
            <a:br>
              <a:rPr lang="en" sz="2800" dirty="0">
                <a:solidFill>
                  <a:schemeClr val="dk1"/>
                </a:solidFill>
                <a:latin typeface="Verdana"/>
                <a:ea typeface="Verdana"/>
                <a:cs typeface="Verdana"/>
                <a:sym typeface="Verdana"/>
              </a:rPr>
            </a:br>
            <a:endParaRPr sz="2800" dirty="0">
              <a:solidFill>
                <a:schemeClr val="dk1"/>
              </a:solidFill>
              <a:latin typeface="Verdana"/>
              <a:ea typeface="Verdana"/>
              <a:cs typeface="Verdana"/>
              <a:sym typeface="Verdana"/>
            </a:endParaRPr>
          </a:p>
        </p:txBody>
      </p:sp>
      <p:sp>
        <p:nvSpPr>
          <p:cNvPr id="466" name="Google Shape;466;p19"/>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a:buSzPts val="1500"/>
            </a:pPr>
            <a:r>
              <a:rPr lang="en"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468" name="Google Shape;468;p19"/>
          <p:cNvSpPr txBox="1">
            <a:spLocks noGrp="1"/>
          </p:cNvSpPr>
          <p:nvPr>
            <p:ph type="sldNum" sz="quarter" idx="12"/>
          </p:nvPr>
        </p:nvSpPr>
        <p:spPr>
          <a:xfrm>
            <a:off x="10841901" y="6274625"/>
            <a:ext cx="548700" cy="393600"/>
          </a:xfrm>
          <a:prstGeom prst="rect">
            <a:avLst/>
          </a:prstGeom>
          <a:noFill/>
          <a:ln>
            <a:noFill/>
          </a:ln>
        </p:spPr>
        <p:txBody>
          <a:bodyPr spcFirstLastPara="1" wrap="square" lIns="91425" tIns="45700" rIns="91425" bIns="45700" anchor="ctr" anchorCtr="0">
            <a:noAutofit/>
          </a:bodyPr>
          <a:lstStyle/>
          <a:p>
            <a:pPr>
              <a:buSzPts val="1300"/>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pPr>
                <a:buSzPts val="1300"/>
              </a:pPr>
              <a:t>31</a:t>
            </a:fld>
            <a:endParaRPr sz="1800" dirty="0">
              <a:solidFill>
                <a:schemeClr val="bg1">
                  <a:lumMod val="65000"/>
                </a:schemeClr>
              </a:solidFill>
              <a:latin typeface="Verdana" panose="020B0604030504040204" pitchFamily="34" charset="0"/>
              <a:ea typeface="Verdana" panose="020B0604030504040204" pitchFamily="34" charset="0"/>
            </a:endParaRPr>
          </a:p>
        </p:txBody>
      </p:sp>
      <p:sp>
        <p:nvSpPr>
          <p:cNvPr id="467" name="Google Shape;467;p19"/>
          <p:cNvSpPr txBox="1"/>
          <p:nvPr/>
        </p:nvSpPr>
        <p:spPr>
          <a:xfrm>
            <a:off x="297445" y="189725"/>
            <a:ext cx="9795000" cy="769500"/>
          </a:xfrm>
          <a:prstGeom prst="rect">
            <a:avLst/>
          </a:prstGeom>
          <a:noFill/>
          <a:ln>
            <a:noFill/>
          </a:ln>
        </p:spPr>
        <p:txBody>
          <a:bodyPr spcFirstLastPara="1" wrap="square" lIns="91425" tIns="45700" rIns="91425" bIns="45700" anchor="t" anchorCtr="0">
            <a:noAutofit/>
          </a:bodyPr>
          <a:lstStyle/>
          <a:p>
            <a:pPr>
              <a:buSzPts val="4400"/>
            </a:pPr>
            <a:r>
              <a:rPr lang="en-US" sz="2800" b="1" dirty="0">
                <a:latin typeface="Verdana" panose="020B0604030504040204" pitchFamily="34" charset="0"/>
                <a:ea typeface="Verdana" panose="020B0604030504040204" pitchFamily="34" charset="0"/>
                <a:cs typeface="Verdana" panose="020B0604030504040204" pitchFamily="34" charset="0"/>
                <a:sym typeface="Verdana"/>
              </a:rPr>
              <a:t>Jesus Raised Lazarus from the Dead. </a:t>
            </a:r>
          </a:p>
          <a:p>
            <a:pPr>
              <a:buSzPts val="4400"/>
            </a:pPr>
            <a:r>
              <a:rPr lang="en-US" sz="2800" b="1" kern="0" dirty="0">
                <a:solidFill>
                  <a:srgbClr val="809EC2">
                    <a:lumMod val="75000"/>
                  </a:srgbClr>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John 11:1-46</a:t>
            </a:r>
            <a:endParaRPr lang="en-US" sz="2800" b="1" kern="0" dirty="0">
              <a:solidFill>
                <a:srgbClr val="809EC2">
                  <a:lumMod val="75000"/>
                </a:srgbClr>
              </a:solidFill>
              <a:latin typeface="Verdana"/>
              <a:ea typeface="Verdana"/>
              <a:cs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35125"/>
            <a:ext cx="609600" cy="609600"/>
          </a:xfrm>
          <a:prstGeom prst="rect">
            <a:avLst/>
          </a:prstGeom>
        </p:spPr>
      </p:pic>
    </p:spTree>
    <p:extLst>
      <p:ext uri="{BB962C8B-B14F-4D97-AF65-F5344CB8AC3E}">
        <p14:creationId xmlns:p14="http://schemas.microsoft.com/office/powerpoint/2010/main" val="2928723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99"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581"/>
        <p:cNvGrpSpPr/>
        <p:nvPr/>
      </p:nvGrpSpPr>
      <p:grpSpPr>
        <a:xfrm>
          <a:off x="0" y="0"/>
          <a:ext cx="0" cy="0"/>
          <a:chOff x="0" y="0"/>
          <a:chExt cx="0" cy="0"/>
        </a:xfrm>
      </p:grpSpPr>
      <p:sp>
        <p:nvSpPr>
          <p:cNvPr id="582" name="Google Shape;582;p23"/>
          <p:cNvSpPr/>
          <p:nvPr/>
        </p:nvSpPr>
        <p:spPr>
          <a:xfrm>
            <a:off x="87590" y="790911"/>
            <a:ext cx="11134500" cy="5035457"/>
          </a:xfrm>
          <a:prstGeom prst="rect">
            <a:avLst/>
          </a:prstGeom>
          <a:noFill/>
          <a:ln>
            <a:noFill/>
          </a:ln>
        </p:spPr>
        <p:txBody>
          <a:bodyPr spcFirstLastPara="1" wrap="square" lIns="91425" tIns="45700" rIns="91425" bIns="45700" anchor="t" anchorCtr="0">
            <a:noAutofit/>
          </a:bodyPr>
          <a:lstStyle/>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What is the Passover?</a:t>
            </a:r>
            <a:endParaRPr sz="1400" b="0" i="0" u="none" strike="noStrike" cap="none" dirty="0">
              <a:solidFill>
                <a:srgbClr val="000000"/>
              </a:solidFill>
              <a:latin typeface="Arial"/>
              <a:ea typeface="Arial"/>
              <a:cs typeface="Arial"/>
              <a:sym typeface="Arial"/>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Who was in charge of the apostles’ money bag?</a:t>
            </a:r>
            <a:endParaRPr sz="2800" b="0" i="0" u="none" strike="noStrike" cap="none" dirty="0">
              <a:solidFill>
                <a:schemeClr val="dk1"/>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dirty="0">
                <a:solidFill>
                  <a:schemeClr val="dk1"/>
                </a:solidFill>
                <a:latin typeface="Verdana"/>
                <a:ea typeface="Verdana"/>
                <a:cs typeface="Verdana"/>
                <a:sym typeface="Verdana"/>
              </a:rPr>
              <a:t>Why did Jesus give bread and wine to them? </a:t>
            </a:r>
            <a:endParaRPr sz="2800" dirty="0">
              <a:solidFill>
                <a:schemeClr val="dk1"/>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Why did Judas betray Jesus?</a:t>
            </a: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dirty="0">
                <a:solidFill>
                  <a:schemeClr val="dk1"/>
                </a:solidFill>
                <a:latin typeface="Verdana"/>
                <a:ea typeface="Verdana"/>
                <a:cs typeface="Verdana"/>
                <a:sym typeface="Verdana"/>
              </a:rPr>
              <a:t>How h</a:t>
            </a:r>
            <a:r>
              <a:rPr lang="en-US" sz="2800" b="0" i="0" u="none" strike="noStrike" cap="none" dirty="0">
                <a:solidFill>
                  <a:schemeClr val="dk1"/>
                </a:solidFill>
                <a:latin typeface="Verdana"/>
                <a:ea typeface="Verdana"/>
                <a:cs typeface="Verdana"/>
                <a:sym typeface="Verdana"/>
              </a:rPr>
              <a:t>as someone betrayed you? How have you betrayed someone?</a:t>
            </a:r>
            <a:endParaRPr sz="1400" b="0" i="0" u="none" strike="noStrike" cap="none" dirty="0">
              <a:solidFill>
                <a:srgbClr val="000000"/>
              </a:solidFill>
              <a:latin typeface="Arial"/>
              <a:ea typeface="Arial"/>
              <a:cs typeface="Arial"/>
              <a:sym typeface="Arial"/>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chemeClr val="dk1"/>
                </a:solidFill>
                <a:latin typeface="Verdana"/>
                <a:ea typeface="Verdana"/>
                <a:cs typeface="Verdana"/>
                <a:sym typeface="Verdana"/>
              </a:rPr>
              <a:t>Do you believe Jesus has broken any promises to you? Why or why not?</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br>
              <a:rPr lang="en-US" sz="2800" b="0" i="0" u="none" strike="noStrike" cap="none" dirty="0">
                <a:solidFill>
                  <a:schemeClr val="dk1"/>
                </a:solidFill>
                <a:latin typeface="Verdana"/>
                <a:ea typeface="Verdana"/>
                <a:cs typeface="Verdana"/>
                <a:sym typeface="Verdana"/>
              </a:rPr>
            </a:br>
            <a:endParaRPr sz="2800" b="0" i="0" u="none" strike="noStrike" cap="none" dirty="0">
              <a:solidFill>
                <a:schemeClr val="dk1"/>
              </a:solidFill>
              <a:latin typeface="Verdana"/>
              <a:ea typeface="Verdana"/>
              <a:cs typeface="Verdana"/>
              <a:sym typeface="Verdana"/>
            </a:endParaRPr>
          </a:p>
        </p:txBody>
      </p:sp>
      <p:sp>
        <p:nvSpPr>
          <p:cNvPr id="583" name="Google Shape;583;p23"/>
          <p:cNvSpPr txBox="1">
            <a:spLocks noGrp="1"/>
          </p:cNvSpPr>
          <p:nvPr>
            <p:ph type="ftr" idx="11"/>
          </p:nvPr>
        </p:nvSpPr>
        <p:spPr>
          <a:xfrm>
            <a:off x="0" y="6426277"/>
            <a:ext cx="36387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584" name="Google Shape;584;p23"/>
          <p:cNvSpPr txBox="1"/>
          <p:nvPr/>
        </p:nvSpPr>
        <p:spPr>
          <a:xfrm>
            <a:off x="184800" y="79088"/>
            <a:ext cx="9797400" cy="619200"/>
          </a:xfrm>
          <a:prstGeom prst="rect">
            <a:avLst/>
          </a:prstGeom>
          <a:noFill/>
          <a:ln>
            <a:noFill/>
          </a:ln>
        </p:spPr>
        <p:txBody>
          <a:bodyPr spcFirstLastPara="1" wrap="square" lIns="91425" tIns="45700" rIns="91425" bIns="45700" anchor="t" anchorCtr="0">
            <a:noAutofit/>
          </a:bodyPr>
          <a:lstStyle/>
          <a:p>
            <a:pPr lvl="0">
              <a:buClr>
                <a:srgbClr val="000000"/>
              </a:buClr>
              <a:buSzPts val="4400"/>
            </a:pPr>
            <a:r>
              <a:rPr lang="en-US" sz="2800" b="1" dirty="0">
                <a:latin typeface="Verdana"/>
                <a:ea typeface="Verdana"/>
                <a:cs typeface="Verdana"/>
                <a:sym typeface="Verdana"/>
              </a:rPr>
              <a:t>How Jesus was Betrayed </a:t>
            </a:r>
            <a:r>
              <a:rPr lang="en-US" sz="2800" b="1" dirty="0">
                <a:solidFill>
                  <a:schemeClr val="accent5">
                    <a:lumMod val="75000"/>
                  </a:schemeClr>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Matthew 26:14-56 </a:t>
            </a:r>
            <a:endParaRPr lang="en-US" sz="2800" b="1" dirty="0">
              <a:solidFill>
                <a:schemeClr val="accent5">
                  <a:lumMod val="75000"/>
                </a:schemeClr>
              </a:solidFill>
              <a:latin typeface="Calibri"/>
              <a:ea typeface="Calibri"/>
              <a:cs typeface="Calibri"/>
              <a:sym typeface="Calibri"/>
            </a:endParaRPr>
          </a:p>
        </p:txBody>
      </p:sp>
      <p:sp>
        <p:nvSpPr>
          <p:cNvPr id="585" name="Google Shape;585;p23"/>
          <p:cNvSpPr txBox="1">
            <a:spLocks noGrp="1"/>
          </p:cNvSpPr>
          <p:nvPr>
            <p:ph type="sldNum" idx="12"/>
          </p:nvPr>
        </p:nvSpPr>
        <p:spPr>
          <a:xfrm>
            <a:off x="86106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32</a:t>
            </a:fld>
            <a:endParaRPr sz="1800" dirty="0"/>
          </a:p>
        </p:txBody>
      </p:sp>
      <p:pic>
        <p:nvPicPr>
          <p:cNvPr id="586" name="Google Shape;586;p2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9483212" y="171712"/>
            <a:ext cx="2539137" cy="2659978"/>
          </a:xfrm>
          <a:prstGeom prst="rect">
            <a:avLst/>
          </a:prstGeom>
          <a:noFill/>
          <a:ln w="9525" cap="flat" cmpd="sng">
            <a:solidFill>
              <a:schemeClr val="accent5"/>
            </a:solidFill>
            <a:prstDash val="solid"/>
            <a:round/>
            <a:headEnd type="none" w="sm" len="sm"/>
            <a:tailEnd type="none" w="sm" len="sm"/>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13535"/>
            <a:ext cx="609600" cy="609600"/>
          </a:xfrm>
          <a:prstGeom prst="rect">
            <a:avLst/>
          </a:prstGeom>
        </p:spPr>
      </p:pic>
    </p:spTree>
    <p:extLst>
      <p:ext uri="{BB962C8B-B14F-4D97-AF65-F5344CB8AC3E}">
        <p14:creationId xmlns:p14="http://schemas.microsoft.com/office/powerpoint/2010/main" val="1484920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1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309"/>
        <p:cNvGrpSpPr/>
        <p:nvPr/>
      </p:nvGrpSpPr>
      <p:grpSpPr>
        <a:xfrm>
          <a:off x="0" y="0"/>
          <a:ext cx="0" cy="0"/>
          <a:chOff x="0" y="0"/>
          <a:chExt cx="0" cy="0"/>
        </a:xfrm>
      </p:grpSpPr>
      <p:sp>
        <p:nvSpPr>
          <p:cNvPr id="310" name="Google Shape;310;g1f02ca42b53_0_0"/>
          <p:cNvSpPr txBox="1">
            <a:spLocks noGrp="1"/>
          </p:cNvSpPr>
          <p:nvPr>
            <p:ph type="sldNum" sz="quarter"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
        <p:nvSpPr>
          <p:cNvPr id="311" name="Google Shape;311;g1f02ca42b53_0_0"/>
          <p:cNvSpPr txBox="1"/>
          <p:nvPr/>
        </p:nvSpPr>
        <p:spPr>
          <a:xfrm>
            <a:off x="385200" y="467690"/>
            <a:ext cx="10968600" cy="566305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solidFill>
                  <a:schemeClr val="dk1"/>
                </a:solidFill>
                <a:latin typeface="Verdana"/>
                <a:ea typeface="Verdana"/>
                <a:cs typeface="Verdana"/>
                <a:sym typeface="Verdana"/>
              </a:rPr>
              <a:t>Listen and answer the questions.</a:t>
            </a:r>
            <a:endParaRPr sz="3200" b="1" dirty="0">
              <a:solidFill>
                <a:schemeClr val="dk1"/>
              </a:solidFill>
              <a:latin typeface="Verdana"/>
              <a:ea typeface="Verdana"/>
              <a:cs typeface="Verdana"/>
              <a:sym typeface="Verdana"/>
            </a:endParaRPr>
          </a:p>
          <a:p>
            <a:pPr marL="0" lvl="0" indent="0" algn="l" rtl="0">
              <a:spcBef>
                <a:spcPts val="0"/>
              </a:spcBef>
              <a:spcAft>
                <a:spcPts val="0"/>
              </a:spcAft>
              <a:buNone/>
            </a:pPr>
            <a:endParaRPr sz="1600" b="1" dirty="0">
              <a:solidFill>
                <a:schemeClr val="dk1"/>
              </a:solidFill>
              <a:latin typeface="Verdana"/>
              <a:ea typeface="Verdana"/>
              <a:cs typeface="Verdana"/>
              <a:sym typeface="Verdana"/>
            </a:endParaRPr>
          </a:p>
          <a:p>
            <a:pPr marL="514350" indent="-514350">
              <a:buFont typeface="+mj-lt"/>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How many years of school do most students			complete in Myanmar?</a:t>
            </a:r>
            <a:br>
              <a:rPr lang="en-US" sz="2800" dirty="0">
                <a:latin typeface="Verdana" panose="020B0604030504040204" pitchFamily="34" charset="0"/>
                <a:ea typeface="Verdana" panose="020B0604030504040204" pitchFamily="34" charset="0"/>
                <a:cs typeface="Verdana" panose="020B0604030504040204" pitchFamily="34" charset="0"/>
              </a:rPr>
            </a:br>
            <a:endParaRPr lang="en-US" sz="2800" dirty="0">
              <a:latin typeface="Verdana" panose="020B0604030504040204" pitchFamily="34" charset="0"/>
              <a:ea typeface="Verdana" panose="020B0604030504040204" pitchFamily="34" charset="0"/>
              <a:cs typeface="Verdana" panose="020B0604030504040204" pitchFamily="34" charset="0"/>
            </a:endParaRPr>
          </a:p>
          <a:p>
            <a:pPr marL="514350" indent="-514350">
              <a:buFont typeface="+mj-lt"/>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Where does the teacher live?</a:t>
            </a:r>
          </a:p>
          <a:p>
            <a:pPr marL="514350" indent="-514350">
              <a:buFont typeface="+mj-lt"/>
              <a:buAutoNum type="arabicPeriod"/>
            </a:pPr>
            <a:endParaRPr lang="en-US" sz="2800" dirty="0">
              <a:latin typeface="Verdana" panose="020B0604030504040204" pitchFamily="34" charset="0"/>
              <a:ea typeface="Verdana" panose="020B0604030504040204" pitchFamily="34" charset="0"/>
              <a:cs typeface="Verdana" panose="020B0604030504040204" pitchFamily="34" charset="0"/>
            </a:endParaRPr>
          </a:p>
          <a:p>
            <a:pPr marL="514350" indent="-514350">
              <a:buFont typeface="+mj-lt"/>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What do the students learn online?</a:t>
            </a:r>
          </a:p>
          <a:p>
            <a:pPr marL="514350" indent="-514350">
              <a:buFont typeface="+mj-lt"/>
              <a:buAutoNum type="arabicPeriod"/>
            </a:pPr>
            <a:endParaRPr lang="en-US" sz="2800" dirty="0">
              <a:latin typeface="Verdana" panose="020B0604030504040204" pitchFamily="34" charset="0"/>
              <a:ea typeface="Verdana" panose="020B0604030504040204" pitchFamily="34" charset="0"/>
              <a:cs typeface="Verdana" panose="020B0604030504040204" pitchFamily="34" charset="0"/>
            </a:endParaRPr>
          </a:p>
          <a:p>
            <a:pPr marL="514350" indent="-514350">
              <a:buFont typeface="+mj-lt"/>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How much do the classes cost?</a:t>
            </a:r>
            <a:br>
              <a:rPr lang="en-US" sz="2800" dirty="0">
                <a:latin typeface="Verdana" panose="020B0604030504040204" pitchFamily="34" charset="0"/>
                <a:ea typeface="Verdana" panose="020B0604030504040204" pitchFamily="34" charset="0"/>
                <a:cs typeface="Verdana" panose="020B0604030504040204" pitchFamily="34" charset="0"/>
              </a:rPr>
            </a:br>
            <a:endParaRPr lang="en-US" sz="2800" dirty="0">
              <a:latin typeface="Verdana" panose="020B0604030504040204" pitchFamily="34" charset="0"/>
              <a:ea typeface="Verdana" panose="020B0604030504040204" pitchFamily="34" charset="0"/>
              <a:cs typeface="Verdana" panose="020B0604030504040204" pitchFamily="34" charset="0"/>
            </a:endParaRPr>
          </a:p>
          <a:p>
            <a:pPr marL="514350" indent="-514350">
              <a:buFont typeface="+mj-lt"/>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What do students memorize?</a:t>
            </a:r>
            <a:br>
              <a:rPr lang="en-US" sz="2800" dirty="0">
                <a:latin typeface="Verdana" panose="020B0604030504040204" pitchFamily="34" charset="0"/>
                <a:ea typeface="Verdana" panose="020B0604030504040204" pitchFamily="34" charset="0"/>
                <a:cs typeface="Verdana" panose="020B0604030504040204" pitchFamily="34" charset="0"/>
              </a:rPr>
            </a:br>
            <a:endParaRPr sz="2800" dirty="0">
              <a:latin typeface="Verdana"/>
              <a:ea typeface="Verdana"/>
              <a:cs typeface="Verdana"/>
              <a:sym typeface="Verdana"/>
            </a:endParaRPr>
          </a:p>
        </p:txBody>
      </p:sp>
      <p:sp>
        <p:nvSpPr>
          <p:cNvPr id="3" name="Footer Placeholder 2">
            <a:extLst>
              <a:ext uri="{FF2B5EF4-FFF2-40B4-BE49-F238E27FC236}">
                <a16:creationId xmlns:a16="http://schemas.microsoft.com/office/drawing/2014/main" id="{1CDDA1B4-2747-026A-EF7B-759CB8477184}"/>
              </a:ext>
            </a:extLst>
          </p:cNvPr>
          <p:cNvSpPr>
            <a:spLocks noGrp="1"/>
          </p:cNvSpPr>
          <p:nvPr>
            <p:ph type="ftr" sz="quarter" idx="11"/>
          </p:nvPr>
        </p:nvSpPr>
        <p:spPr>
          <a:xfrm>
            <a:off x="-163530" y="6379074"/>
            <a:ext cx="4114800" cy="365125"/>
          </a:xfrm>
        </p:spPr>
        <p:txBody>
          <a:bodyPr/>
          <a:lstStyle/>
          <a:p>
            <a:r>
              <a:rPr lang="en-US" dirty="0"/>
              <a:t>©2020-2024 Light of the World Learning</a:t>
            </a:r>
          </a:p>
        </p:txBody>
      </p:sp>
      <p:pic>
        <p:nvPicPr>
          <p:cNvPr id="4" name="Picture 3">
            <a:extLst>
              <a:ext uri="{FF2B5EF4-FFF2-40B4-BE49-F238E27FC236}">
                <a16:creationId xmlns:a16="http://schemas.microsoft.com/office/drawing/2014/main" id="{004BA1D8-CDA9-CDD3-C94B-0000CCEF2A53}"/>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244099" y="0"/>
            <a:ext cx="2947901" cy="1963844"/>
          </a:xfrm>
          <a:prstGeom prst="rect">
            <a:avLst/>
          </a:prstGeom>
          <a:ln>
            <a:solidFill>
              <a:schemeClr val="accent1"/>
            </a:solidFill>
          </a:ln>
        </p:spPr>
      </p:pic>
      <p:pic>
        <p:nvPicPr>
          <p:cNvPr id="2" name="Picture 1">
            <a:extLst>
              <a:ext uri="{FF2B5EF4-FFF2-40B4-BE49-F238E27FC236}">
                <a16:creationId xmlns:a16="http://schemas.microsoft.com/office/drawing/2014/main" id="{FFCFFFC2-5068-1F94-9F4F-2EEEC1263A4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24900" y="3299219"/>
            <a:ext cx="3467100" cy="2306667"/>
          </a:xfrm>
          <a:prstGeom prst="rect">
            <a:avLst/>
          </a:prstGeom>
          <a:ln>
            <a:solidFill>
              <a:schemeClr val="accent1"/>
            </a:solidFill>
          </a:ln>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400" y="0"/>
            <a:ext cx="609600" cy="609600"/>
          </a:xfrm>
          <a:prstGeom prst="rect">
            <a:avLst/>
          </a:prstGeom>
        </p:spPr>
      </p:pic>
    </p:spTree>
    <p:extLst>
      <p:ext uri="{BB962C8B-B14F-4D97-AF65-F5344CB8AC3E}">
        <p14:creationId xmlns:p14="http://schemas.microsoft.com/office/powerpoint/2010/main" val="2779166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130"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337"/>
        <p:cNvGrpSpPr/>
        <p:nvPr/>
      </p:nvGrpSpPr>
      <p:grpSpPr>
        <a:xfrm>
          <a:off x="0" y="0"/>
          <a:ext cx="0" cy="0"/>
          <a:chOff x="0" y="0"/>
          <a:chExt cx="0" cy="0"/>
        </a:xfrm>
      </p:grpSpPr>
      <p:sp>
        <p:nvSpPr>
          <p:cNvPr id="340" name="Google Shape;340;p25"/>
          <p:cNvSpPr txBox="1"/>
          <p:nvPr/>
        </p:nvSpPr>
        <p:spPr>
          <a:xfrm>
            <a:off x="-1121323" y="88931"/>
            <a:ext cx="11433029" cy="87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200" b="1" i="0" u="none" strike="noStrike" cap="none" dirty="0">
                <a:solidFill>
                  <a:schemeClr val="dk1"/>
                </a:solidFill>
                <a:latin typeface="Verdana"/>
                <a:ea typeface="Verdana"/>
                <a:cs typeface="Verdana"/>
                <a:sym typeface="Verdana"/>
              </a:rPr>
              <a:t>Song: Irregular Verbs (Part 1 of 2)</a:t>
            </a:r>
            <a:endParaRPr sz="3200" b="1" i="0" u="none" strike="noStrike" cap="none" dirty="0">
              <a:solidFill>
                <a:schemeClr val="dk1"/>
              </a:solidFill>
              <a:latin typeface="Verdana"/>
              <a:ea typeface="Verdana"/>
              <a:cs typeface="Verdana"/>
              <a:sym typeface="Verdana"/>
            </a:endParaRPr>
          </a:p>
        </p:txBody>
      </p:sp>
      <p:sp>
        <p:nvSpPr>
          <p:cNvPr id="341" name="Google Shape;341;p25"/>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34</a:t>
            </a:fld>
            <a:endParaRPr/>
          </a:p>
        </p:txBody>
      </p:sp>
      <p:sp>
        <p:nvSpPr>
          <p:cNvPr id="343" name="Google Shape;343;p25"/>
          <p:cNvSpPr txBox="1"/>
          <p:nvPr/>
        </p:nvSpPr>
        <p:spPr>
          <a:xfrm>
            <a:off x="480392" y="6457502"/>
            <a:ext cx="411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888888"/>
                </a:solidFill>
                <a:latin typeface="Verdana"/>
                <a:ea typeface="Verdana"/>
                <a:cs typeface="Verdana"/>
                <a:sym typeface="Verdana"/>
              </a:rPr>
              <a:t>© 2022-2025 Light of the World Learning</a:t>
            </a: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15FCC21C-4F49-9217-6564-4EED762A909F}"/>
              </a:ext>
            </a:extLst>
          </p:cNvPr>
          <p:cNvSpPr txBox="1"/>
          <p:nvPr/>
        </p:nvSpPr>
        <p:spPr>
          <a:xfrm>
            <a:off x="480392" y="938964"/>
            <a:ext cx="5185623" cy="5981637"/>
          </a:xfrm>
          <a:prstGeom prst="rect">
            <a:avLst/>
          </a:prstGeom>
          <a:noFill/>
        </p:spPr>
        <p:txBody>
          <a:bodyPr wrap="square" rtlCol="0">
            <a:spAutoFit/>
          </a:bodyPr>
          <a:lstStyle/>
          <a:p>
            <a:pPr marL="0" marR="0">
              <a:spcBef>
                <a:spcPts val="0"/>
              </a:spcBef>
              <a:spcAft>
                <a:spcPts val="1000"/>
              </a:spcAft>
            </a:pPr>
            <a:r>
              <a:rPr lang="en-US" sz="2800" dirty="0">
                <a:effectLst/>
                <a:latin typeface="Verdana" panose="020B0604030504040204" pitchFamily="34" charset="0"/>
                <a:ea typeface="Verdana" panose="020B0604030504040204" pitchFamily="34" charset="0"/>
                <a:cs typeface="Verdana" panose="020B0604030504040204" pitchFamily="34" charset="0"/>
              </a:rPr>
              <a:t>Write, wrote, written</a:t>
            </a:r>
          </a:p>
          <a:p>
            <a:pPr marL="0" marR="0">
              <a:spcBef>
                <a:spcPts val="0"/>
              </a:spcBef>
              <a:spcAft>
                <a:spcPts val="1000"/>
              </a:spcAft>
            </a:pPr>
            <a:r>
              <a:rPr lang="en-US" sz="2800" dirty="0">
                <a:effectLst/>
                <a:latin typeface="Verdana" panose="020B0604030504040204" pitchFamily="34" charset="0"/>
                <a:ea typeface="Verdana" panose="020B0604030504040204" pitchFamily="34" charset="0"/>
                <a:cs typeface="Verdana" panose="020B0604030504040204" pitchFamily="34" charset="0"/>
              </a:rPr>
              <a:t>Hide, hid, hidden</a:t>
            </a:r>
          </a:p>
          <a:p>
            <a:pPr marL="0" marR="0">
              <a:spcBef>
                <a:spcPts val="0"/>
              </a:spcBef>
              <a:spcAft>
                <a:spcPts val="1000"/>
              </a:spcAft>
            </a:pPr>
            <a:r>
              <a:rPr lang="en-US" sz="2800" dirty="0">
                <a:effectLst/>
                <a:latin typeface="Verdana" panose="020B0604030504040204" pitchFamily="34" charset="0"/>
                <a:ea typeface="Verdana" panose="020B0604030504040204" pitchFamily="34" charset="0"/>
                <a:cs typeface="Verdana" panose="020B0604030504040204" pitchFamily="34" charset="0"/>
              </a:rPr>
              <a:t>Sing, sang, sung</a:t>
            </a:r>
          </a:p>
          <a:p>
            <a:pPr marL="0" marR="0">
              <a:spcBef>
                <a:spcPts val="0"/>
              </a:spcBef>
              <a:spcAft>
                <a:spcPts val="1000"/>
              </a:spcAft>
            </a:pPr>
            <a:r>
              <a:rPr lang="en-US" sz="2800" dirty="0">
                <a:effectLst/>
                <a:latin typeface="Verdana" panose="020B0604030504040204" pitchFamily="34" charset="0"/>
                <a:ea typeface="Verdana" panose="020B0604030504040204" pitchFamily="34" charset="0"/>
                <a:cs typeface="Verdana" panose="020B0604030504040204" pitchFamily="34" charset="0"/>
              </a:rPr>
              <a:t>Ring, rang, rung</a:t>
            </a:r>
          </a:p>
          <a:p>
            <a:pPr marL="0" marR="0">
              <a:spcBef>
                <a:spcPts val="0"/>
              </a:spcBef>
              <a:spcAft>
                <a:spcPts val="1000"/>
              </a:spcAft>
            </a:pPr>
            <a:r>
              <a:rPr lang="en-US" sz="2800" dirty="0">
                <a:effectLst/>
                <a:latin typeface="Verdana" panose="020B0604030504040204" pitchFamily="34" charset="0"/>
                <a:ea typeface="Verdana" panose="020B0604030504040204" pitchFamily="34" charset="0"/>
                <a:cs typeface="Verdana" panose="020B0604030504040204" pitchFamily="34" charset="0"/>
              </a:rPr>
              <a:t>Go, went, gone</a:t>
            </a:r>
            <a:r>
              <a:rPr lang="en-US" sz="2800" dirty="0">
                <a:latin typeface="Verdana" panose="020B0604030504040204" pitchFamily="34" charset="0"/>
                <a:ea typeface="Verdana" panose="020B0604030504040204" pitchFamily="34" charset="0"/>
                <a:cs typeface="Verdana" panose="020B0604030504040204" pitchFamily="34" charset="0"/>
              </a:rPr>
              <a:t> </a:t>
            </a:r>
          </a:p>
          <a:p>
            <a:pPr marL="0" marR="0">
              <a:spcBef>
                <a:spcPts val="0"/>
              </a:spcBef>
              <a:spcAft>
                <a:spcPts val="1000"/>
              </a:spcAft>
            </a:pPr>
            <a:r>
              <a:rPr lang="en-US" sz="2800" dirty="0">
                <a:effectLst/>
                <a:latin typeface="Verdana" panose="020B0604030504040204" pitchFamily="34" charset="0"/>
                <a:ea typeface="Verdana" panose="020B0604030504040204" pitchFamily="34" charset="0"/>
                <a:cs typeface="Verdana" panose="020B0604030504040204" pitchFamily="34" charset="0"/>
              </a:rPr>
              <a:t>Have, had, had</a:t>
            </a:r>
          </a:p>
          <a:p>
            <a:pPr marL="0" marR="0">
              <a:spcBef>
                <a:spcPts val="0"/>
              </a:spcBef>
              <a:spcAft>
                <a:spcPts val="1000"/>
              </a:spcAft>
            </a:pPr>
            <a:r>
              <a:rPr lang="en-US" sz="2800" dirty="0">
                <a:effectLst/>
                <a:latin typeface="Verdana" panose="020B0604030504040204" pitchFamily="34" charset="0"/>
                <a:ea typeface="Verdana" panose="020B0604030504040204" pitchFamily="34" charset="0"/>
                <a:cs typeface="Verdana" panose="020B0604030504040204" pitchFamily="34" charset="0"/>
              </a:rPr>
              <a:t>See, saw, seen</a:t>
            </a:r>
            <a:r>
              <a:rPr lang="en-US" sz="2800" dirty="0">
                <a:latin typeface="Verdana" panose="020B0604030504040204" pitchFamily="34" charset="0"/>
                <a:ea typeface="Verdana" panose="020B0604030504040204" pitchFamily="34" charset="0"/>
                <a:cs typeface="Verdana" panose="020B0604030504040204" pitchFamily="34" charset="0"/>
              </a:rPr>
              <a:t> </a:t>
            </a:r>
          </a:p>
          <a:p>
            <a:pPr marL="0" marR="0">
              <a:spcBef>
                <a:spcPts val="0"/>
              </a:spcBef>
              <a:spcAft>
                <a:spcPts val="1000"/>
              </a:spcAft>
            </a:pPr>
            <a:r>
              <a:rPr lang="en-US" sz="2800" dirty="0">
                <a:effectLst/>
                <a:latin typeface="Verdana" panose="020B0604030504040204" pitchFamily="34" charset="0"/>
                <a:ea typeface="Verdana" panose="020B0604030504040204" pitchFamily="34" charset="0"/>
                <a:cs typeface="Verdana" panose="020B0604030504040204" pitchFamily="34" charset="0"/>
              </a:rPr>
              <a:t>Sit, sat, sat </a:t>
            </a:r>
          </a:p>
          <a:p>
            <a:pPr marL="0" marR="0">
              <a:spcBef>
                <a:spcPts val="0"/>
              </a:spcBef>
              <a:spcAft>
                <a:spcPts val="1000"/>
              </a:spcAft>
            </a:pPr>
            <a:r>
              <a:rPr lang="en-US" sz="2800" dirty="0">
                <a:effectLst/>
                <a:latin typeface="Verdana" panose="020B0604030504040204" pitchFamily="34" charset="0"/>
                <a:ea typeface="Verdana" panose="020B0604030504040204" pitchFamily="34" charset="0"/>
                <a:cs typeface="Verdana" panose="020B0604030504040204" pitchFamily="34" charset="0"/>
              </a:rPr>
              <a:t>Know, knew, known</a:t>
            </a:r>
          </a:p>
          <a:p>
            <a:pPr marL="0" marR="0">
              <a:spcBef>
                <a:spcPts val="0"/>
              </a:spcBef>
              <a:spcAft>
                <a:spcPts val="1000"/>
              </a:spcAft>
            </a:pPr>
            <a:r>
              <a:rPr lang="en-US" sz="2800" dirty="0">
                <a:effectLst/>
                <a:latin typeface="Verdana" panose="020B0604030504040204" pitchFamily="34" charset="0"/>
                <a:ea typeface="Verdana" panose="020B0604030504040204" pitchFamily="34" charset="0"/>
                <a:cs typeface="Verdana" panose="020B0604030504040204" pitchFamily="34" charset="0"/>
              </a:rPr>
              <a:t>Grow, grew, grown</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383AFD90-1E0D-85DE-1D8C-FB94BDDC96B0}"/>
              </a:ext>
            </a:extLst>
          </p:cNvPr>
          <p:cNvSpPr txBox="1"/>
          <p:nvPr/>
        </p:nvSpPr>
        <p:spPr>
          <a:xfrm>
            <a:off x="6755947" y="999874"/>
            <a:ext cx="4955661" cy="5555367"/>
          </a:xfrm>
          <a:prstGeom prst="rect">
            <a:avLst/>
          </a:prstGeom>
          <a:noFill/>
        </p:spPr>
        <p:txBody>
          <a:bodyPr wrap="square">
            <a:spAutoFit/>
          </a:bodyPr>
          <a:lstStyle/>
          <a:p>
            <a:pPr marL="0" marR="0">
              <a:spcBef>
                <a:spcPts val="0"/>
              </a:spcBef>
              <a:spcAft>
                <a:spcPts val="1000"/>
              </a:spcAft>
            </a:pPr>
            <a:r>
              <a:rPr lang="en-US" sz="2800" dirty="0">
                <a:latin typeface="Verdana" panose="020B0604030504040204" pitchFamily="34" charset="0"/>
                <a:ea typeface="Verdana" panose="020B0604030504040204" pitchFamily="34" charset="0"/>
                <a:cs typeface="Verdana" panose="020B0604030504040204" pitchFamily="34" charset="0"/>
              </a:rPr>
              <a:t>Drive, drove, driven</a:t>
            </a:r>
          </a:p>
          <a:p>
            <a:pPr marL="0" marR="0">
              <a:spcBef>
                <a:spcPts val="0"/>
              </a:spcBef>
              <a:spcAft>
                <a:spcPts val="1000"/>
              </a:spcAft>
            </a:pPr>
            <a:r>
              <a:rPr lang="en-US" sz="2800" dirty="0">
                <a:latin typeface="Verdana" panose="020B0604030504040204" pitchFamily="34" charset="0"/>
                <a:ea typeface="Verdana" panose="020B0604030504040204" pitchFamily="34" charset="0"/>
                <a:cs typeface="Verdana" panose="020B0604030504040204" pitchFamily="34" charset="0"/>
              </a:rPr>
              <a:t>Give, gave, given</a:t>
            </a:r>
          </a:p>
          <a:p>
            <a:pPr marL="0" marR="0">
              <a:spcBef>
                <a:spcPts val="0"/>
              </a:spcBef>
              <a:spcAft>
                <a:spcPts val="1000"/>
              </a:spcAft>
            </a:pPr>
            <a:r>
              <a:rPr lang="en-US" sz="2800" dirty="0">
                <a:latin typeface="Verdana" panose="020B0604030504040204" pitchFamily="34" charset="0"/>
                <a:ea typeface="Verdana" panose="020B0604030504040204" pitchFamily="34" charset="0"/>
                <a:cs typeface="Verdana" panose="020B0604030504040204" pitchFamily="34" charset="0"/>
              </a:rPr>
              <a:t>Think, thought, thought</a:t>
            </a:r>
          </a:p>
          <a:p>
            <a:pPr marL="0" marR="0">
              <a:spcBef>
                <a:spcPts val="0"/>
              </a:spcBef>
              <a:spcAft>
                <a:spcPts val="1000"/>
              </a:spcAft>
            </a:pPr>
            <a:r>
              <a:rPr lang="en-US" sz="2800" dirty="0">
                <a:latin typeface="Verdana" panose="020B0604030504040204" pitchFamily="34" charset="0"/>
                <a:ea typeface="Verdana" panose="020B0604030504040204" pitchFamily="34" charset="0"/>
                <a:cs typeface="Verdana" panose="020B0604030504040204" pitchFamily="34" charset="0"/>
              </a:rPr>
              <a:t>Teach, taught, taught</a:t>
            </a:r>
          </a:p>
          <a:p>
            <a:pPr marL="0" marR="0">
              <a:spcBef>
                <a:spcPts val="0"/>
              </a:spcBef>
              <a:spcAft>
                <a:spcPts val="1000"/>
              </a:spcAft>
            </a:pPr>
            <a:r>
              <a:rPr lang="en-US" sz="2800" dirty="0">
                <a:latin typeface="Verdana" panose="020B0604030504040204" pitchFamily="34" charset="0"/>
                <a:ea typeface="Verdana" panose="020B0604030504040204" pitchFamily="34" charset="0"/>
                <a:cs typeface="Verdana" panose="020B0604030504040204" pitchFamily="34" charset="0"/>
              </a:rPr>
              <a:t>Hit, hit, hit; </a:t>
            </a:r>
          </a:p>
          <a:p>
            <a:pPr marL="0" marR="0">
              <a:spcBef>
                <a:spcPts val="0"/>
              </a:spcBef>
              <a:spcAft>
                <a:spcPts val="1000"/>
              </a:spcAft>
            </a:pPr>
            <a:r>
              <a:rPr lang="en-US" sz="2800" dirty="0">
                <a:latin typeface="Verdana" panose="020B0604030504040204" pitchFamily="34" charset="0"/>
                <a:ea typeface="Verdana" panose="020B0604030504040204" pitchFamily="34" charset="0"/>
                <a:cs typeface="Verdana" panose="020B0604030504040204" pitchFamily="34" charset="0"/>
              </a:rPr>
              <a:t>Cut, cut, cut</a:t>
            </a:r>
          </a:p>
          <a:p>
            <a:pPr marL="0" marR="0">
              <a:spcBef>
                <a:spcPts val="0"/>
              </a:spcBef>
              <a:spcAft>
                <a:spcPts val="1000"/>
              </a:spcAft>
            </a:pPr>
            <a:r>
              <a:rPr lang="en-US" sz="2800" dirty="0">
                <a:latin typeface="Verdana" panose="020B0604030504040204" pitchFamily="34" charset="0"/>
                <a:ea typeface="Verdana" panose="020B0604030504040204" pitchFamily="34" charset="0"/>
                <a:cs typeface="Verdana" panose="020B0604030504040204" pitchFamily="34" charset="0"/>
              </a:rPr>
              <a:t>Hurt, hurt, hurt; </a:t>
            </a:r>
          </a:p>
          <a:p>
            <a:pPr marL="0" marR="0">
              <a:spcBef>
                <a:spcPts val="0"/>
              </a:spcBef>
              <a:spcAft>
                <a:spcPts val="1000"/>
              </a:spcAft>
            </a:pPr>
            <a:r>
              <a:rPr lang="en-US" sz="2800" dirty="0">
                <a:latin typeface="Verdana" panose="020B0604030504040204" pitchFamily="34" charset="0"/>
                <a:ea typeface="Verdana" panose="020B0604030504040204" pitchFamily="34" charset="0"/>
                <a:cs typeface="Verdana" panose="020B0604030504040204" pitchFamily="34" charset="0"/>
              </a:rPr>
              <a:t>Put, put, put</a:t>
            </a:r>
          </a:p>
          <a:p>
            <a:pPr marL="0" marR="0">
              <a:spcBef>
                <a:spcPts val="0"/>
              </a:spcBef>
              <a:spcAft>
                <a:spcPts val="1000"/>
              </a:spcAft>
            </a:pPr>
            <a:r>
              <a:rPr lang="en-US" sz="2800" dirty="0">
                <a:latin typeface="Verdana" panose="020B0604030504040204" pitchFamily="34" charset="0"/>
                <a:ea typeface="Verdana" panose="020B0604030504040204" pitchFamily="34" charset="0"/>
                <a:cs typeface="Verdana" panose="020B0604030504040204" pitchFamily="34" charset="0"/>
              </a:rPr>
              <a:t>Do, did, done</a:t>
            </a:r>
          </a:p>
          <a:p>
            <a:pPr marL="0" marR="0">
              <a:spcBef>
                <a:spcPts val="0"/>
              </a:spcBef>
              <a:spcAft>
                <a:spcPts val="1000"/>
              </a:spcAft>
            </a:pPr>
            <a:r>
              <a:rPr lang="en-US" sz="2800" dirty="0">
                <a:latin typeface="Verdana" panose="020B0604030504040204" pitchFamily="34" charset="0"/>
                <a:ea typeface="Verdana" panose="020B0604030504040204" pitchFamily="34" charset="0"/>
                <a:cs typeface="Verdana" panose="020B0604030504040204" pitchFamily="34" charset="0"/>
              </a:rPr>
              <a:t>Win, won, won</a:t>
            </a:r>
          </a:p>
        </p:txBody>
      </p:sp>
      <p:sp>
        <p:nvSpPr>
          <p:cNvPr id="4" name="TextBox 3">
            <a:extLst>
              <a:ext uri="{FF2B5EF4-FFF2-40B4-BE49-F238E27FC236}">
                <a16:creationId xmlns:a16="http://schemas.microsoft.com/office/drawing/2014/main" id="{CCF3CAE8-A020-3FA9-B375-11BC12AB5EEE}"/>
              </a:ext>
            </a:extLst>
          </p:cNvPr>
          <p:cNvSpPr txBox="1"/>
          <p:nvPr/>
        </p:nvSpPr>
        <p:spPr>
          <a:xfrm>
            <a:off x="9233777" y="220054"/>
            <a:ext cx="6092890" cy="338554"/>
          </a:xfrm>
          <a:prstGeom prst="rect">
            <a:avLst/>
          </a:prstGeom>
          <a:noFill/>
        </p:spPr>
        <p:txBody>
          <a:bodyPr wrap="square">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https://</a:t>
            </a:r>
            <a:r>
              <a:rPr lang="en-US" sz="1600" dirty="0" err="1">
                <a:latin typeface="Verdana" panose="020B0604030504040204" pitchFamily="34" charset="0"/>
                <a:ea typeface="Verdana" panose="020B0604030504040204" pitchFamily="34" charset="0"/>
                <a:cs typeface="Verdana" panose="020B0604030504040204" pitchFamily="34" charset="0"/>
              </a:rPr>
              <a:t>bit.ly</a:t>
            </a:r>
            <a:r>
              <a:rPr lang="en-US" sz="1600" dirty="0">
                <a:latin typeface="Verdana" panose="020B0604030504040204" pitchFamily="34" charset="0"/>
                <a:ea typeface="Verdana" panose="020B0604030504040204" pitchFamily="34" charset="0"/>
                <a:cs typeface="Verdana" panose="020B0604030504040204" pitchFamily="34" charset="0"/>
              </a:rPr>
              <a:t>/</a:t>
            </a:r>
            <a:r>
              <a:rPr lang="en-US" sz="1600" dirty="0" err="1">
                <a:latin typeface="Verdana" panose="020B0604030504040204" pitchFamily="34" charset="0"/>
                <a:ea typeface="Verdana" panose="020B0604030504040204" pitchFamily="34" charset="0"/>
                <a:cs typeface="Verdana" panose="020B0604030504040204" pitchFamily="34" charset="0"/>
              </a:rPr>
              <a:t>SongsLOTW</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pic>
        <p:nvPicPr>
          <p:cNvPr id="6" name="Irregular Verb Song - Part 1 Do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5942" y="51303"/>
            <a:ext cx="413657" cy="413657"/>
          </a:xfrm>
          <a:prstGeom prst="rect">
            <a:avLst/>
          </a:prstGeom>
        </p:spPr>
      </p:pic>
    </p:spTree>
    <p:extLst>
      <p:ext uri="{BB962C8B-B14F-4D97-AF65-F5344CB8AC3E}">
        <p14:creationId xmlns:p14="http://schemas.microsoft.com/office/powerpoint/2010/main" val="358665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96"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337"/>
        <p:cNvGrpSpPr/>
        <p:nvPr/>
      </p:nvGrpSpPr>
      <p:grpSpPr>
        <a:xfrm>
          <a:off x="0" y="0"/>
          <a:ext cx="0" cy="0"/>
          <a:chOff x="0" y="0"/>
          <a:chExt cx="0" cy="0"/>
        </a:xfrm>
      </p:grpSpPr>
      <p:sp>
        <p:nvSpPr>
          <p:cNvPr id="340" name="Google Shape;340;p25"/>
          <p:cNvSpPr txBox="1"/>
          <p:nvPr/>
        </p:nvSpPr>
        <p:spPr>
          <a:xfrm>
            <a:off x="730260" y="22652"/>
            <a:ext cx="11433029" cy="87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200" b="1" i="0" u="none" strike="noStrike" cap="none" dirty="0">
                <a:solidFill>
                  <a:schemeClr val="dk1"/>
                </a:solidFill>
                <a:latin typeface="Verdana"/>
                <a:ea typeface="Verdana"/>
                <a:cs typeface="Verdana"/>
                <a:sym typeface="Verdana"/>
              </a:rPr>
              <a:t>Song: Irregular Verbs (Part 2 of 2)</a:t>
            </a:r>
            <a:endParaRPr sz="3200" b="1" i="0" u="none" strike="noStrike" cap="none" dirty="0">
              <a:solidFill>
                <a:schemeClr val="dk1"/>
              </a:solidFill>
              <a:latin typeface="Verdana"/>
              <a:ea typeface="Verdana"/>
              <a:cs typeface="Verdana"/>
              <a:sym typeface="Verdana"/>
            </a:endParaRPr>
          </a:p>
        </p:txBody>
      </p:sp>
      <p:sp>
        <p:nvSpPr>
          <p:cNvPr id="341" name="Google Shape;341;p25"/>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35</a:t>
            </a:fld>
            <a:endParaRPr/>
          </a:p>
        </p:txBody>
      </p:sp>
      <p:sp>
        <p:nvSpPr>
          <p:cNvPr id="343" name="Google Shape;343;p25"/>
          <p:cNvSpPr txBox="1"/>
          <p:nvPr/>
        </p:nvSpPr>
        <p:spPr>
          <a:xfrm>
            <a:off x="480392" y="6457502"/>
            <a:ext cx="411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888888"/>
                </a:solidFill>
                <a:latin typeface="Verdana"/>
                <a:ea typeface="Verdana"/>
                <a:cs typeface="Verdana"/>
                <a:sym typeface="Verdana"/>
              </a:rPr>
              <a:t>© 2022-2025 Light of the World Learning</a:t>
            </a: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15FCC21C-4F49-9217-6564-4EED762A909F}"/>
              </a:ext>
            </a:extLst>
          </p:cNvPr>
          <p:cNvSpPr txBox="1"/>
          <p:nvPr/>
        </p:nvSpPr>
        <p:spPr>
          <a:xfrm>
            <a:off x="480391" y="981266"/>
            <a:ext cx="4434521" cy="5980676"/>
          </a:xfrm>
          <a:prstGeom prst="rect">
            <a:avLst/>
          </a:prstGeom>
          <a:noFill/>
        </p:spPr>
        <p:txBody>
          <a:bodyPr wrap="square" rtlCol="0">
            <a:spAutoFit/>
          </a:bodyPr>
          <a:lstStyle/>
          <a:p>
            <a:pPr marL="0" marR="0">
              <a:spcBef>
                <a:spcPts val="0"/>
              </a:spcBef>
              <a:spcAft>
                <a:spcPts val="1000"/>
              </a:spcAft>
            </a:pPr>
            <a:r>
              <a:rPr lang="en-US" sz="2800" dirty="0">
                <a:effectLst/>
                <a:latin typeface="Verdana" panose="020B0604030504040204" pitchFamily="34" charset="0"/>
                <a:ea typeface="Verdana" panose="020B0604030504040204" pitchFamily="34" charset="0"/>
                <a:cs typeface="Verdana" panose="020B0604030504040204" pitchFamily="34" charset="0"/>
              </a:rPr>
              <a:t>Take, took, taken</a:t>
            </a:r>
          </a:p>
          <a:p>
            <a:pPr marL="0" marR="0">
              <a:spcBef>
                <a:spcPts val="0"/>
              </a:spcBef>
              <a:spcAft>
                <a:spcPts val="1000"/>
              </a:spcAft>
            </a:pPr>
            <a:r>
              <a:rPr lang="en-US" sz="2800" dirty="0">
                <a:effectLst/>
                <a:latin typeface="Verdana" panose="020B0604030504040204" pitchFamily="34" charset="0"/>
                <a:ea typeface="Verdana" panose="020B0604030504040204" pitchFamily="34" charset="0"/>
                <a:cs typeface="Verdana" panose="020B0604030504040204" pitchFamily="34" charset="0"/>
              </a:rPr>
              <a:t>Shake, shook, shaken</a:t>
            </a:r>
          </a:p>
          <a:p>
            <a:pPr marL="0" marR="0">
              <a:spcBef>
                <a:spcPts val="0"/>
              </a:spcBef>
              <a:spcAft>
                <a:spcPts val="1000"/>
              </a:spcAft>
            </a:pPr>
            <a:r>
              <a:rPr lang="en-US" sz="2800" dirty="0">
                <a:effectLst/>
                <a:latin typeface="Verdana" panose="020B0604030504040204" pitchFamily="34" charset="0"/>
                <a:ea typeface="Verdana" panose="020B0604030504040204" pitchFamily="34" charset="0"/>
                <a:cs typeface="Verdana" panose="020B0604030504040204" pitchFamily="34" charset="0"/>
              </a:rPr>
              <a:t>Drink, drank, drunk</a:t>
            </a:r>
          </a:p>
          <a:p>
            <a:pPr marL="0" marR="0">
              <a:spcBef>
                <a:spcPts val="0"/>
              </a:spcBef>
              <a:spcAft>
                <a:spcPts val="1000"/>
              </a:spcAft>
            </a:pPr>
            <a:r>
              <a:rPr lang="en-US" sz="2800" dirty="0">
                <a:effectLst/>
                <a:latin typeface="Verdana" panose="020B0604030504040204" pitchFamily="34" charset="0"/>
                <a:ea typeface="Verdana" panose="020B0604030504040204" pitchFamily="34" charset="0"/>
                <a:cs typeface="Verdana" panose="020B0604030504040204" pitchFamily="34" charset="0"/>
              </a:rPr>
              <a:t>Sink, sank, sunk</a:t>
            </a:r>
          </a:p>
          <a:p>
            <a:pPr marL="0" marR="0">
              <a:spcBef>
                <a:spcPts val="0"/>
              </a:spcBef>
              <a:spcAft>
                <a:spcPts val="1000"/>
              </a:spcAft>
            </a:pPr>
            <a:r>
              <a:rPr lang="en-US" sz="2800" dirty="0">
                <a:effectLst/>
                <a:latin typeface="Verdana" panose="020B0604030504040204" pitchFamily="34" charset="0"/>
                <a:ea typeface="Verdana" panose="020B0604030504040204" pitchFamily="34" charset="0"/>
                <a:cs typeface="Verdana" panose="020B0604030504040204" pitchFamily="34" charset="0"/>
              </a:rPr>
              <a:t>Make, made, made </a:t>
            </a:r>
          </a:p>
          <a:p>
            <a:pPr marL="0" marR="0">
              <a:spcBef>
                <a:spcPts val="0"/>
              </a:spcBef>
              <a:spcAft>
                <a:spcPts val="1000"/>
              </a:spcAft>
            </a:pPr>
            <a:r>
              <a:rPr lang="en-US" sz="2800" dirty="0">
                <a:effectLst/>
                <a:latin typeface="Verdana" panose="020B0604030504040204" pitchFamily="34" charset="0"/>
                <a:ea typeface="Verdana" panose="020B0604030504040204" pitchFamily="34" charset="0"/>
                <a:cs typeface="Verdana" panose="020B0604030504040204" pitchFamily="34" charset="0"/>
              </a:rPr>
              <a:t>Sell, sold, sold</a:t>
            </a:r>
          </a:p>
          <a:p>
            <a:pPr marL="0" marR="0">
              <a:spcBef>
                <a:spcPts val="0"/>
              </a:spcBef>
              <a:spcAft>
                <a:spcPts val="1000"/>
              </a:spcAft>
            </a:pPr>
            <a:r>
              <a:rPr lang="en-US" sz="2800" dirty="0">
                <a:effectLst/>
                <a:latin typeface="Verdana" panose="020B0604030504040204" pitchFamily="34" charset="0"/>
                <a:ea typeface="Verdana" panose="020B0604030504040204" pitchFamily="34" charset="0"/>
                <a:cs typeface="Verdana" panose="020B0604030504040204" pitchFamily="34" charset="0"/>
              </a:rPr>
              <a:t>Pay, paid, paid </a:t>
            </a:r>
          </a:p>
          <a:p>
            <a:pPr marL="0" marR="0">
              <a:spcBef>
                <a:spcPts val="0"/>
              </a:spcBef>
              <a:spcAft>
                <a:spcPts val="1000"/>
              </a:spcAft>
            </a:pPr>
            <a:r>
              <a:rPr lang="en-US" sz="2800" dirty="0">
                <a:effectLst/>
                <a:latin typeface="Verdana" panose="020B0604030504040204" pitchFamily="34" charset="0"/>
                <a:ea typeface="Verdana" panose="020B0604030504040204" pitchFamily="34" charset="0"/>
                <a:cs typeface="Verdana" panose="020B0604030504040204" pitchFamily="34" charset="0"/>
              </a:rPr>
              <a:t>Tell, told, told</a:t>
            </a:r>
          </a:p>
          <a:p>
            <a:pPr marL="0" marR="0">
              <a:spcBef>
                <a:spcPts val="0"/>
              </a:spcBef>
              <a:spcAft>
                <a:spcPts val="1000"/>
              </a:spcAft>
            </a:pPr>
            <a:r>
              <a:rPr lang="en-US" sz="2800" dirty="0">
                <a:effectLst/>
                <a:latin typeface="Verdana" panose="020B0604030504040204" pitchFamily="34" charset="0"/>
                <a:ea typeface="Verdana" panose="020B0604030504040204" pitchFamily="34" charset="0"/>
                <a:cs typeface="Verdana" panose="020B0604030504040204" pitchFamily="34" charset="0"/>
              </a:rPr>
              <a:t>Fly, flew, flown	</a:t>
            </a:r>
          </a:p>
          <a:p>
            <a:pPr marL="0" marR="0">
              <a:spcBef>
                <a:spcPts val="0"/>
              </a:spcBef>
              <a:spcAft>
                <a:spcPts val="1000"/>
              </a:spcAft>
            </a:pPr>
            <a:r>
              <a:rPr lang="en-US" sz="2800" dirty="0">
                <a:effectLst/>
                <a:latin typeface="Verdana" panose="020B0604030504040204" pitchFamily="34" charset="0"/>
                <a:ea typeface="Verdana" panose="020B0604030504040204" pitchFamily="34" charset="0"/>
                <a:cs typeface="Verdana" panose="020B0604030504040204" pitchFamily="34" charset="0"/>
              </a:rPr>
              <a:t>Show, showed, shown</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07F3C744-BE99-AA94-8033-161CB9EB5C83}"/>
              </a:ext>
            </a:extLst>
          </p:cNvPr>
          <p:cNvSpPr txBox="1"/>
          <p:nvPr/>
        </p:nvSpPr>
        <p:spPr>
          <a:xfrm>
            <a:off x="5497284" y="1036848"/>
            <a:ext cx="7082713" cy="5980676"/>
          </a:xfrm>
          <a:prstGeom prst="rect">
            <a:avLst/>
          </a:prstGeom>
          <a:noFill/>
        </p:spPr>
        <p:txBody>
          <a:bodyPr wrap="square" rtlCol="0">
            <a:spAutoFit/>
          </a:bodyPr>
          <a:lstStyle/>
          <a:p>
            <a:pPr marL="0" marR="0">
              <a:spcBef>
                <a:spcPts val="0"/>
              </a:spcBef>
              <a:spcAft>
                <a:spcPts val="1000"/>
              </a:spcAft>
            </a:pPr>
            <a:r>
              <a:rPr lang="en-US" sz="2800" dirty="0">
                <a:latin typeface="Verdana" panose="020B0604030504040204" pitchFamily="34" charset="0"/>
                <a:ea typeface="Verdana" panose="020B0604030504040204" pitchFamily="34" charset="0"/>
                <a:cs typeface="Verdana" panose="020B0604030504040204" pitchFamily="34" charset="0"/>
              </a:rPr>
              <a:t>Break, broke, broken</a:t>
            </a:r>
          </a:p>
          <a:p>
            <a:pPr marL="0" marR="0">
              <a:spcBef>
                <a:spcPts val="0"/>
              </a:spcBef>
              <a:spcAft>
                <a:spcPts val="1000"/>
              </a:spcAft>
            </a:pPr>
            <a:r>
              <a:rPr lang="en-US" sz="2800" dirty="0">
                <a:latin typeface="Verdana" panose="020B0604030504040204" pitchFamily="34" charset="0"/>
                <a:ea typeface="Verdana" panose="020B0604030504040204" pitchFamily="34" charset="0"/>
                <a:cs typeface="Verdana" panose="020B0604030504040204" pitchFamily="34" charset="0"/>
              </a:rPr>
              <a:t>Speak, spoke, spoken</a:t>
            </a:r>
          </a:p>
          <a:p>
            <a:pPr marL="0" marR="0">
              <a:spcBef>
                <a:spcPts val="0"/>
              </a:spcBef>
              <a:spcAft>
                <a:spcPts val="1000"/>
              </a:spcAft>
            </a:pPr>
            <a:r>
              <a:rPr lang="en-US" sz="2800" dirty="0">
                <a:latin typeface="Verdana" panose="020B0604030504040204" pitchFamily="34" charset="0"/>
                <a:ea typeface="Verdana" panose="020B0604030504040204" pitchFamily="34" charset="0"/>
                <a:cs typeface="Verdana" panose="020B0604030504040204" pitchFamily="34" charset="0"/>
              </a:rPr>
              <a:t>*Read (reed), </a:t>
            </a:r>
            <a:r>
              <a:rPr lang="en-US" sz="2800" dirty="0">
                <a:solidFill>
                  <a:srgbClr val="FF0000"/>
                </a:solidFill>
                <a:latin typeface="Verdana" panose="020B0604030504040204" pitchFamily="34" charset="0"/>
                <a:ea typeface="Verdana" panose="020B0604030504040204" pitchFamily="34" charset="0"/>
                <a:cs typeface="Verdana" panose="020B0604030504040204" pitchFamily="34" charset="0"/>
              </a:rPr>
              <a:t>read </a:t>
            </a:r>
            <a:r>
              <a:rPr lang="en-US" sz="2800" dirty="0">
                <a:latin typeface="Verdana" panose="020B0604030504040204" pitchFamily="34" charset="0"/>
                <a:ea typeface="Verdana" panose="020B0604030504040204" pitchFamily="34" charset="0"/>
                <a:cs typeface="Verdana" panose="020B0604030504040204" pitchFamily="34" charset="0"/>
              </a:rPr>
              <a:t>(red), </a:t>
            </a:r>
            <a:r>
              <a:rPr lang="en-US" sz="2800" dirty="0">
                <a:solidFill>
                  <a:srgbClr val="FF0000"/>
                </a:solidFill>
                <a:latin typeface="Verdana" panose="020B0604030504040204" pitchFamily="34" charset="0"/>
                <a:ea typeface="Verdana" panose="020B0604030504040204" pitchFamily="34" charset="0"/>
                <a:cs typeface="Verdana" panose="020B0604030504040204" pitchFamily="34" charset="0"/>
              </a:rPr>
              <a:t>read </a:t>
            </a:r>
            <a:r>
              <a:rPr lang="en-US" sz="2800" dirty="0">
                <a:latin typeface="Verdana" panose="020B0604030504040204" pitchFamily="34" charset="0"/>
                <a:ea typeface="Verdana" panose="020B0604030504040204" pitchFamily="34" charset="0"/>
                <a:cs typeface="Verdana" panose="020B0604030504040204" pitchFamily="34" charset="0"/>
              </a:rPr>
              <a:t>(red)</a:t>
            </a:r>
          </a:p>
          <a:p>
            <a:pPr marL="0" marR="0">
              <a:spcBef>
                <a:spcPts val="0"/>
              </a:spcBef>
              <a:spcAft>
                <a:spcPts val="1000"/>
              </a:spcAft>
            </a:pPr>
            <a:r>
              <a:rPr lang="en-US" sz="2800" dirty="0">
                <a:latin typeface="Verdana" panose="020B0604030504040204" pitchFamily="34" charset="0"/>
                <a:ea typeface="Verdana" panose="020B0604030504040204" pitchFamily="34" charset="0"/>
                <a:cs typeface="Verdana" panose="020B0604030504040204" pitchFamily="34" charset="0"/>
              </a:rPr>
              <a:t>Say, said, said</a:t>
            </a:r>
          </a:p>
          <a:p>
            <a:pPr marL="0" marR="0">
              <a:spcBef>
                <a:spcPts val="0"/>
              </a:spcBef>
              <a:spcAft>
                <a:spcPts val="1000"/>
              </a:spcAft>
            </a:pPr>
            <a:r>
              <a:rPr lang="en-US" sz="2800" dirty="0">
                <a:latin typeface="Verdana" panose="020B0604030504040204" pitchFamily="34" charset="0"/>
                <a:ea typeface="Verdana" panose="020B0604030504040204" pitchFamily="34" charset="0"/>
                <a:cs typeface="Verdana" panose="020B0604030504040204" pitchFamily="34" charset="0"/>
              </a:rPr>
              <a:t>Lose, lost, lost</a:t>
            </a:r>
          </a:p>
          <a:p>
            <a:pPr marL="0" marR="0">
              <a:spcBef>
                <a:spcPts val="0"/>
              </a:spcBef>
              <a:spcAft>
                <a:spcPts val="1000"/>
              </a:spcAft>
            </a:pPr>
            <a:r>
              <a:rPr lang="en-US" sz="2800" dirty="0">
                <a:latin typeface="Verdana" panose="020B0604030504040204" pitchFamily="34" charset="0"/>
                <a:ea typeface="Verdana" panose="020B0604030504040204" pitchFamily="34" charset="0"/>
                <a:cs typeface="Verdana" panose="020B0604030504040204" pitchFamily="34" charset="0"/>
              </a:rPr>
              <a:t>Come, came, come	</a:t>
            </a:r>
          </a:p>
          <a:p>
            <a:pPr marL="0" marR="0">
              <a:spcBef>
                <a:spcPts val="0"/>
              </a:spcBef>
              <a:spcAft>
                <a:spcPts val="1000"/>
              </a:spcAft>
            </a:pPr>
            <a:r>
              <a:rPr lang="en-US" sz="2800" dirty="0">
                <a:latin typeface="Verdana" panose="020B0604030504040204" pitchFamily="34" charset="0"/>
                <a:ea typeface="Verdana" panose="020B0604030504040204" pitchFamily="34" charset="0"/>
                <a:cs typeface="Verdana" panose="020B0604030504040204" pitchFamily="34" charset="0"/>
              </a:rPr>
              <a:t>Stand, stood, stood</a:t>
            </a:r>
          </a:p>
          <a:p>
            <a:pPr marL="0" marR="0">
              <a:spcBef>
                <a:spcPts val="0"/>
              </a:spcBef>
              <a:spcAft>
                <a:spcPts val="1000"/>
              </a:spcAft>
            </a:pPr>
            <a:r>
              <a:rPr lang="en-US" sz="2800" dirty="0">
                <a:latin typeface="Verdana" panose="020B0604030504040204" pitchFamily="34" charset="0"/>
                <a:ea typeface="Verdana" panose="020B0604030504040204" pitchFamily="34" charset="0"/>
                <a:cs typeface="Verdana" panose="020B0604030504040204" pitchFamily="34" charset="0"/>
              </a:rPr>
              <a:t>Run, ran, run</a:t>
            </a:r>
          </a:p>
          <a:p>
            <a:pPr marL="0" marR="0">
              <a:spcBef>
                <a:spcPts val="0"/>
              </a:spcBef>
              <a:spcAft>
                <a:spcPts val="1000"/>
              </a:spcAft>
            </a:pPr>
            <a:r>
              <a:rPr lang="en-US" sz="2800" dirty="0">
                <a:latin typeface="Verdana" panose="020B0604030504040204" pitchFamily="34" charset="0"/>
                <a:ea typeface="Verdana" panose="020B0604030504040204" pitchFamily="34" charset="0"/>
                <a:cs typeface="Verdana" panose="020B0604030504040204" pitchFamily="34" charset="0"/>
              </a:rPr>
              <a:t>Wear, wore, worn</a:t>
            </a:r>
          </a:p>
          <a:p>
            <a:pPr marL="0" marR="0">
              <a:spcBef>
                <a:spcPts val="0"/>
              </a:spcBef>
              <a:spcAft>
                <a:spcPts val="1000"/>
              </a:spcAft>
            </a:pPr>
            <a:r>
              <a:rPr lang="en-US" sz="2800" dirty="0">
                <a:latin typeface="Verdana" panose="020B0604030504040204" pitchFamily="34" charset="0"/>
                <a:ea typeface="Verdana" panose="020B0604030504040204" pitchFamily="34" charset="0"/>
                <a:cs typeface="Verdana" panose="020B0604030504040204" pitchFamily="34" charset="0"/>
              </a:rPr>
              <a:t>Tear, tore, torn</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5" name="Irregular Verb Song - Part 2 Do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536" y="-32658"/>
            <a:ext cx="506186" cy="50618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89"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
        <p:cNvGrpSpPr/>
        <p:nvPr/>
      </p:nvGrpSpPr>
      <p:grpSpPr>
        <a:xfrm>
          <a:off x="0" y="0"/>
          <a:ext cx="0" cy="0"/>
          <a:chOff x="0" y="0"/>
          <a:chExt cx="0" cy="0"/>
        </a:xfrm>
      </p:grpSpPr>
      <p:sp>
        <p:nvSpPr>
          <p:cNvPr id="2" name="Rectangle 1"/>
          <p:cNvSpPr/>
          <p:nvPr/>
        </p:nvSpPr>
        <p:spPr>
          <a:xfrm>
            <a:off x="298416" y="2278743"/>
            <a:ext cx="11884104" cy="3538405"/>
          </a:xfrm>
          <a:prstGeom prst="rect">
            <a:avLst/>
          </a:prstGeom>
        </p:spPr>
        <p:txBody>
          <a:bodyPr wrap="square">
            <a:spAutoFit/>
          </a:bodyPr>
          <a:lstStyle/>
          <a:p>
            <a:pPr fontAlgn="base"/>
            <a:endParaRPr lang="en-US" sz="2799" dirty="0">
              <a:latin typeface="Verdana" panose="020B0604030504040204" pitchFamily="34" charset="0"/>
              <a:ea typeface="Verdana" panose="020B0604030504040204" pitchFamily="34" charset="0"/>
              <a:cs typeface="Verdana" panose="020B0604030504040204" pitchFamily="34" charset="0"/>
            </a:endParaRPr>
          </a:p>
          <a:p>
            <a:pPr fontAlgn="base"/>
            <a:r>
              <a:rPr lang="en-US" sz="2799" dirty="0">
                <a:latin typeface="Verdana" panose="020B0604030504040204" pitchFamily="34" charset="0"/>
                <a:ea typeface="Verdana" panose="020B0604030504040204" pitchFamily="34" charset="0"/>
                <a:cs typeface="Verdana" panose="020B0604030504040204" pitchFamily="34" charset="0"/>
              </a:rPr>
              <a:t>Take the listening, speaking, and writing quiz with your</a:t>
            </a:r>
          </a:p>
          <a:p>
            <a:pPr fontAlgn="base"/>
            <a:r>
              <a:rPr lang="en-US" sz="2799" dirty="0">
                <a:latin typeface="Verdana" panose="020B0604030504040204" pitchFamily="34" charset="0"/>
                <a:ea typeface="Verdana" panose="020B0604030504040204" pitchFamily="34" charset="0"/>
                <a:cs typeface="Verdana" panose="020B0604030504040204" pitchFamily="34" charset="0"/>
              </a:rPr>
              <a:t>teacher.</a:t>
            </a:r>
          </a:p>
          <a:p>
            <a:pPr fontAlgn="base"/>
            <a:endParaRPr lang="en-US" sz="2799"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fontAlgn="base"/>
            <a:r>
              <a:rPr lang="en-US" sz="2799" dirty="0">
                <a:latin typeface="Verdana" panose="020B0604030504040204" pitchFamily="34" charset="0"/>
                <a:ea typeface="Verdana" panose="020B0604030504040204" pitchFamily="34" charset="0"/>
                <a:cs typeface="Verdana" panose="020B0604030504040204" pitchFamily="34" charset="0"/>
              </a:rPr>
              <a:t>Listen to the 5 speaking questions and say your answers.</a:t>
            </a:r>
          </a:p>
          <a:p>
            <a:pPr fontAlgn="base"/>
            <a:endParaRPr lang="en-US" sz="2799" dirty="0">
              <a:latin typeface="Verdana" panose="020B0604030504040204" pitchFamily="34" charset="0"/>
              <a:ea typeface="Verdana" panose="020B0604030504040204" pitchFamily="34" charset="0"/>
              <a:cs typeface="Verdana" panose="020B0604030504040204" pitchFamily="34" charset="0"/>
            </a:endParaRPr>
          </a:p>
          <a:p>
            <a:pPr fontAlgn="base"/>
            <a:r>
              <a:rPr lang="en-US" sz="2799" dirty="0">
                <a:latin typeface="Verdana" panose="020B0604030504040204" pitchFamily="34" charset="0"/>
                <a:ea typeface="Verdana" panose="020B0604030504040204" pitchFamily="34" charset="0"/>
                <a:cs typeface="Verdana" panose="020B0604030504040204" pitchFamily="34" charset="0"/>
              </a:rPr>
              <a:t>Then look at the theme picture and write </a:t>
            </a:r>
            <a:r>
              <a:rPr lang="en-US" sz="2799" b="1" dirty="0">
                <a:latin typeface="Verdana" panose="020B0604030504040204" pitchFamily="34" charset="0"/>
                <a:ea typeface="Verdana" panose="020B0604030504040204" pitchFamily="34" charset="0"/>
                <a:cs typeface="Verdana" panose="020B0604030504040204" pitchFamily="34" charset="0"/>
              </a:rPr>
              <a:t>5</a:t>
            </a:r>
            <a:r>
              <a:rPr lang="en-US" sz="2799" dirty="0">
                <a:latin typeface="Verdana" panose="020B0604030504040204" pitchFamily="34" charset="0"/>
                <a:ea typeface="Verdana" panose="020B0604030504040204" pitchFamily="34" charset="0"/>
                <a:cs typeface="Verdana" panose="020B0604030504040204" pitchFamily="34" charset="0"/>
              </a:rPr>
              <a:t> sentences about it. Each sentence must have at least </a:t>
            </a:r>
            <a:r>
              <a:rPr lang="en-US" sz="2799" b="1" dirty="0">
                <a:latin typeface="Verdana" panose="020B0604030504040204" pitchFamily="34" charset="0"/>
                <a:ea typeface="Verdana" panose="020B0604030504040204" pitchFamily="34" charset="0"/>
                <a:cs typeface="Verdana" panose="020B0604030504040204" pitchFamily="34" charset="0"/>
              </a:rPr>
              <a:t>6</a:t>
            </a:r>
            <a:r>
              <a:rPr lang="en-US" sz="2799" dirty="0">
                <a:latin typeface="Verdana" panose="020B0604030504040204" pitchFamily="34" charset="0"/>
                <a:ea typeface="Verdana" panose="020B0604030504040204" pitchFamily="34" charset="0"/>
                <a:cs typeface="Verdana" panose="020B0604030504040204" pitchFamily="34" charset="0"/>
              </a:rPr>
              <a:t> words.</a:t>
            </a:r>
          </a:p>
        </p:txBody>
      </p:sp>
      <p:sp>
        <p:nvSpPr>
          <p:cNvPr id="3" name="TextBox 2"/>
          <p:cNvSpPr txBox="1"/>
          <p:nvPr/>
        </p:nvSpPr>
        <p:spPr>
          <a:xfrm>
            <a:off x="2657506" y="247942"/>
            <a:ext cx="5520522" cy="584775"/>
          </a:xfrm>
          <a:prstGeom prst="rect">
            <a:avLst/>
          </a:prstGeom>
          <a:noFill/>
        </p:spPr>
        <p:txBody>
          <a:bodyPr wrap="square" rtlCol="0">
            <a:spAutoFit/>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First Review Quiz</a:t>
            </a:r>
          </a:p>
        </p:txBody>
      </p:sp>
      <p:sp>
        <p:nvSpPr>
          <p:cNvPr id="4" name="Footer Placeholder 3"/>
          <p:cNvSpPr>
            <a:spLocks noGrp="1"/>
          </p:cNvSpPr>
          <p:nvPr>
            <p:ph type="ftr" idx="11"/>
          </p:nvPr>
        </p:nvSpPr>
        <p:spPr>
          <a:xfrm>
            <a:off x="-311219" y="6356446"/>
            <a:ext cx="4113728" cy="365030"/>
          </a:xfrm>
        </p:spPr>
        <p:txBody>
          <a:bodyPr/>
          <a:lstStyle/>
          <a:p>
            <a:r>
              <a:rPr lang="en-US" dirty="0"/>
              <a:t>©2020-2025 Light of the World Learning</a:t>
            </a:r>
          </a:p>
        </p:txBody>
      </p:sp>
      <p:sp>
        <p:nvSpPr>
          <p:cNvPr id="5" name="Slide Number Placeholder 4"/>
          <p:cNvSpPr>
            <a:spLocks noGrp="1"/>
          </p:cNvSpPr>
          <p:nvPr>
            <p:ph type="sldNum" idx="12"/>
          </p:nvPr>
        </p:nvSpPr>
        <p:spPr/>
        <p:txBody>
          <a:bodyPr/>
          <a:lstStyle/>
          <a:p>
            <a:fld id="{5E4BD53B-799D-45BA-86E6-EF67B311383C}" type="slidenum">
              <a:rPr lang="en-US" smtClean="0"/>
              <a:t>36</a:t>
            </a:fld>
            <a:endParaRPr lang="en-US" dirty="0"/>
          </a:p>
        </p:txBody>
      </p:sp>
      <p:pic>
        <p:nvPicPr>
          <p:cNvPr id="6"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0" y="0"/>
            <a:ext cx="406400" cy="406400"/>
          </a:xfrm>
          <a:prstGeom prst="rect">
            <a:avLst/>
          </a:prstGeom>
        </p:spPr>
      </p:pic>
      <p:pic>
        <p:nvPicPr>
          <p:cNvPr id="8" name="Picture 7">
            <a:extLst>
              <a:ext uri="{FF2B5EF4-FFF2-40B4-BE49-F238E27FC236}">
                <a16:creationId xmlns:a16="http://schemas.microsoft.com/office/drawing/2014/main" id="{36CD8EAC-A9C0-6705-98CD-80DBB4F487E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773886" y="0"/>
            <a:ext cx="3418114" cy="2278743"/>
          </a:xfrm>
          <a:prstGeom prst="rect">
            <a:avLst/>
          </a:prstGeom>
          <a:ln>
            <a:solidFill>
              <a:schemeClr val="accent1"/>
            </a:solidFill>
          </a:ln>
        </p:spPr>
      </p:pic>
    </p:spTree>
    <p:extLst>
      <p:ext uri="{BB962C8B-B14F-4D97-AF65-F5344CB8AC3E}">
        <p14:creationId xmlns:p14="http://schemas.microsoft.com/office/powerpoint/2010/main" val="3211158422"/>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0"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
        <p:cNvGrpSpPr/>
        <p:nvPr/>
      </p:nvGrpSpPr>
      <p:grpSpPr>
        <a:xfrm>
          <a:off x="0" y="0"/>
          <a:ext cx="0" cy="0"/>
          <a:chOff x="0" y="0"/>
          <a:chExt cx="0" cy="0"/>
        </a:xfrm>
      </p:grpSpPr>
      <p:sp>
        <p:nvSpPr>
          <p:cNvPr id="2" name="Rectangle 1"/>
          <p:cNvSpPr/>
          <p:nvPr/>
        </p:nvSpPr>
        <p:spPr>
          <a:xfrm>
            <a:off x="619223" y="1007710"/>
            <a:ext cx="11052213" cy="5262723"/>
          </a:xfrm>
          <a:prstGeom prst="rect">
            <a:avLst/>
          </a:prstGeom>
        </p:spPr>
        <p:txBody>
          <a:bodyPr wrap="square">
            <a:spAutoFit/>
          </a:bodyPr>
          <a:lstStyle/>
          <a:p>
            <a:pPr marL="514350" indent="-514350">
              <a:buAutoNum type="arabicPeriod"/>
            </a:pPr>
            <a:r>
              <a:rPr lang="en-US" sz="2800" dirty="0">
                <a:solidFill>
                  <a:srgbClr val="000000"/>
                </a:solidFill>
                <a:latin typeface="Verdana" panose="020B0604030504040204" pitchFamily="34" charset="0"/>
                <a:ea typeface="Verdana" panose="020B0604030504040204" pitchFamily="34" charset="0"/>
                <a:cs typeface="Verdana" panose="020B0604030504040204" pitchFamily="34" charset="0"/>
              </a:rPr>
              <a:t>Read or listen to </a:t>
            </a:r>
            <a:r>
              <a:rPr lang="en-US" sz="2800" b="0" i="0" u="sng" strike="noStrike" cap="none" dirty="0">
                <a:solidFill>
                  <a:schemeClr val="hlink"/>
                </a:solidFill>
                <a:latin typeface="Verdana"/>
                <a:ea typeface="Verdana"/>
                <a:cs typeface="Verdana"/>
                <a:sym typeface="Verdana"/>
                <a:hlinkClick r:id="rId6"/>
              </a:rPr>
              <a:t>Matthew 26:57 - 27:</a:t>
            </a:r>
            <a:r>
              <a:rPr lang="en-US" sz="2800" b="0" i="0" u="sng" strike="noStrike" cap="none" dirty="0">
                <a:solidFill>
                  <a:schemeClr val="hlink"/>
                </a:solidFill>
                <a:latin typeface="Verdana"/>
                <a:ea typeface="Verdana"/>
                <a:cs typeface="Verdana"/>
                <a:sym typeface="Verdana"/>
              </a:rPr>
              <a:t>61</a:t>
            </a:r>
          </a:p>
          <a:p>
            <a:r>
              <a:rPr lang="en-US" sz="2800" dirty="0">
                <a:solidFill>
                  <a:schemeClr val="hlink"/>
                </a:solidFill>
                <a:latin typeface="Verdana"/>
                <a:ea typeface="Verdana"/>
                <a:cs typeface="Verdana"/>
                <a:sym typeface="Verdana"/>
              </a:rPr>
              <a:t>     </a:t>
            </a:r>
            <a:r>
              <a:rPr lang="en-US" sz="280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in your language.</a:t>
            </a:r>
          </a:p>
          <a:p>
            <a:br>
              <a:rPr lang="en-US" sz="2800" dirty="0">
                <a:latin typeface="Verdana" panose="020B0604030504040204" pitchFamily="34" charset="0"/>
                <a:ea typeface="Verdana" panose="020B0604030504040204" pitchFamily="34" charset="0"/>
                <a:cs typeface="Verdana" panose="020B0604030504040204" pitchFamily="34" charset="0"/>
              </a:rPr>
            </a:br>
            <a:endParaRPr lang="en-US" sz="2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514350" indent="-514350" fontAlgn="base">
              <a:buFont typeface="+mj-lt"/>
              <a:buAutoNum type="arabicPeriod" startAt="2"/>
            </a:pPr>
            <a:r>
              <a:rPr lang="en-US" sz="2800" dirty="0">
                <a:solidFill>
                  <a:srgbClr val="000000"/>
                </a:solidFill>
                <a:latin typeface="Verdana" panose="020B0604030504040204" pitchFamily="34" charset="0"/>
                <a:ea typeface="Verdana" panose="020B0604030504040204" pitchFamily="34" charset="0"/>
                <a:cs typeface="Verdana" panose="020B0604030504040204" pitchFamily="34" charset="0"/>
              </a:rPr>
              <a:t>Take the 2nd review </a:t>
            </a:r>
            <a:r>
              <a:rPr lang="en-US" sz="2800" dirty="0">
                <a:latin typeface="Verdana" panose="020B0604030504040204" pitchFamily="34" charset="0"/>
                <a:ea typeface="Verdana" panose="020B0604030504040204" pitchFamily="34" charset="0"/>
                <a:cs typeface="Verdana" panose="020B0604030504040204" pitchFamily="34" charset="0"/>
              </a:rPr>
              <a:t>quiz at this link: </a:t>
            </a:r>
            <a:r>
              <a:rPr lang="en-US" sz="2800" dirty="0">
                <a:solidFill>
                  <a:srgbClr val="FF0000"/>
                </a:solidFill>
                <a:latin typeface="Verdana" panose="020B0604030504040204" pitchFamily="34" charset="0"/>
                <a:ea typeface="Verdana" panose="020B0604030504040204" pitchFamily="34" charset="0"/>
                <a:cs typeface="Verdana" panose="020B0604030504040204" pitchFamily="34" charset="0"/>
                <a:hlinkClick r:id="rId7"/>
              </a:rPr>
              <a:t>bit.ly/quiza2-42</a:t>
            </a:r>
            <a:r>
              <a:rPr lang="en-US" sz="2800"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en-US" sz="2800" dirty="0">
                <a:latin typeface="Verdana" panose="020B0604030504040204" pitchFamily="34" charset="0"/>
                <a:ea typeface="Verdana" panose="020B0604030504040204" pitchFamily="34" charset="0"/>
                <a:cs typeface="Verdana" panose="020B0604030504040204" pitchFamily="34" charset="0"/>
              </a:rPr>
              <a:t>or at the QR code. Write your score here ___</a:t>
            </a:r>
          </a:p>
          <a:p>
            <a:pPr fontAlgn="base"/>
            <a:endParaRPr lang="en-US" sz="2800" dirty="0">
              <a:latin typeface="Verdana" panose="020B0604030504040204" pitchFamily="34" charset="0"/>
              <a:ea typeface="Verdana" panose="020B0604030504040204" pitchFamily="34" charset="0"/>
              <a:cs typeface="Verdana" panose="020B0604030504040204" pitchFamily="34" charset="0"/>
            </a:endParaRPr>
          </a:p>
          <a:p>
            <a:pPr fontAlgn="base"/>
            <a:endParaRPr lang="en-US" sz="2800" dirty="0">
              <a:latin typeface="Verdana" panose="020B0604030504040204" pitchFamily="34" charset="0"/>
              <a:ea typeface="Verdana" panose="020B0604030504040204" pitchFamily="34" charset="0"/>
              <a:cs typeface="Verdana" panose="020B0604030504040204" pitchFamily="34" charset="0"/>
            </a:endParaRPr>
          </a:p>
          <a:p>
            <a:pPr fontAlgn="base"/>
            <a:r>
              <a:rPr lang="en-US" sz="2800" dirty="0">
                <a:latin typeface="Verdana" panose="020B0604030504040204" pitchFamily="34" charset="0"/>
                <a:ea typeface="Verdana" panose="020B0604030504040204" pitchFamily="34" charset="0"/>
                <a:cs typeface="Verdana" panose="020B0604030504040204" pitchFamily="34" charset="0"/>
              </a:rPr>
              <a:t>If you are not happy with your score, practice more. Then take the quiz again, and write your new score here ___</a:t>
            </a:r>
          </a:p>
          <a:p>
            <a:pPr fontAlgn="base"/>
            <a:endParaRPr lang="en-US" sz="2799" dirty="0">
              <a:latin typeface="Verdana" panose="020B0604030504040204" pitchFamily="34" charset="0"/>
              <a:ea typeface="Verdana" panose="020B0604030504040204" pitchFamily="34" charset="0"/>
              <a:cs typeface="Verdana" panose="020B0604030504040204" pitchFamily="34" charset="0"/>
            </a:endParaRPr>
          </a:p>
          <a:p>
            <a:pPr fontAlgn="base"/>
            <a:endParaRPr lang="en-US" sz="2799"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3335739" y="137490"/>
            <a:ext cx="5520522" cy="584775"/>
          </a:xfrm>
          <a:prstGeom prst="rect">
            <a:avLst/>
          </a:prstGeom>
          <a:noFill/>
        </p:spPr>
        <p:txBody>
          <a:bodyPr wrap="square" rtlCol="0">
            <a:spAutoFit/>
          </a:bodyPr>
          <a:lstStyle/>
          <a:p>
            <a:r>
              <a:rPr lang="en-US" sz="3200" b="1" dirty="0">
                <a:latin typeface="Verdana" panose="020B0604030504040204" pitchFamily="34" charset="0"/>
                <a:cs typeface="Verdana" panose="020B0604030504040204" pitchFamily="34" charset="0"/>
              </a:rPr>
              <a:t>1 &amp; 2 Homework</a:t>
            </a:r>
            <a:r>
              <a:rPr lang="en-US" sz="3200" b="1" dirty="0">
                <a:latin typeface="Verdana" panose="020B0604030504040204" pitchFamily="34" charset="0"/>
              </a:rPr>
              <a:t> </a:t>
            </a:r>
          </a:p>
        </p:txBody>
      </p:sp>
      <p:sp>
        <p:nvSpPr>
          <p:cNvPr id="4" name="Footer Placeholder 3"/>
          <p:cNvSpPr>
            <a:spLocks noGrp="1"/>
          </p:cNvSpPr>
          <p:nvPr>
            <p:ph type="ftr" idx="11"/>
          </p:nvPr>
        </p:nvSpPr>
        <p:spPr>
          <a:xfrm>
            <a:off x="-324471" y="6456096"/>
            <a:ext cx="4113728" cy="365030"/>
          </a:xfrm>
        </p:spPr>
        <p:txBody>
          <a:bodyPr/>
          <a:lstStyle/>
          <a:p>
            <a:r>
              <a:rPr lang="en-US" dirty="0"/>
              <a:t>©2020-2025 Light of the World Learning</a:t>
            </a:r>
          </a:p>
        </p:txBody>
      </p:sp>
      <p:sp>
        <p:nvSpPr>
          <p:cNvPr id="5" name="Slide Number Placeholder 4"/>
          <p:cNvSpPr>
            <a:spLocks noGrp="1"/>
          </p:cNvSpPr>
          <p:nvPr>
            <p:ph type="sldNum" idx="12"/>
          </p:nvPr>
        </p:nvSpPr>
        <p:spPr/>
        <p:txBody>
          <a:bodyPr/>
          <a:lstStyle/>
          <a:p>
            <a:fld id="{5E4BD53B-799D-45BA-86E6-EF67B311383C}" type="slidenum">
              <a:rPr lang="en-US" smtClean="0"/>
              <a:t>37</a:t>
            </a:fld>
            <a:endParaRPr lang="en-US" dirty="0"/>
          </a:p>
        </p:txBody>
      </p:sp>
      <p:pic>
        <p:nvPicPr>
          <p:cNvPr id="8" name="Picture 7">
            <a:extLst>
              <a:ext uri="{FF2B5EF4-FFF2-40B4-BE49-F238E27FC236}">
                <a16:creationId xmlns:a16="http://schemas.microsoft.com/office/drawing/2014/main" id="{A1E6C97A-C6B2-6E3B-B6FC-10A09CBFFBA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574823" y="0"/>
            <a:ext cx="2379198" cy="2379198"/>
          </a:xfrm>
          <a:prstGeom prst="rect">
            <a:avLst/>
          </a:prstGeom>
        </p:spPr>
      </p:pic>
      <p:pic>
        <p:nvPicPr>
          <p:cNvPr id="6"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0"/>
            <a:ext cx="609600" cy="609600"/>
          </a:xfrm>
          <a:prstGeom prst="rect">
            <a:avLst/>
          </a:prstGeom>
        </p:spPr>
      </p:pic>
    </p:spTree>
    <p:extLst>
      <p:ext uri="{BB962C8B-B14F-4D97-AF65-F5344CB8AC3E}">
        <p14:creationId xmlns:p14="http://schemas.microsoft.com/office/powerpoint/2010/main" val="3745515514"/>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34"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471"/>
        <p:cNvGrpSpPr/>
        <p:nvPr/>
      </p:nvGrpSpPr>
      <p:grpSpPr>
        <a:xfrm>
          <a:off x="0" y="0"/>
          <a:ext cx="0" cy="0"/>
          <a:chOff x="0" y="0"/>
          <a:chExt cx="0" cy="0"/>
        </a:xfrm>
      </p:grpSpPr>
      <p:sp>
        <p:nvSpPr>
          <p:cNvPr id="472" name="Google Shape;472;p44"/>
          <p:cNvSpPr/>
          <p:nvPr/>
        </p:nvSpPr>
        <p:spPr>
          <a:xfrm>
            <a:off x="340577" y="1116097"/>
            <a:ext cx="11510844" cy="5030017"/>
          </a:xfrm>
          <a:prstGeom prst="rect">
            <a:avLst/>
          </a:prstGeom>
          <a:noFill/>
          <a:ln>
            <a:noFill/>
          </a:ln>
        </p:spPr>
        <p:txBody>
          <a:bodyPr spcFirstLastPara="1" wrap="square" lIns="91401" tIns="45688" rIns="91401" bIns="45688" anchor="t" anchorCtr="0">
            <a:noAutofit/>
          </a:bodyPr>
          <a:lstStyle/>
          <a:p>
            <a:pPr marL="342900" lvl="0" indent="-342900">
              <a:lnSpc>
                <a:spcPct val="150000"/>
              </a:lnSpc>
              <a:buClr>
                <a:srgbClr val="000000"/>
              </a:buClr>
              <a:buSzPts val="2800"/>
              <a:buFont typeface="Wingdings" pitchFamily="2" charset="2"/>
              <a:buChar char="q"/>
            </a:pPr>
            <a:r>
              <a:rPr lang="en-US" sz="2800" dirty="0">
                <a:solidFill>
                  <a:srgbClr val="000000"/>
                </a:solidFill>
                <a:latin typeface="Verdana"/>
                <a:ea typeface="Verdana"/>
                <a:cs typeface="Verdana"/>
                <a:sym typeface="Verdana"/>
              </a:rPr>
              <a:t> I can use </a:t>
            </a:r>
            <a:r>
              <a:rPr lang="en-US" sz="2800" b="1" dirty="0">
                <a:solidFill>
                  <a:srgbClr val="000000"/>
                </a:solidFill>
                <a:latin typeface="Verdana"/>
                <a:ea typeface="Verdana"/>
                <a:cs typeface="Verdana"/>
                <a:sym typeface="Verdana"/>
              </a:rPr>
              <a:t>like</a:t>
            </a:r>
            <a:r>
              <a:rPr lang="en-US" sz="2800" dirty="0">
                <a:solidFill>
                  <a:srgbClr val="000000"/>
                </a:solidFill>
                <a:latin typeface="Verdana"/>
                <a:ea typeface="Verdana"/>
                <a:cs typeface="Verdana"/>
                <a:sym typeface="Verdana"/>
              </a:rPr>
              <a:t> and </a:t>
            </a:r>
            <a:r>
              <a:rPr lang="en-US" sz="2800" b="1" dirty="0">
                <a:solidFill>
                  <a:srgbClr val="000000"/>
                </a:solidFill>
                <a:latin typeface="Verdana"/>
                <a:ea typeface="Verdana"/>
                <a:cs typeface="Verdana"/>
                <a:sym typeface="Verdana"/>
              </a:rPr>
              <a:t>as…as </a:t>
            </a:r>
            <a:r>
              <a:rPr lang="en-US" sz="2800" dirty="0">
                <a:solidFill>
                  <a:srgbClr val="000000"/>
                </a:solidFill>
                <a:latin typeface="Verdana"/>
                <a:ea typeface="Verdana"/>
                <a:cs typeface="Verdana"/>
                <a:sym typeface="Verdana"/>
              </a:rPr>
              <a:t>to describe things.</a:t>
            </a:r>
          </a:p>
          <a:p>
            <a:pPr marL="342900" indent="-342900">
              <a:lnSpc>
                <a:spcPct val="150000"/>
              </a:lnSpc>
              <a:buClr>
                <a:srgbClr val="000000"/>
              </a:buClr>
              <a:buSzPts val="2800"/>
              <a:buFont typeface="Wingdings" pitchFamily="2" charset="2"/>
              <a:buChar char="q"/>
            </a:pPr>
            <a:r>
              <a:rPr lang="en-US" sz="2800" dirty="0">
                <a:solidFill>
                  <a:schemeClr val="dk1"/>
                </a:solidFill>
                <a:latin typeface="Verdana"/>
                <a:ea typeface="Verdana"/>
                <a:cs typeface="Verdana"/>
                <a:sym typeface="Verdana"/>
              </a:rPr>
              <a:t> I can use </a:t>
            </a:r>
            <a:r>
              <a:rPr lang="en-US" sz="2800" b="1" dirty="0">
                <a:solidFill>
                  <a:schemeClr val="dk1"/>
                </a:solidFill>
                <a:latin typeface="Verdana"/>
                <a:ea typeface="Verdana"/>
                <a:cs typeface="Verdana"/>
                <a:sym typeface="Verdana"/>
              </a:rPr>
              <a:t>should, must, </a:t>
            </a:r>
            <a:r>
              <a:rPr lang="en-US" sz="2800" dirty="0">
                <a:solidFill>
                  <a:schemeClr val="dk1"/>
                </a:solidFill>
                <a:latin typeface="Verdana"/>
                <a:ea typeface="Verdana"/>
                <a:cs typeface="Verdana"/>
                <a:sym typeface="Verdana"/>
              </a:rPr>
              <a:t>and </a:t>
            </a:r>
            <a:r>
              <a:rPr lang="en-US" sz="2800" b="1" dirty="0">
                <a:solidFill>
                  <a:schemeClr val="dk1"/>
                </a:solidFill>
                <a:latin typeface="Verdana"/>
                <a:ea typeface="Verdana"/>
                <a:cs typeface="Verdana"/>
                <a:sym typeface="Verdana"/>
              </a:rPr>
              <a:t>have to.</a:t>
            </a:r>
          </a:p>
          <a:p>
            <a:pPr marL="342900" lvl="0" indent="-342900">
              <a:lnSpc>
                <a:spcPct val="150000"/>
              </a:lnSpc>
              <a:buClr>
                <a:srgbClr val="000000"/>
              </a:buClr>
              <a:buSzPts val="2800"/>
              <a:buFont typeface="Wingdings" pitchFamily="2" charset="2"/>
              <a:buChar char="q"/>
            </a:pPr>
            <a:r>
              <a:rPr lang="en-US" sz="280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a:t>
            </a:r>
            <a:r>
              <a:rPr lang="en-US" sz="2800" dirty="0">
                <a:solidFill>
                  <a:schemeClr val="dk1"/>
                </a:solidFill>
                <a:latin typeface="Verdana" panose="020B0604030504040204" pitchFamily="34" charset="0"/>
                <a:ea typeface="Verdana" panose="020B0604030504040204" pitchFamily="34" charset="0"/>
                <a:cs typeface="Verdana"/>
                <a:sym typeface="Verdana"/>
              </a:rPr>
              <a:t>I can talk about what I would and wouldn’t like to do.</a:t>
            </a:r>
            <a:endParaRPr lang="en-GB" sz="2800" dirty="0">
              <a:latin typeface="Verdana"/>
              <a:ea typeface="Verdana"/>
              <a:cs typeface="Verdana"/>
              <a:sym typeface="Verdana"/>
            </a:endParaRPr>
          </a:p>
          <a:p>
            <a:pPr marL="342900" lvl="0" indent="-342900">
              <a:lnSpc>
                <a:spcPct val="150000"/>
              </a:lnSpc>
              <a:buClr>
                <a:srgbClr val="000000"/>
              </a:buClr>
              <a:buSzPts val="2800"/>
              <a:buFont typeface="Wingdings" pitchFamily="2" charset="2"/>
              <a:buChar char="q"/>
            </a:pPr>
            <a:r>
              <a:rPr lang="en-GB" sz="2800" dirty="0">
                <a:solidFill>
                  <a:schemeClr val="dk1"/>
                </a:solidFill>
                <a:latin typeface="Verdana"/>
                <a:ea typeface="Verdana"/>
                <a:cs typeface="Verdana"/>
                <a:sym typeface="Verdana"/>
              </a:rPr>
              <a:t> </a:t>
            </a:r>
            <a:r>
              <a:rPr lang="en-US" sz="2800" dirty="0">
                <a:solidFill>
                  <a:schemeClr val="dk1"/>
                </a:solidFill>
                <a:latin typeface="Verdana"/>
                <a:ea typeface="Verdana"/>
                <a:cs typeface="Verdana"/>
                <a:sym typeface="Verdana"/>
              </a:rPr>
              <a:t>I can understand and give directions to different places.</a:t>
            </a:r>
          </a:p>
          <a:p>
            <a:pPr marL="342900" lvl="0" indent="-342900">
              <a:lnSpc>
                <a:spcPct val="150000"/>
              </a:lnSpc>
              <a:buClr>
                <a:srgbClr val="000000"/>
              </a:buClr>
              <a:buSzPts val="2800"/>
              <a:buFont typeface="Wingdings" pitchFamily="2" charset="2"/>
              <a:buChar char="q"/>
            </a:pPr>
            <a:r>
              <a:rPr lang="en-US" sz="2800" dirty="0">
                <a:solidFill>
                  <a:schemeClr val="dk1"/>
                </a:solidFill>
                <a:latin typeface="Verdana"/>
                <a:ea typeface="Verdana"/>
                <a:cs typeface="Verdana"/>
                <a:sym typeface="Verdana"/>
              </a:rPr>
              <a:t> I can talk about present and future actions.</a:t>
            </a:r>
          </a:p>
          <a:p>
            <a:pPr marL="342900" lvl="0" indent="-342900">
              <a:lnSpc>
                <a:spcPct val="150000"/>
              </a:lnSpc>
              <a:buClr>
                <a:srgbClr val="000000"/>
              </a:buClr>
              <a:buSzPts val="2800"/>
              <a:buFont typeface="Wingdings" pitchFamily="2" charset="2"/>
              <a:buChar char="q"/>
            </a:pPr>
            <a:r>
              <a:rPr lang="en-US" sz="2800" dirty="0">
                <a:solidFill>
                  <a:schemeClr val="dk1"/>
                </a:solidFill>
                <a:latin typeface="Verdana"/>
                <a:ea typeface="Verdana"/>
                <a:cs typeface="Verdana"/>
                <a:sym typeface="Verdana"/>
              </a:rPr>
              <a:t> I can use comparatives and superlatives to compare things.</a:t>
            </a:r>
          </a:p>
          <a:p>
            <a:pPr marL="342900" indent="-342900">
              <a:lnSpc>
                <a:spcPct val="150000"/>
              </a:lnSpc>
              <a:buClr>
                <a:srgbClr val="000000"/>
              </a:buClr>
              <a:buSzPts val="2800"/>
              <a:buFont typeface="Wingdings" pitchFamily="2" charset="2"/>
              <a:buChar char="q"/>
            </a:pPr>
            <a:r>
              <a:rPr lang="en" sz="2800" dirty="0">
                <a:solidFill>
                  <a:schemeClr val="dk1"/>
                </a:solidFill>
                <a:latin typeface="Verdana"/>
                <a:ea typeface="Verdana"/>
                <a:cs typeface="Verdana"/>
                <a:sym typeface="Verdana"/>
              </a:rPr>
              <a:t> I can understand that Jesus is God</a:t>
            </a:r>
            <a:r>
              <a:rPr lang="en-US" sz="2800" dirty="0">
                <a:solidFill>
                  <a:schemeClr val="dk1"/>
                </a:solidFill>
                <a:latin typeface="Verdana"/>
                <a:ea typeface="Verdana"/>
                <a:cs typeface="Verdana"/>
                <a:sym typeface="Verdana"/>
              </a:rPr>
              <a:t>.</a:t>
            </a:r>
          </a:p>
          <a:p>
            <a:pPr marL="342900" indent="-342900">
              <a:lnSpc>
                <a:spcPct val="150000"/>
              </a:lnSpc>
              <a:buClr>
                <a:srgbClr val="000000"/>
              </a:buClr>
              <a:buSzPts val="2800"/>
              <a:buFont typeface="Wingdings" pitchFamily="2" charset="2"/>
              <a:buChar char="q"/>
            </a:pPr>
            <a:r>
              <a:rPr lang="en-US" sz="2800" dirty="0">
                <a:solidFill>
                  <a:schemeClr val="dk1"/>
                </a:solidFill>
                <a:latin typeface="Verdana"/>
                <a:ea typeface="Verdana"/>
                <a:cs typeface="Verdana"/>
                <a:sym typeface="Verdana"/>
              </a:rPr>
              <a:t> I can understand how God’s word is like a seed.</a:t>
            </a:r>
          </a:p>
          <a:p>
            <a:pPr marL="342900" lvl="0" indent="-342900">
              <a:buClr>
                <a:srgbClr val="000000"/>
              </a:buClr>
              <a:buSzPts val="2800"/>
              <a:buFont typeface="Wingdings" pitchFamily="2" charset="2"/>
              <a:buChar char="q"/>
            </a:pPr>
            <a:endParaRPr lang="en-US" sz="2800" dirty="0">
              <a:solidFill>
                <a:schemeClr val="dk1"/>
              </a:solidFill>
              <a:latin typeface="Verdana"/>
              <a:ea typeface="Verdana"/>
              <a:cs typeface="Verdana"/>
              <a:sym typeface="Verdana"/>
            </a:endParaRPr>
          </a:p>
        </p:txBody>
      </p:sp>
      <p:sp>
        <p:nvSpPr>
          <p:cNvPr id="473" name="Google Shape;473;p44"/>
          <p:cNvSpPr txBox="1"/>
          <p:nvPr/>
        </p:nvSpPr>
        <p:spPr>
          <a:xfrm>
            <a:off x="1919965" y="137382"/>
            <a:ext cx="8352069" cy="769241"/>
          </a:xfrm>
          <a:prstGeom prst="rect">
            <a:avLst/>
          </a:prstGeom>
          <a:noFill/>
          <a:ln>
            <a:noFill/>
          </a:ln>
        </p:spPr>
        <p:txBody>
          <a:bodyPr spcFirstLastPara="1" wrap="square" lIns="91401" tIns="45688" rIns="91401" bIns="45688" anchor="t" anchorCtr="0">
            <a:noAutofit/>
          </a:bodyPr>
          <a:lstStyle/>
          <a:p>
            <a:pPr lvl="0" algn="ctr"/>
            <a:r>
              <a:rPr lang="en-US" sz="3200" b="1" dirty="0">
                <a:latin typeface="Verdana" panose="020B0604030504040204" pitchFamily="34" charset="0"/>
                <a:ea typeface="Verdana" panose="020B0604030504040204" pitchFamily="34" charset="0"/>
                <a:cs typeface="Verdana" panose="020B0604030504040204" pitchFamily="34" charset="0"/>
                <a:sym typeface="Verdana"/>
              </a:rPr>
              <a:t>Now I Can</a:t>
            </a:r>
            <a:r>
              <a:rPr lang="en-US" sz="3200" dirty="0">
                <a:latin typeface="Verdana"/>
                <a:ea typeface="Verdana"/>
                <a:cs typeface="Verdana"/>
                <a:sym typeface="Verdana"/>
              </a:rPr>
              <a:t>… </a:t>
            </a:r>
            <a:endParaRPr sz="3200" dirty="0">
              <a:latin typeface="Verdana"/>
              <a:ea typeface="Verdana"/>
              <a:cs typeface="Verdana"/>
              <a:sym typeface="Verdana"/>
            </a:endParaRPr>
          </a:p>
        </p:txBody>
      </p:sp>
      <p:sp>
        <p:nvSpPr>
          <p:cNvPr id="474" name="Google Shape;474;p44"/>
          <p:cNvSpPr txBox="1">
            <a:spLocks noGrp="1"/>
          </p:cNvSpPr>
          <p:nvPr>
            <p:ph type="ftr" idx="11"/>
          </p:nvPr>
        </p:nvSpPr>
        <p:spPr>
          <a:xfrm>
            <a:off x="1588" y="6355588"/>
            <a:ext cx="4113728" cy="365030"/>
          </a:xfrm>
          <a:prstGeom prst="rect">
            <a:avLst/>
          </a:prstGeom>
          <a:noFill/>
          <a:ln>
            <a:noFill/>
          </a:ln>
        </p:spPr>
        <p:txBody>
          <a:bodyPr spcFirstLastPara="1" vert="horz" wrap="square" lIns="91401" tIns="45688" rIns="91401" bIns="45688" rtlCol="0" anchor="ctr" anchorCtr="0">
            <a:noAutofit/>
          </a:bodyPr>
          <a:lstStyle/>
          <a:p>
            <a:r>
              <a:rPr lang="en-US" dirty="0"/>
              <a:t>©2020-2025 Light of the World Learning</a:t>
            </a:r>
            <a:endParaRPr dirty="0"/>
          </a:p>
        </p:txBody>
      </p:sp>
      <p:sp>
        <p:nvSpPr>
          <p:cNvPr id="475" name="Google Shape;475;p44"/>
          <p:cNvSpPr txBox="1">
            <a:spLocks noGrp="1"/>
          </p:cNvSpPr>
          <p:nvPr>
            <p:ph type="sldNum" idx="12"/>
          </p:nvPr>
        </p:nvSpPr>
        <p:spPr>
          <a:xfrm>
            <a:off x="8609945" y="6355588"/>
            <a:ext cx="2742486" cy="365030"/>
          </a:xfrm>
          <a:prstGeom prst="rect">
            <a:avLst/>
          </a:prstGeom>
          <a:noFill/>
          <a:ln>
            <a:noFill/>
          </a:ln>
        </p:spPr>
        <p:txBody>
          <a:bodyPr spcFirstLastPara="1" vert="horz" wrap="square" lIns="91401" tIns="45688" rIns="91401" bIns="45688" rtlCol="0" anchor="ctr" anchorCtr="0">
            <a:noAutofit/>
          </a:bodyPr>
          <a:lstStyle/>
          <a:p>
            <a:fld id="{00000000-1234-1234-1234-123412341234}" type="slidenum">
              <a:rPr lang="en-US"/>
              <a:pPr/>
              <a:t>38</a:t>
            </a:fld>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5777" y="0"/>
            <a:ext cx="609600" cy="609600"/>
          </a:xfrm>
          <a:prstGeom prst="rect">
            <a:avLst/>
          </a:prstGeom>
        </p:spPr>
      </p:pic>
    </p:spTree>
    <p:extLst>
      <p:ext uri="{BB962C8B-B14F-4D97-AF65-F5344CB8AC3E}">
        <p14:creationId xmlns:p14="http://schemas.microsoft.com/office/powerpoint/2010/main" val="1790578186"/>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4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758"/>
        <p:cNvGrpSpPr/>
        <p:nvPr/>
      </p:nvGrpSpPr>
      <p:grpSpPr>
        <a:xfrm>
          <a:off x="0" y="0"/>
          <a:ext cx="0" cy="0"/>
          <a:chOff x="0" y="0"/>
          <a:chExt cx="0" cy="0"/>
        </a:xfrm>
      </p:grpSpPr>
      <p:sp>
        <p:nvSpPr>
          <p:cNvPr id="759" name="Google Shape;759;g2c2276dd2af_0_196"/>
          <p:cNvSpPr txBox="1">
            <a:spLocks noGrp="1"/>
          </p:cNvSpPr>
          <p:nvPr>
            <p:ph type="title"/>
          </p:nvPr>
        </p:nvSpPr>
        <p:spPr>
          <a:xfrm>
            <a:off x="283777" y="322286"/>
            <a:ext cx="11508827" cy="53156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Verdana"/>
              <a:buNone/>
            </a:pPr>
            <a:r>
              <a:rPr lang="en-US" sz="3200" b="1" dirty="0">
                <a:solidFill>
                  <a:srgbClr val="000000"/>
                </a:solidFill>
              </a:rPr>
              <a:t>Reflections and Closing Prayer</a:t>
            </a:r>
            <a:endParaRPr sz="3200" b="1" dirty="0">
              <a:solidFill>
                <a:srgbClr val="000000"/>
              </a:solidFill>
            </a:endParaRPr>
          </a:p>
        </p:txBody>
      </p:sp>
      <p:sp>
        <p:nvSpPr>
          <p:cNvPr id="762" name="Google Shape;762;g2c2276dd2af_0_196"/>
          <p:cNvSpPr/>
          <p:nvPr/>
        </p:nvSpPr>
        <p:spPr>
          <a:xfrm>
            <a:off x="1924050" y="2062163"/>
            <a:ext cx="12192000" cy="4572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aphicFrame>
        <p:nvGraphicFramePr>
          <p:cNvPr id="763" name="Google Shape;763;g2c2276dd2af_0_196"/>
          <p:cNvGraphicFramePr/>
          <p:nvPr/>
        </p:nvGraphicFramePr>
        <p:xfrm>
          <a:off x="283779" y="1260911"/>
          <a:ext cx="11508828" cy="4871877"/>
        </p:xfrm>
        <a:graphic>
          <a:graphicData uri="http://schemas.openxmlformats.org/drawingml/2006/table">
            <a:tbl>
              <a:tblPr firstRow="1" bandRow="1">
                <a:noFill/>
              </a:tblPr>
              <a:tblGrid>
                <a:gridCol w="11508828">
                  <a:extLst>
                    <a:ext uri="{9D8B030D-6E8A-4147-A177-3AD203B41FA5}">
                      <a16:colId xmlns:a16="http://schemas.microsoft.com/office/drawing/2014/main" val="20000"/>
                    </a:ext>
                  </a:extLst>
                </a:gridCol>
              </a:tblGrid>
              <a:tr h="670106">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670106">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670106">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670106">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851241">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670106">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670106">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7" name="Google Shape;751;p36">
            <a:extLst>
              <a:ext uri="{FF2B5EF4-FFF2-40B4-BE49-F238E27FC236}">
                <a16:creationId xmlns:a16="http://schemas.microsoft.com/office/drawing/2014/main" id="{BC73C985-8EA2-4209-937D-3B323736B0FC}"/>
              </a:ext>
            </a:extLst>
          </p:cNvPr>
          <p:cNvSpPr txBox="1">
            <a:spLocks noGrp="1"/>
          </p:cNvSpPr>
          <p:nvPr>
            <p:ph type="ftr" idx="11"/>
          </p:nvPr>
        </p:nvSpPr>
        <p:spPr>
          <a:xfrm>
            <a:off x="0" y="6419975"/>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888888"/>
                </a:solidFill>
                <a:effectLst/>
                <a:uLnTx/>
                <a:uFillTx/>
                <a:latin typeface="Verdana"/>
                <a:ea typeface="Verdana"/>
                <a:cs typeface="Verdana"/>
                <a:sym typeface="Verdana"/>
              </a:rPr>
              <a:t>©2020-2025 Light of the World Learning</a:t>
            </a:r>
            <a:endParaRPr kumimoji="0" sz="1200" b="0" i="0" u="none" strike="noStrike" kern="0" cap="none" spc="0" normalizeH="0" baseline="0" noProof="0" dirty="0">
              <a:ln>
                <a:noFill/>
              </a:ln>
              <a:solidFill>
                <a:srgbClr val="888888"/>
              </a:solidFill>
              <a:effectLst/>
              <a:uLnTx/>
              <a:uFillTx/>
              <a:latin typeface="Verdana"/>
              <a:ea typeface="Verdana"/>
              <a:cs typeface="Verdana"/>
              <a:sym typeface="Verdana"/>
            </a:endParaRPr>
          </a:p>
        </p:txBody>
      </p:sp>
      <p:sp>
        <p:nvSpPr>
          <p:cNvPr id="8" name="Google Shape;752;p36">
            <a:extLst>
              <a:ext uri="{FF2B5EF4-FFF2-40B4-BE49-F238E27FC236}">
                <a16:creationId xmlns:a16="http://schemas.microsoft.com/office/drawing/2014/main" id="{79790A72-A062-49A1-8573-FB75BFD22746}"/>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a:ln>
                  <a:noFill/>
                </a:ln>
                <a:solidFill>
                  <a:srgbClr val="888888"/>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39</a:t>
            </a:fld>
            <a:endParaRPr kumimoji="0" sz="1800" b="0" i="0" u="none" strike="noStrike" kern="0" cap="none" spc="0" normalizeH="0" baseline="0" noProof="0" dirty="0">
              <a:ln>
                <a:noFill/>
              </a:ln>
              <a:solidFill>
                <a:srgbClr val="888888"/>
              </a:solidFill>
              <a:effectLst/>
              <a:uLnTx/>
              <a:uFillTx/>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8477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323"/>
        <p:cNvGrpSpPr/>
        <p:nvPr/>
      </p:nvGrpSpPr>
      <p:grpSpPr>
        <a:xfrm>
          <a:off x="0" y="0"/>
          <a:ext cx="0" cy="0"/>
          <a:chOff x="0" y="0"/>
          <a:chExt cx="0" cy="0"/>
        </a:xfrm>
      </p:grpSpPr>
      <p:sp>
        <p:nvSpPr>
          <p:cNvPr id="324" name="Google Shape;324;p3"/>
          <p:cNvSpPr txBox="1">
            <a:spLocks noGrp="1"/>
          </p:cNvSpPr>
          <p:nvPr>
            <p:ph type="ftr" idx="11"/>
          </p:nvPr>
        </p:nvSpPr>
        <p:spPr>
          <a:xfrm>
            <a:off x="0" y="6317034"/>
            <a:ext cx="4114800" cy="365125"/>
          </a:xfrm>
          <a:prstGeom prst="rect">
            <a:avLst/>
          </a:prstGeom>
          <a:noFill/>
          <a:ln>
            <a:noFill/>
          </a:ln>
        </p:spPr>
        <p:txBody>
          <a:bodyPr spcFirstLastPara="1" wrap="square" lIns="91425" tIns="45700" rIns="91425" bIns="45700" anchor="ctr" anchorCtr="0">
            <a:noAutofit/>
          </a:bodyPr>
          <a:lstStyle/>
          <a:p>
            <a:pPr marL="0" lvl="0" indent="0" rtl="0">
              <a:lnSpc>
                <a:spcPct val="100000"/>
              </a:lnSpc>
              <a:spcBef>
                <a:spcPts val="0"/>
              </a:spcBef>
              <a:spcAft>
                <a:spcPts val="0"/>
              </a:spcAft>
              <a:buSzPts val="1400"/>
              <a:buNone/>
            </a:pPr>
            <a:r>
              <a:rPr lang="en-US"/>
              <a:t>©2020-2025 Light of the World Learning</a:t>
            </a:r>
            <a:endParaRPr dirty="0"/>
          </a:p>
        </p:txBody>
      </p:sp>
      <p:sp>
        <p:nvSpPr>
          <p:cNvPr id="336" name="Google Shape;336;p3"/>
          <p:cNvSpPr txBox="1">
            <a:spLocks noGrp="1"/>
          </p:cNvSpPr>
          <p:nvPr>
            <p:ph type="title"/>
          </p:nvPr>
        </p:nvSpPr>
        <p:spPr>
          <a:xfrm>
            <a:off x="819785" y="0"/>
            <a:ext cx="10515600" cy="815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Verdana"/>
              <a:buNone/>
            </a:pPr>
            <a:r>
              <a:rPr lang="en-US" dirty="0">
                <a:solidFill>
                  <a:schemeClr val="dk1"/>
                </a:solidFill>
                <a:latin typeface="Verdana"/>
                <a:ea typeface="Verdana"/>
                <a:cs typeface="Verdana"/>
                <a:sym typeface="Verdana"/>
              </a:rPr>
              <a:t> </a:t>
            </a:r>
            <a:r>
              <a:rPr lang="en-US" sz="3200" b="1" dirty="0">
                <a:solidFill>
                  <a:schemeClr val="dk1"/>
                </a:solidFill>
              </a:rPr>
              <a:t>What do you see?</a:t>
            </a:r>
            <a:endParaRPr sz="3200" b="1" dirty="0">
              <a:solidFill>
                <a:schemeClr val="dk1"/>
              </a:solidFill>
            </a:endParaRPr>
          </a:p>
        </p:txBody>
      </p:sp>
      <p:pic>
        <p:nvPicPr>
          <p:cNvPr id="3" name="Picture 2">
            <a:extLst>
              <a:ext uri="{FF2B5EF4-FFF2-40B4-BE49-F238E27FC236}">
                <a16:creationId xmlns:a16="http://schemas.microsoft.com/office/drawing/2014/main" id="{E41476F4-E905-38DB-D14F-4F47BA63146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2569017" y="803086"/>
            <a:ext cx="3941681" cy="2191929"/>
          </a:xfrm>
          <a:prstGeom prst="rect">
            <a:avLst/>
          </a:prstGeom>
        </p:spPr>
      </p:pic>
      <p:pic>
        <p:nvPicPr>
          <p:cNvPr id="4" name="Picture 3">
            <a:extLst>
              <a:ext uri="{FF2B5EF4-FFF2-40B4-BE49-F238E27FC236}">
                <a16:creationId xmlns:a16="http://schemas.microsoft.com/office/drawing/2014/main" id="{924380F2-8536-49D2-0EE9-F5D35949742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a:stretch/>
        </p:blipFill>
        <p:spPr>
          <a:xfrm>
            <a:off x="9037705" y="912144"/>
            <a:ext cx="3496769" cy="2105719"/>
          </a:xfrm>
          <a:prstGeom prst="rect">
            <a:avLst/>
          </a:prstGeom>
        </p:spPr>
      </p:pic>
      <p:pic>
        <p:nvPicPr>
          <p:cNvPr id="5" name="Picture 4">
            <a:extLst>
              <a:ext uri="{FF2B5EF4-FFF2-40B4-BE49-F238E27FC236}">
                <a16:creationId xmlns:a16="http://schemas.microsoft.com/office/drawing/2014/main" id="{D7AA529D-9465-10A9-2D44-5ECAD03BE9A2}"/>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Effect>
                      <a14:saturation sat="66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2574923" y="3497860"/>
            <a:ext cx="4113967" cy="2591799"/>
          </a:xfrm>
          <a:prstGeom prst="rect">
            <a:avLst/>
          </a:prstGeom>
        </p:spPr>
      </p:pic>
      <p:pic>
        <p:nvPicPr>
          <p:cNvPr id="6" name="Picture 5">
            <a:extLst>
              <a:ext uri="{FF2B5EF4-FFF2-40B4-BE49-F238E27FC236}">
                <a16:creationId xmlns:a16="http://schemas.microsoft.com/office/drawing/2014/main" id="{63D63AEB-5165-CC0D-3D60-F80E893E9D35}"/>
              </a:ext>
            </a:extLst>
          </p:cNvPr>
          <p:cNvPicPr>
            <a:picLocks noChangeAspect="1"/>
          </p:cNvPicPr>
          <p:nvPr/>
        </p:nvPicPr>
        <p:blipFill>
          <a:blip r:embed="rId11" cstate="print">
            <a:extLst>
              <a:ext uri="{BEBA8EAE-BF5A-486C-A8C5-ECC9F3942E4B}">
                <a14:imgProps xmlns:a14="http://schemas.microsoft.com/office/drawing/2010/main">
                  <a14:imgLayer r:embed="rId12">
                    <a14:imgEffect>
                      <a14:sharpenSoften amount="50000"/>
                    </a14:imgEffect>
                    <a14:imgEffect>
                      <a14:colorTemperature colorTemp="88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9270460" y="3833145"/>
            <a:ext cx="3159369" cy="2105719"/>
          </a:xfrm>
          <a:prstGeom prst="rect">
            <a:avLst/>
          </a:prstGeom>
        </p:spPr>
      </p:pic>
      <p:pic>
        <p:nvPicPr>
          <p:cNvPr id="7" name="Picture 6">
            <a:extLst>
              <a:ext uri="{FF2B5EF4-FFF2-40B4-BE49-F238E27FC236}">
                <a16:creationId xmlns:a16="http://schemas.microsoft.com/office/drawing/2014/main" id="{219E2B5D-0643-6825-FC51-1A4A0BA28BD2}"/>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161610" y="175841"/>
            <a:ext cx="2954215" cy="2803146"/>
          </a:xfrm>
          <a:prstGeom prst="rect">
            <a:avLst/>
          </a:prstGeom>
        </p:spPr>
      </p:pic>
      <p:pic>
        <p:nvPicPr>
          <p:cNvPr id="8" name="Picture 7">
            <a:extLst>
              <a:ext uri="{FF2B5EF4-FFF2-40B4-BE49-F238E27FC236}">
                <a16:creationId xmlns:a16="http://schemas.microsoft.com/office/drawing/2014/main" id="{3E03F7E4-C6CC-7977-D907-686BFA4E4612}"/>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344996" y="3105334"/>
            <a:ext cx="3299211" cy="3299211"/>
          </a:xfrm>
          <a:prstGeom prst="rect">
            <a:avLst/>
          </a:prstGeom>
        </p:spPr>
      </p:pic>
      <p:pic>
        <p:nvPicPr>
          <p:cNvPr id="9" name="Picture 8">
            <a:extLst>
              <a:ext uri="{FF2B5EF4-FFF2-40B4-BE49-F238E27FC236}">
                <a16:creationId xmlns:a16="http://schemas.microsoft.com/office/drawing/2014/main" id="{58988810-D888-6EAA-5367-EE11EFB07690}"/>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saturation sat="66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6330069" y="3993970"/>
            <a:ext cx="3299212" cy="1934308"/>
          </a:xfrm>
          <a:prstGeom prst="rect">
            <a:avLst/>
          </a:prstGeom>
        </p:spPr>
      </p:pic>
      <p:pic>
        <p:nvPicPr>
          <p:cNvPr id="10" name="Picture 9">
            <a:extLst>
              <a:ext uri="{FF2B5EF4-FFF2-40B4-BE49-F238E27FC236}">
                <a16:creationId xmlns:a16="http://schemas.microsoft.com/office/drawing/2014/main" id="{C843F4A7-B818-467B-4D43-2D624FA4E8CF}"/>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sharpenSoften amount="50000"/>
                    </a14:imgEffect>
                  </a14:imgLayer>
                </a14:imgProps>
              </a:ext>
              <a:ext uri="{28A0092B-C50C-407E-A947-70E740481C1C}">
                <a14:useLocalDpi xmlns:a14="http://schemas.microsoft.com/office/drawing/2010/main"/>
              </a:ext>
            </a:extLst>
          </a:blip>
          <a:srcRect/>
          <a:stretch/>
        </p:blipFill>
        <p:spPr>
          <a:xfrm>
            <a:off x="6125035" y="768341"/>
            <a:ext cx="3255647" cy="2191928"/>
          </a:xfrm>
          <a:prstGeom prst="rect">
            <a:avLst/>
          </a:prstGeom>
        </p:spPr>
      </p:pic>
      <p:sp>
        <p:nvSpPr>
          <p:cNvPr id="2" name="Slide Number Placeholder 1">
            <a:extLst>
              <a:ext uri="{FF2B5EF4-FFF2-40B4-BE49-F238E27FC236}">
                <a16:creationId xmlns:a16="http://schemas.microsoft.com/office/drawing/2014/main" id="{41F6F867-EA6F-634F-C7C5-1BFDB73013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z="1800" smtClean="0"/>
              <a:t>4</a:t>
            </a:fld>
            <a:endParaRPr lang="en-US" sz="1800" dirty="0"/>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3334" y="0"/>
            <a:ext cx="487363" cy="487363"/>
          </a:xfrm>
          <a:prstGeom prst="rect">
            <a:avLst/>
          </a:prstGeom>
        </p:spPr>
      </p:pic>
    </p:spTree>
    <p:extLst>
      <p:ext uri="{BB962C8B-B14F-4D97-AF65-F5344CB8AC3E}">
        <p14:creationId xmlns:p14="http://schemas.microsoft.com/office/powerpoint/2010/main" val="16468945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2" fill="hold"/>
                                        <p:tgtEl>
                                          <p:spTgt spid="12"/>
                                        </p:tgtEl>
                                      </p:cBhvr>
                                    </p:cmd>
                                  </p:childTnLst>
                                </p:cTn>
                              </p:par>
                            </p:childTnLst>
                          </p:cTn>
                        </p:par>
                      </p:childTnLst>
                    </p:cTn>
                  </p:par>
                </p:childTnLst>
              </p:cTn>
              <p:nextCondLst>
                <p:cond evt="onClick" delay="0">
                  <p:tgtEl>
                    <p:spTgt spid="12"/>
                  </p:tgtEl>
                </p:cond>
              </p:nextCondLst>
            </p:seq>
            <p:audio>
              <p:cMediaNode vol="100000">
                <p:cTn id="7" fill="hold" display="0">
                  <p:stCondLst>
                    <p:cond delay="indefinite"/>
                  </p:stCondLst>
                  <p:endCondLst>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8"/>
          <p:cNvSpPr/>
          <p:nvPr/>
        </p:nvSpPr>
        <p:spPr>
          <a:xfrm>
            <a:off x="965200" y="1595438"/>
            <a:ext cx="10627360" cy="4030662"/>
          </a:xfrm>
          <a:prstGeom prst="rect">
            <a:avLst/>
          </a:prstGeom>
          <a:noFill/>
          <a:ln>
            <a:noFill/>
          </a:ln>
        </p:spPr>
        <p:txBody>
          <a:bodyPr spcFirstLastPara="1" wrap="square" lIns="91425" tIns="45700" rIns="91425" bIns="45700" anchor="t" anchorCtr="0">
            <a:noAutofit/>
          </a:bodyPr>
          <a:lstStyle/>
          <a:p>
            <a:pPr>
              <a:buSzPts val="2800"/>
              <a:defRPr/>
            </a:pP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Thank you for using our materials. If these lessons are a blessing to you, you may give or volunteer at </a:t>
            </a:r>
            <a:r>
              <a:rPr kumimoji="0" lang="en-US" sz="2800" b="0" i="0" strike="noStrike" kern="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sym typeface="Arial"/>
                <a:hlinkClick r:id="rId3">
                  <a:extLst>
                    <a:ext uri="{A12FA001-AC4F-418D-AE19-62706E023703}">
                      <ahyp:hlinkClr xmlns:ahyp="http://schemas.microsoft.com/office/drawing/2018/hyperlinkcolor" val="tx"/>
                    </a:ext>
                  </a:extLst>
                </a:hlinkClick>
              </a:rPr>
              <a:t>LightOfTheWorldLearning.org</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kumimoji="0" lang="en-US" sz="2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to help others learn English through the Bible.</a:t>
            </a:r>
            <a:endParaRPr kumimoji="0"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a:p>
            <a:pPr marL="50800" marR="0" lvl="0" indent="0" algn="l" defTabSz="914400" rtl="0" eaLnBrk="1" fontAlgn="auto" latinLnBrk="0" hangingPunct="1">
              <a:lnSpc>
                <a:spcPct val="150000"/>
              </a:lnSpc>
              <a:spcBef>
                <a:spcPts val="0"/>
              </a:spcBef>
              <a:spcAft>
                <a:spcPts val="0"/>
              </a:spcAft>
              <a:buClr>
                <a:srgbClr val="000000"/>
              </a:buClr>
              <a:buSzPts val="2800"/>
              <a:buFontTx/>
              <a:buNone/>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sym typeface="Verdana"/>
              </a:rPr>
              <a:t>Contact us at: </a:t>
            </a:r>
            <a:r>
              <a:rPr kumimoji="0" lang="en-US" sz="2800" b="0" i="0" u="none" strike="noStrike" kern="0" cap="none" spc="0" normalizeH="0" baseline="0" noProof="0" dirty="0">
                <a:ln>
                  <a:noFill/>
                </a:ln>
                <a:solidFill>
                  <a:srgbClr val="0070C0"/>
                </a:solidFill>
                <a:effectLst/>
                <a:uLnTx/>
                <a:uFillTx/>
                <a:latin typeface="Verdana"/>
                <a:ea typeface="Verdana"/>
                <a:cs typeface="Verdana"/>
                <a:sym typeface="Arial"/>
                <a:hlinkClick r:id="rId4">
                  <a:extLst>
                    <a:ext uri="{A12FA001-AC4F-418D-AE19-62706E023703}">
                      <ahyp:hlinkClr xmlns:ahyp="http://schemas.microsoft.com/office/drawing/2018/hyperlinkcolor" val="tx"/>
                    </a:ext>
                  </a:extLst>
                </a:hlinkClick>
              </a:rPr>
              <a:t>Info@LOTWL.org</a:t>
            </a:r>
            <a:endParaRPr kumimoji="0" lang="en-US" sz="2800" b="0" i="0" u="none" strike="noStrike" kern="0" cap="none" spc="0" normalizeH="0" baseline="0" noProof="0" dirty="0">
              <a:ln>
                <a:noFill/>
              </a:ln>
              <a:solidFill>
                <a:srgbClr val="0070C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sym typeface="Verdana"/>
              </a:rPr>
              <a:t>We would love to hear from you!</a:t>
            </a: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p:txBody>
      </p:sp>
      <p:sp>
        <p:nvSpPr>
          <p:cNvPr id="501" name="Google Shape;501;p38"/>
          <p:cNvSpPr txBox="1"/>
          <p:nvPr/>
        </p:nvSpPr>
        <p:spPr>
          <a:xfrm>
            <a:off x="681038" y="481013"/>
            <a:ext cx="10829925" cy="76835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1200" cap="none" spc="0" normalizeH="0" baseline="0" noProof="0" dirty="0">
                <a:ln>
                  <a:noFill/>
                </a:ln>
                <a:solidFill>
                  <a:srgbClr val="000000"/>
                </a:solidFill>
                <a:effectLst/>
                <a:uLnTx/>
                <a:uFillTx/>
                <a:latin typeface="Verdana"/>
                <a:ea typeface="Verdana"/>
                <a:cs typeface="Verdana"/>
                <a:sym typeface="Verdana"/>
              </a:rPr>
              <a:t>Help us share the Light of the World!</a:t>
            </a:r>
            <a:endParaRPr kumimoji="0" sz="3200" b="1" i="0" u="none" strike="noStrike" kern="1200" cap="none" spc="0" normalizeH="0" baseline="0" noProof="0" dirty="0">
              <a:ln>
                <a:noFill/>
              </a:ln>
              <a:solidFill>
                <a:srgbClr val="000000"/>
              </a:solidFill>
              <a:effectLst/>
              <a:uLnTx/>
              <a:uFillTx/>
              <a:latin typeface="Verdana"/>
              <a:ea typeface="Verdana"/>
              <a:cs typeface="Verdana"/>
              <a:sym typeface="Verdana"/>
            </a:endParaRPr>
          </a:p>
        </p:txBody>
      </p:sp>
      <p:pic>
        <p:nvPicPr>
          <p:cNvPr id="3" name="Picture 2">
            <a:extLst>
              <a:ext uri="{FF2B5EF4-FFF2-40B4-BE49-F238E27FC236}">
                <a16:creationId xmlns:a16="http://schemas.microsoft.com/office/drawing/2014/main" id="{00F829C5-3C2B-BA6A-BC60-29F3134683B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81793" y="3398197"/>
            <a:ext cx="2958153" cy="2958153"/>
          </a:xfrm>
          <a:prstGeom prst="rect">
            <a:avLst/>
          </a:prstGeom>
        </p:spPr>
      </p:pic>
    </p:spTree>
    <p:extLst>
      <p:ext uri="{BB962C8B-B14F-4D97-AF65-F5344CB8AC3E}">
        <p14:creationId xmlns:p14="http://schemas.microsoft.com/office/powerpoint/2010/main" val="4142624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532"/>
        <p:cNvGrpSpPr/>
        <p:nvPr/>
      </p:nvGrpSpPr>
      <p:grpSpPr>
        <a:xfrm>
          <a:off x="0" y="0"/>
          <a:ext cx="0" cy="0"/>
          <a:chOff x="0" y="0"/>
          <a:chExt cx="0" cy="0"/>
        </a:xfrm>
      </p:grpSpPr>
      <p:sp>
        <p:nvSpPr>
          <p:cNvPr id="534" name="Google Shape;534;p49"/>
          <p:cNvSpPr txBox="1"/>
          <p:nvPr/>
        </p:nvSpPr>
        <p:spPr>
          <a:xfrm>
            <a:off x="999506" y="80399"/>
            <a:ext cx="9899100" cy="769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Appendix</a:t>
            </a:r>
            <a:endParaRPr kumimoji="0" sz="3200" b="1"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4" name="Footer Placeholder 3">
            <a:extLst>
              <a:ext uri="{FF2B5EF4-FFF2-40B4-BE49-F238E27FC236}">
                <a16:creationId xmlns:a16="http://schemas.microsoft.com/office/drawing/2014/main" id="{8479BF1C-B6A6-650C-46D4-5A6CAAE14A84}"/>
              </a:ext>
            </a:extLst>
          </p:cNvPr>
          <p:cNvSpPr>
            <a:spLocks noGrp="1"/>
          </p:cNvSpPr>
          <p:nvPr>
            <p:ph type="ftr" sz="quarter" idx="11"/>
          </p:nvPr>
        </p:nvSpPr>
        <p:spPr>
          <a:xfrm>
            <a:off x="339896" y="649287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©2020-2025 Light of the World Learning</a:t>
            </a:r>
          </a:p>
        </p:txBody>
      </p:sp>
      <p:pic>
        <p:nvPicPr>
          <p:cNvPr id="2" name="Picture 1">
            <a:extLst>
              <a:ext uri="{FF2B5EF4-FFF2-40B4-BE49-F238E27FC236}">
                <a16:creationId xmlns:a16="http://schemas.microsoft.com/office/drawing/2014/main" id="{83F7628A-9E6E-950E-76B0-CEED6D444A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29092" y="80399"/>
            <a:ext cx="2057400" cy="2057400"/>
          </a:xfrm>
          <a:prstGeom prst="rect">
            <a:avLst/>
          </a:prstGeom>
        </p:spPr>
      </p:pic>
      <p:sp>
        <p:nvSpPr>
          <p:cNvPr id="6" name="Google Shape;533;p49">
            <a:extLst>
              <a:ext uri="{FF2B5EF4-FFF2-40B4-BE49-F238E27FC236}">
                <a16:creationId xmlns:a16="http://schemas.microsoft.com/office/drawing/2014/main" id="{F4E95134-B543-9833-7648-96F5F6417C4E}"/>
              </a:ext>
            </a:extLst>
          </p:cNvPr>
          <p:cNvSpPr/>
          <p:nvPr/>
        </p:nvSpPr>
        <p:spPr>
          <a:xfrm>
            <a:off x="1075861" y="806634"/>
            <a:ext cx="10416688" cy="5686241"/>
          </a:xfrm>
          <a:prstGeom prst="rect">
            <a:avLst/>
          </a:prstGeom>
          <a:noFill/>
          <a:ln>
            <a:noFill/>
          </a:ln>
        </p:spPr>
        <p:txBody>
          <a:bodyPr spcFirstLastPara="1" wrap="square" lIns="91425" tIns="45700" rIns="91425" bIns="45700" anchor="t" anchorCtr="0">
            <a:noAutofit/>
          </a:bodyPr>
          <a:lstStyle/>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How to Use Lessons: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4">
                  <a:extLst>
                    <a:ext uri="{A12FA001-AC4F-418D-AE19-62706E023703}">
                      <ahyp:hlinkClr xmlns:ahyp="http://schemas.microsoft.com/office/drawing/2018/hyperlinkcolor" val="tx"/>
                    </a:ext>
                  </a:extLst>
                </a:hlinkClick>
              </a:rPr>
              <a:t>bit.ly/UseLOTW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Irregular Verb List: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5">
                  <a:extLst>
                    <a:ext uri="{A12FA001-AC4F-418D-AE19-62706E023703}">
                      <ahyp:hlinkClr xmlns:ahyp="http://schemas.microsoft.com/office/drawing/2018/hyperlinkcolor" val="tx"/>
                    </a:ext>
                  </a:extLst>
                </a:hlinkClick>
              </a:rPr>
              <a:t>bit.ly/ListVerbs</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6">
                <a:extLst>
                  <a:ext uri="{A12FA001-AC4F-418D-AE19-62706E023703}">
                    <ahyp:hlinkClr xmlns:ahyp="http://schemas.microsoft.com/office/drawing/2018/hyperlinkcolor" val="tx"/>
                  </a:ext>
                </a:extLst>
              </a:hlinkClick>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Lesson Downloads: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Arial"/>
                <a:hlinkClick r:id="rId7">
                  <a:extLst>
                    <a:ext uri="{A12FA001-AC4F-418D-AE19-62706E023703}">
                      <ahyp:hlinkClr xmlns:ahyp="http://schemas.microsoft.com/office/drawing/2018/hyperlinkcolor" val="tx"/>
                    </a:ext>
                  </a:extLst>
                </a:hlinkClick>
              </a:rPr>
              <a:t>LightOfTheWorldLearning.org</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Order Books: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8">
                  <a:extLst>
                    <a:ext uri="{A12FA001-AC4F-418D-AE19-62706E023703}">
                      <ahyp:hlinkClr xmlns:ahyp="http://schemas.microsoft.com/office/drawing/2018/hyperlinkcolor" val="tx"/>
                    </a:ext>
                  </a:extLst>
                </a:hlinkClick>
              </a:rPr>
              <a:t>bit.ly/BooksLOTW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Share Your Feedback: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9">
                  <a:extLst>
                    <a:ext uri="{A12FA001-AC4F-418D-AE19-62706E023703}">
                      <ahyp:hlinkClr xmlns:ahyp="http://schemas.microsoft.com/office/drawing/2018/hyperlinkcolor" val="tx"/>
                    </a:ext>
                  </a:extLst>
                </a:hlinkClick>
              </a:rPr>
              <a:t>bit.ly/FeedbackLOTW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Table of Contents: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10">
                  <a:extLst>
                    <a:ext uri="{A12FA001-AC4F-418D-AE19-62706E023703}">
                      <ahyp:hlinkClr xmlns:ahyp="http://schemas.microsoft.com/office/drawing/2018/hyperlinkcolor" val="tx"/>
                    </a:ext>
                  </a:extLst>
                </a:hlinkClick>
              </a:rPr>
              <a:t>bit.ly/TocLOTW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6">
                <a:extLst>
                  <a:ext uri="{A12FA001-AC4F-418D-AE19-62706E023703}">
                    <ahyp:hlinkClr xmlns:ahyp="http://schemas.microsoft.com/office/drawing/2018/hyperlinkcolor" val="tx"/>
                  </a:ext>
                </a:extLst>
              </a:hlinkClick>
            </a:endParaRPr>
          </a:p>
          <a:p>
            <a:pPr marL="508000" indent="-457200">
              <a:lnSpc>
                <a:spcPct val="150000"/>
              </a:lnSpc>
              <a:buClr>
                <a:srgbClr val="000000"/>
              </a:buClr>
              <a:buSzPts val="2800"/>
              <a:buFont typeface="Arial" panose="020B0604020202020204" pitchFamily="34" charset="0"/>
              <a:buChar char="•"/>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Videos: </a:t>
            </a:r>
            <a:r>
              <a:rPr lang="en-US" sz="2400" kern="0" dirty="0">
                <a:solidFill>
                  <a:srgbClr val="4472C4"/>
                </a:solidFill>
                <a:latin typeface="Verdana"/>
                <a:ea typeface="Verdana"/>
                <a:cs typeface="Verdana"/>
                <a:sym typeface="Verdana"/>
                <a:hlinkClick r:id="rId11">
                  <a:extLst>
                    <a:ext uri="{A12FA001-AC4F-418D-AE19-62706E023703}">
                      <ahyp:hlinkClr xmlns:ahyp="http://schemas.microsoft.com/office/drawing/2018/hyperlinkcolor" val="tx"/>
                    </a:ext>
                  </a:extLst>
                </a:hlinkClick>
              </a:rPr>
              <a:t>bit.ly/A2videos</a:t>
            </a:r>
            <a:endParaRPr lang="en-US" sz="2400" kern="0" dirty="0">
              <a:solidFill>
                <a:srgbClr val="4472C4"/>
              </a:solidFill>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Vocabulary List: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12">
                  <a:extLst>
                    <a:ext uri="{A12FA001-AC4F-418D-AE19-62706E023703}">
                      <ahyp:hlinkClr xmlns:ahyp="http://schemas.microsoft.com/office/drawing/2018/hyperlinkcolor" val="tx"/>
                    </a:ext>
                  </a:extLst>
                </a:hlinkClick>
              </a:rPr>
              <a:t>bit.ly/VocabUS</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Website: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Arial"/>
                <a:hlinkClick r:id="rId7">
                  <a:extLst>
                    <a:ext uri="{A12FA001-AC4F-418D-AE19-62706E023703}">
                      <ahyp:hlinkClr xmlns:ahyp="http://schemas.microsoft.com/office/drawing/2018/hyperlinkcolor" val="tx"/>
                    </a:ext>
                  </a:extLst>
                </a:hlinkClick>
              </a:rPr>
              <a:t>LightOfTheWorldLearning.org</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rgbClr val="0070C0"/>
              </a:solidFill>
              <a:effectLst/>
              <a:uLnTx/>
              <a:uFillTx/>
              <a:latin typeface="Verdana"/>
              <a:ea typeface="Verdana"/>
              <a:cs typeface="Verdana"/>
              <a:sym typeface="Verdana"/>
            </a:endParaRP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rgbClr val="0070C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Times New Roman"/>
            </a:endParaRPr>
          </a:p>
        </p:txBody>
      </p:sp>
      <p:sp>
        <p:nvSpPr>
          <p:cNvPr id="3" name="Slide Number Placeholder 2">
            <a:extLst>
              <a:ext uri="{FF2B5EF4-FFF2-40B4-BE49-F238E27FC236}">
                <a16:creationId xmlns:a16="http://schemas.microsoft.com/office/drawing/2014/main" id="{65B0430D-4016-FD0A-5936-982454761666}"/>
              </a:ext>
            </a:extLst>
          </p:cNvPr>
          <p:cNvSpPr>
            <a:spLocks noGrp="1"/>
          </p:cNvSpPr>
          <p:nvPr>
            <p:ph type="sldNum" sz="quarter" idx="12"/>
          </p:nvPr>
        </p:nvSpPr>
        <p:spPr>
          <a:xfrm>
            <a:off x="8657492" y="6509934"/>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prstClr val="white">
                    <a:lumMod val="6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800" b="0" i="0" u="none" strike="noStrike" kern="0" cap="none" spc="0" normalizeH="0" baseline="0" noProof="0" dirty="0">
              <a:ln>
                <a:noFill/>
              </a:ln>
              <a:solidFill>
                <a:prstClr val="white">
                  <a:lumMod val="6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Tree>
    <p:extLst>
      <p:ext uri="{BB962C8B-B14F-4D97-AF65-F5344CB8AC3E}">
        <p14:creationId xmlns:p14="http://schemas.microsoft.com/office/powerpoint/2010/main" val="2024876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D117BFF-C49E-DC4F-8869-A225F62DBCDA}"/>
              </a:ext>
            </a:extLst>
          </p:cNvPr>
          <p:cNvSpPr>
            <a:spLocks noGrp="1"/>
          </p:cNvSpPr>
          <p:nvPr>
            <p:ph type="ftr" sz="quarter" idx="11"/>
          </p:nvPr>
        </p:nvSpPr>
        <p:spPr>
          <a:xfrm>
            <a:off x="0" y="6560708"/>
            <a:ext cx="4113728" cy="365030"/>
          </a:xfrm>
        </p:spPr>
        <p:txBody>
          <a:bodyPr/>
          <a:lstStyle/>
          <a:p>
            <a:r>
              <a:rPr lang="en-US" dirty="0"/>
              <a:t>©2020-2025 Light of the World Learning</a:t>
            </a:r>
          </a:p>
        </p:txBody>
      </p:sp>
      <p:sp>
        <p:nvSpPr>
          <p:cNvPr id="3" name="Slide Number Placeholder 2">
            <a:extLst>
              <a:ext uri="{FF2B5EF4-FFF2-40B4-BE49-F238E27FC236}">
                <a16:creationId xmlns:a16="http://schemas.microsoft.com/office/drawing/2014/main" id="{BFF4A162-651F-6B4D-940C-02C5CA15BE9C}"/>
              </a:ext>
            </a:extLst>
          </p:cNvPr>
          <p:cNvSpPr>
            <a:spLocks noGrp="1"/>
          </p:cNvSpPr>
          <p:nvPr>
            <p:ph type="sldNum" sz="quarter" idx="12"/>
          </p:nvPr>
        </p:nvSpPr>
        <p:spPr/>
        <p:txBody>
          <a:bodyPr/>
          <a:lstStyle/>
          <a:p>
            <a:fld id="{5E4BD53B-799D-45BA-86E6-EF67B311383C}" type="slidenum">
              <a:rPr lang="en-US" smtClean="0"/>
              <a:t>42</a:t>
            </a:fld>
            <a:endParaRPr lang="en-US"/>
          </a:p>
        </p:txBody>
      </p:sp>
      <p:graphicFrame>
        <p:nvGraphicFramePr>
          <p:cNvPr id="4" name="Table 3">
            <a:extLst>
              <a:ext uri="{FF2B5EF4-FFF2-40B4-BE49-F238E27FC236}">
                <a16:creationId xmlns:a16="http://schemas.microsoft.com/office/drawing/2014/main" id="{F9EC3DA5-447C-8548-8E16-C42A3BF47684}"/>
              </a:ext>
            </a:extLst>
          </p:cNvPr>
          <p:cNvGraphicFramePr>
            <a:graphicFrameLocks noGrp="1"/>
          </p:cNvGraphicFramePr>
          <p:nvPr>
            <p:extLst>
              <p:ext uri="{D42A27DB-BD31-4B8C-83A1-F6EECF244321}">
                <p14:modId xmlns:p14="http://schemas.microsoft.com/office/powerpoint/2010/main" val="3058009626"/>
              </p:ext>
            </p:extLst>
          </p:nvPr>
        </p:nvGraphicFramePr>
        <p:xfrm>
          <a:off x="433275" y="812296"/>
          <a:ext cx="11325452" cy="5740043"/>
        </p:xfrm>
        <a:graphic>
          <a:graphicData uri="http://schemas.openxmlformats.org/drawingml/2006/table">
            <a:tbl>
              <a:tblPr/>
              <a:tblGrid>
                <a:gridCol w="1771678">
                  <a:extLst>
                    <a:ext uri="{9D8B030D-6E8A-4147-A177-3AD203B41FA5}">
                      <a16:colId xmlns:a16="http://schemas.microsoft.com/office/drawing/2014/main" val="9400264"/>
                    </a:ext>
                  </a:extLst>
                </a:gridCol>
                <a:gridCol w="3046552">
                  <a:extLst>
                    <a:ext uri="{9D8B030D-6E8A-4147-A177-3AD203B41FA5}">
                      <a16:colId xmlns:a16="http://schemas.microsoft.com/office/drawing/2014/main" val="3934431863"/>
                    </a:ext>
                  </a:extLst>
                </a:gridCol>
                <a:gridCol w="2396359">
                  <a:extLst>
                    <a:ext uri="{9D8B030D-6E8A-4147-A177-3AD203B41FA5}">
                      <a16:colId xmlns:a16="http://schemas.microsoft.com/office/drawing/2014/main" val="2277680777"/>
                    </a:ext>
                  </a:extLst>
                </a:gridCol>
                <a:gridCol w="2191407">
                  <a:extLst>
                    <a:ext uri="{9D8B030D-6E8A-4147-A177-3AD203B41FA5}">
                      <a16:colId xmlns:a16="http://schemas.microsoft.com/office/drawing/2014/main" val="2127222667"/>
                    </a:ext>
                  </a:extLst>
                </a:gridCol>
                <a:gridCol w="1919456">
                  <a:extLst>
                    <a:ext uri="{9D8B030D-6E8A-4147-A177-3AD203B41FA5}">
                      <a16:colId xmlns:a16="http://schemas.microsoft.com/office/drawing/2014/main" val="943012204"/>
                    </a:ext>
                  </a:extLst>
                </a:gridCol>
              </a:tblGrid>
              <a:tr h="492376">
                <a:tc>
                  <a:txBody>
                    <a:bodyPr/>
                    <a:lstStyle/>
                    <a:p>
                      <a:pPr rtl="0" fontAlgn="t">
                        <a:lnSpc>
                          <a:spcPct val="100000"/>
                        </a:lnSpc>
                        <a:spcBef>
                          <a:spcPts val="0"/>
                        </a:spcBef>
                        <a:spcAft>
                          <a:spcPts val="0"/>
                        </a:spcAft>
                      </a:pPr>
                      <a:r>
                        <a:rPr lang="en-US" sz="1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Listening and speaking</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6"/>
                    </a:solidFill>
                  </a:tcPr>
                </a:tc>
                <a:tc>
                  <a:txBody>
                    <a:bodyPr/>
                    <a:lstStyle/>
                    <a:p>
                      <a:pPr rtl="0" fontAlgn="t">
                        <a:lnSpc>
                          <a:spcPct val="100000"/>
                        </a:lnSpc>
                        <a:spcBef>
                          <a:spcPts val="0"/>
                        </a:spcBef>
                        <a:spcAft>
                          <a:spcPts val="0"/>
                        </a:spcAft>
                      </a:pPr>
                      <a:r>
                        <a:rPr lang="en-US" sz="1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Question</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fontAlgn="t">
                        <a:lnSpc>
                          <a:spcPct val="100000"/>
                        </a:lnSpc>
                      </a:pP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6"/>
                    </a:solidFill>
                  </a:tcPr>
                </a:tc>
                <a:tc>
                  <a:txBody>
                    <a:bodyPr/>
                    <a:lstStyle/>
                    <a:p>
                      <a:pPr rtl="0" fontAlgn="t">
                        <a:lnSpc>
                          <a:spcPct val="100000"/>
                        </a:lnSpc>
                        <a:spcBef>
                          <a:spcPts val="0"/>
                        </a:spcBef>
                        <a:spcAft>
                          <a:spcPts val="0"/>
                        </a:spcAft>
                      </a:pPr>
                      <a:r>
                        <a:rPr lang="en-US" sz="1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Good - 3 points</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Answer is correct, clear and complete.</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6"/>
                    </a:solidFill>
                  </a:tcPr>
                </a:tc>
                <a:tc>
                  <a:txBody>
                    <a:bodyPr/>
                    <a:lstStyle/>
                    <a:p>
                      <a:pPr rtl="0" fontAlgn="t">
                        <a:lnSpc>
                          <a:spcPct val="100000"/>
                        </a:lnSpc>
                        <a:spcBef>
                          <a:spcPts val="0"/>
                        </a:spcBef>
                        <a:spcAft>
                          <a:spcPts val="0"/>
                        </a:spcAft>
                      </a:pPr>
                      <a:r>
                        <a:rPr lang="en-US" sz="1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Okay - 1 point</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Answer is correct, but unclear or incomplete.</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6"/>
                    </a:solidFill>
                  </a:tcPr>
                </a:tc>
                <a:tc>
                  <a:txBody>
                    <a:bodyPr/>
                    <a:lstStyle/>
                    <a:p>
                      <a:pPr rtl="0" fontAlgn="t">
                        <a:lnSpc>
                          <a:spcPct val="100000"/>
                        </a:lnSpc>
                        <a:spcBef>
                          <a:spcPts val="0"/>
                        </a:spcBef>
                        <a:spcAft>
                          <a:spcPts val="0"/>
                        </a:spcAft>
                      </a:pPr>
                      <a:r>
                        <a:rPr lang="en-US" sz="1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Not acceptable - 0 points</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Answer is not correct.</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6"/>
                    </a:solidFill>
                  </a:tcPr>
                </a:tc>
                <a:extLst>
                  <a:ext uri="{0D108BD9-81ED-4DB2-BD59-A6C34878D82A}">
                    <a16:rowId xmlns:a16="http://schemas.microsoft.com/office/drawing/2014/main" val="3262602664"/>
                  </a:ext>
                </a:extLst>
              </a:tr>
              <a:tr h="216806">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Examples:</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Where do you live?</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 live in an apartment in Tokyo.</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 live apartment.</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fontAlgn="t">
                        <a:lnSpc>
                          <a:spcPct val="100000"/>
                        </a:lnSpc>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54298457"/>
                  </a:ext>
                </a:extLst>
              </a:tr>
              <a:tr h="340015">
                <a:tc gridSpan="2">
                  <a:txBody>
                    <a:bodyPr/>
                    <a:lstStyle/>
                    <a:p>
                      <a:pPr marL="0" marR="0" lvl="0" indent="0" algn="l" defTabSz="914126"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1. Tell me the directions from your home to the store.</a:t>
                      </a:r>
                      <a:endParaRPr lang="en-US" sz="1200" dirty="0">
                        <a:latin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6479" marR="26479" marT="17652" marB="17652">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lnSpc>
                          <a:spcPct val="100000"/>
                        </a:lnSpc>
                      </a:pP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8175218"/>
                  </a:ext>
                </a:extLst>
              </a:tr>
              <a:tr h="340015">
                <a:tc gridSpan="2">
                  <a:txBody>
                    <a:bodyPr/>
                    <a:lstStyle/>
                    <a:p>
                      <a:pPr marL="0" marR="0" lvl="0" indent="0" algn="l" defTabSz="914126"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latin typeface="Verdana" panose="020B0604030504040204" pitchFamily="34" charset="0"/>
                          <a:ea typeface="Verdana" panose="020B0604030504040204" pitchFamily="34" charset="0"/>
                          <a:cs typeface="Verdana" panose="020B0604030504040204" pitchFamily="34" charset="0"/>
                        </a:rPr>
                        <a:t>2. Where would you like to visit someday? Why?</a:t>
                      </a: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6479" marR="26479" marT="17652" marB="1765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lnSpc>
                          <a:spcPct val="100000"/>
                        </a:lnSpc>
                      </a:pP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5314287"/>
                  </a:ext>
                </a:extLst>
              </a:tr>
              <a:tr h="340015">
                <a:tc gridSpan="2">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latin typeface="Verdana" panose="020B0604030504040204" pitchFamily="34" charset="0"/>
                          <a:ea typeface="Verdana" panose="020B0604030504040204" pitchFamily="34" charset="0"/>
                          <a:cs typeface="Verdana" panose="020B0604030504040204" pitchFamily="34" charset="0"/>
                        </a:rPr>
                        <a:t>3. </a:t>
                      </a:r>
                      <a:r>
                        <a:rPr lang="en-US" sz="12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What is the best Bible story you read? Why?</a:t>
                      </a:r>
                      <a:endParaRPr lang="en-US" sz="12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base" latinLnBrk="0" hangingPunct="1">
                        <a:lnSpc>
                          <a:spcPct val="150000"/>
                        </a:lnSpc>
                        <a:spcBef>
                          <a:spcPts val="0"/>
                        </a:spcBef>
                        <a:spcAft>
                          <a:spcPts val="0"/>
                        </a:spcAft>
                        <a:buClrTx/>
                        <a:buSzTx/>
                        <a:buFontTx/>
                        <a:buNone/>
                        <a:tabLst/>
                        <a:defRPr/>
                      </a:pPr>
                      <a:endPar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6479" marR="26479" marT="17652" marB="1765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lnSpc>
                          <a:spcPct val="100000"/>
                        </a:lnSpc>
                      </a:pP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br>
                        <a:rPr lang="en-US" sz="1000">
                          <a:effectLst/>
                          <a:latin typeface="Verdana" panose="020B0604030504040204" pitchFamily="34" charset="0"/>
                          <a:ea typeface="Verdana" panose="020B0604030504040204" pitchFamily="34" charset="0"/>
                          <a:cs typeface="Verdana" panose="020B0604030504040204" pitchFamily="34" charset="0"/>
                        </a:rPr>
                      </a:br>
                      <a:endParaRPr lang="en-US" sz="100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50000"/>
                        </a:lnSpc>
                        <a:spcBef>
                          <a:spcPts val="0"/>
                        </a:spcBef>
                        <a:spcAft>
                          <a:spcPts val="0"/>
                        </a:spcAft>
                        <a:buClrTx/>
                        <a:buSzTx/>
                        <a:buFontTx/>
                        <a:buNone/>
                        <a:tabLst/>
                        <a:defRPr/>
                      </a:pPr>
                      <a:endPar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6949367"/>
                  </a:ext>
                </a:extLst>
              </a:tr>
              <a:tr h="340015">
                <a:tc gridSpan="2">
                  <a:txBody>
                    <a:bodyPr/>
                    <a:lstStyle/>
                    <a:p>
                      <a:pPr marL="0" marR="0" indent="0" algn="l" rtl="0" eaLnBrk="1" fontAlgn="base" latinLnBrk="0" hangingPunct="1">
                        <a:spcBef>
                          <a:spcPts val="0"/>
                        </a:spcBef>
                        <a:spcAft>
                          <a:spcPts val="0"/>
                        </a:spcAft>
                      </a:pPr>
                      <a:r>
                        <a:rPr lang="en-US" sz="1200" kern="1200" dirty="0">
                          <a:solidFill>
                            <a:schemeClr val="tx1"/>
                          </a:solidFill>
                          <a:latin typeface="Verdana" panose="020B0604030504040204" pitchFamily="34" charset="0"/>
                          <a:ea typeface="Verdana" panose="020B0604030504040204" pitchFamily="34" charset="0"/>
                          <a:cs typeface="Verdana" panose="020B0604030504040204" pitchFamily="34" charset="0"/>
                        </a:rPr>
                        <a:t>4. </a:t>
                      </a:r>
                      <a:r>
                        <a:rPr lang="en-US" sz="12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What do you look for when you are proofreading?</a:t>
                      </a:r>
                      <a:endParaRPr lang="en-US" sz="12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base" latinLnBrk="0" hangingPunct="1">
                        <a:lnSpc>
                          <a:spcPct val="150000"/>
                        </a:lnSpc>
                        <a:spcBef>
                          <a:spcPts val="0"/>
                        </a:spcBef>
                        <a:spcAft>
                          <a:spcPts val="0"/>
                        </a:spcAft>
                        <a:buClrTx/>
                        <a:buSzTx/>
                        <a:buFontTx/>
                        <a:buNone/>
                        <a:tabLst/>
                        <a:defRPr/>
                      </a:pPr>
                      <a:endPar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6479" marR="26479" marT="17652" marB="1765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lnSpc>
                          <a:spcPct val="100000"/>
                        </a:lnSpc>
                      </a:pP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br>
                        <a:rPr lang="en-US" sz="1000">
                          <a:effectLst/>
                          <a:latin typeface="Verdana" panose="020B0604030504040204" pitchFamily="34" charset="0"/>
                          <a:ea typeface="Verdana" panose="020B0604030504040204" pitchFamily="34" charset="0"/>
                          <a:cs typeface="Verdana" panose="020B0604030504040204" pitchFamily="34" charset="0"/>
                        </a:rPr>
                      </a:br>
                      <a:endParaRPr lang="en-US" sz="100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50000"/>
                        </a:lnSpc>
                        <a:spcBef>
                          <a:spcPts val="0"/>
                        </a:spcBef>
                        <a:spcAft>
                          <a:spcPts val="0"/>
                        </a:spcAft>
                        <a:buClrTx/>
                        <a:buSzTx/>
                        <a:buFontTx/>
                        <a:buNone/>
                        <a:tabLst/>
                        <a:defRPr/>
                      </a:pPr>
                      <a:endPar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9901971"/>
                  </a:ext>
                </a:extLst>
              </a:tr>
              <a:tr h="340015">
                <a:tc gridSpan="2">
                  <a:txBody>
                    <a:bodyPr/>
                    <a:lstStyle/>
                    <a:p>
                      <a:pPr marL="0" marR="0" lvl="0" indent="0" algn="l" defTabSz="914126" rtl="0" eaLnBrk="1" fontAlgn="base" latinLnBrk="0" hangingPunct="1">
                        <a:lnSpc>
                          <a:spcPct val="100000"/>
                        </a:lnSpc>
                        <a:spcBef>
                          <a:spcPts val="0"/>
                        </a:spcBef>
                        <a:spcAft>
                          <a:spcPts val="0"/>
                        </a:spcAft>
                        <a:buClrTx/>
                        <a:buSzTx/>
                        <a:buFontTx/>
                        <a:buNone/>
                        <a:tabLst/>
                        <a:defRPr/>
                      </a:pP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5. </a:t>
                      </a:r>
                      <a:r>
                        <a:rPr lang="en-US" sz="1200" b="0" i="0" u="none" strike="noStrike"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What should you do to improve your English?</a:t>
                      </a:r>
                      <a:endParaRPr lang="en-US" sz="1200" b="0" i="0" u="none" strike="noStrike"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indent="0" fontAlgn="base">
                        <a:lnSpc>
                          <a:spcPct val="150000"/>
                        </a:lnSpc>
                        <a:buFontTx/>
                        <a:buNone/>
                      </a:pPr>
                      <a:endPar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6479" marR="26479" marT="17652" marB="1765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lnSpc>
                          <a:spcPct val="100000"/>
                        </a:lnSpc>
                      </a:pP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br>
                        <a:rPr lang="en-US" sz="1000">
                          <a:effectLst/>
                          <a:latin typeface="Verdana" panose="020B0604030504040204" pitchFamily="34" charset="0"/>
                          <a:ea typeface="Verdana" panose="020B0604030504040204" pitchFamily="34" charset="0"/>
                          <a:cs typeface="Verdana" panose="020B0604030504040204" pitchFamily="34" charset="0"/>
                        </a:rPr>
                      </a:br>
                      <a:endParaRPr lang="en-US" sz="100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fontAlgn="base">
                        <a:lnSpc>
                          <a:spcPct val="150000"/>
                        </a:lnSpc>
                        <a:buFontTx/>
                        <a:buNone/>
                      </a:pPr>
                      <a:endPar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6083048"/>
                  </a:ext>
                </a:extLst>
              </a:tr>
              <a:tr h="476606">
                <a:tc gridSpan="2">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en-US" sz="8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 Write 5 sentences about the theme picture. Each sentence must have at least 6 words.</a:t>
                      </a:r>
                      <a:endParaRPr lang="en-US" sz="12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en-US" sz="1200" dirty="0">
                        <a:effectLst/>
                        <a:latin typeface="Verdana" panose="020B0604030504040204" pitchFamily="34" charset="0"/>
                        <a:ea typeface="Verdana" panose="020B0604030504040204" pitchFamily="34" charset="0"/>
                        <a:cs typeface="Verdana" panose="020B0604030504040204" pitchFamily="34" charset="0"/>
                      </a:endParaRPr>
                    </a:p>
                  </a:txBody>
                  <a:tcPr marL="26479" marR="26479" marT="17652" marB="176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6"/>
                    </a:solidFill>
                  </a:tcPr>
                </a:tc>
                <a:tc>
                  <a:txBody>
                    <a:bodyPr/>
                    <a:lstStyle/>
                    <a:p>
                      <a:pPr rtl="0" fontAlgn="t">
                        <a:lnSpc>
                          <a:spcPct val="100000"/>
                        </a:lnSpc>
                        <a:spcBef>
                          <a:spcPts val="0"/>
                        </a:spcBef>
                        <a:spcAft>
                          <a:spcPts val="0"/>
                        </a:spcAft>
                      </a:pPr>
                      <a:r>
                        <a:rPr lang="en-US" sz="1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Good - 3 points</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Answer is correct, clear and complete. Sentence begins with a capital letter has at least 6 words and ends with punctuation.</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6"/>
                    </a:solidFill>
                  </a:tcPr>
                </a:tc>
                <a:tc>
                  <a:txBody>
                    <a:bodyPr/>
                    <a:lstStyle/>
                    <a:p>
                      <a:pPr rtl="0" fontAlgn="t">
                        <a:lnSpc>
                          <a:spcPct val="100000"/>
                        </a:lnSpc>
                        <a:spcBef>
                          <a:spcPts val="0"/>
                        </a:spcBef>
                        <a:spcAft>
                          <a:spcPts val="0"/>
                        </a:spcAft>
                      </a:pPr>
                      <a:r>
                        <a:rPr lang="en-US" sz="1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Okay - 1 point</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Answer is correct, but incomplete. Sentence is missing capital letters or punctuation.</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6"/>
                    </a:solidFill>
                  </a:tcPr>
                </a:tc>
                <a:tc>
                  <a:txBody>
                    <a:bodyPr/>
                    <a:lstStyle/>
                    <a:p>
                      <a:pPr rtl="0" fontAlgn="t">
                        <a:lnSpc>
                          <a:spcPct val="100000"/>
                        </a:lnSpc>
                        <a:spcBef>
                          <a:spcPts val="0"/>
                        </a:spcBef>
                        <a:spcAft>
                          <a:spcPts val="0"/>
                        </a:spcAft>
                      </a:pPr>
                      <a:r>
                        <a:rPr lang="en-US" sz="1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Not acceptable - 0 points</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Answer is not correct.</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fontAlgn="t">
                        <a:lnSpc>
                          <a:spcPct val="100000"/>
                        </a:lnSpc>
                      </a:pPr>
                      <a:br>
                        <a:rPr lang="en-US" sz="1000" dirty="0">
                          <a:effectLst/>
                          <a:latin typeface="Verdana" panose="020B0604030504040204" pitchFamily="34" charset="0"/>
                          <a:ea typeface="Verdana" panose="020B0604030504040204" pitchFamily="34" charset="0"/>
                          <a:cs typeface="Verdana" panose="020B0604030504040204" pitchFamily="34" charset="0"/>
                        </a:rPr>
                      </a:b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6"/>
                    </a:solidFill>
                  </a:tcPr>
                </a:tc>
                <a:extLst>
                  <a:ext uri="{0D108BD9-81ED-4DB2-BD59-A6C34878D82A}">
                    <a16:rowId xmlns:a16="http://schemas.microsoft.com/office/drawing/2014/main" val="993225792"/>
                  </a:ext>
                </a:extLst>
              </a:tr>
              <a:tr h="492376">
                <a:tc gridSpan="2">
                  <a:txBody>
                    <a:bodyPr/>
                    <a:lstStyle/>
                    <a:p>
                      <a:pPr marL="0" marR="0" lvl="0" indent="0" algn="r" defTabSz="914400" rtl="0" eaLnBrk="1" fontAlgn="t" latinLnBrk="0" hangingPunct="1">
                        <a:lnSpc>
                          <a:spcPct val="100000"/>
                        </a:lnSpc>
                        <a:spcBef>
                          <a:spcPts val="0"/>
                        </a:spcBef>
                        <a:spcAft>
                          <a:spcPts val="0"/>
                        </a:spcAft>
                        <a:buClrTx/>
                        <a:buSzTx/>
                        <a:buFontTx/>
                        <a:buNone/>
                        <a:tabLst/>
                        <a:defRPr/>
                      </a:pPr>
                      <a:r>
                        <a:rPr lang="en-US" sz="1000" b="1" dirty="0">
                          <a:effectLst/>
                          <a:latin typeface="Verdana" panose="020B0604030504040204" pitchFamily="34" charset="0"/>
                          <a:ea typeface="Verdana" panose="020B0604030504040204" pitchFamily="34" charset="0"/>
                          <a:cs typeface="Verdana" panose="020B0604030504040204" pitchFamily="34" charset="0"/>
                        </a:rPr>
                        <a:t>Examples:</a:t>
                      </a: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b="1" dirty="0">
                          <a:effectLst/>
                          <a:latin typeface="Verdana" panose="020B0604030504040204" pitchFamily="34" charset="0"/>
                          <a:ea typeface="Verdana" panose="020B0604030504040204" pitchFamily="34" charset="0"/>
                          <a:cs typeface="Verdana" panose="020B0604030504040204" pitchFamily="34" charset="0"/>
                        </a:rPr>
                        <a:t>Examples:</a:t>
                      </a:r>
                    </a:p>
                    <a:p>
                      <a:pPr rtl="0" fontAlgn="t">
                        <a:lnSpc>
                          <a:spcPct val="100000"/>
                        </a:lnSpc>
                        <a:spcBef>
                          <a:spcPts val="0"/>
                        </a:spcBef>
                        <a:spcAft>
                          <a:spcPts val="0"/>
                        </a:spcAft>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9" marR="26479" marT="17652" marB="176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 see a man and a woman talking.</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This is a very busy street.</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 bees make some sweet honey.</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see mans </a:t>
                      </a:r>
                      <a:r>
                        <a:rPr lang="en-US" sz="1000" b="0" i="0" u="none" strike="noStrike"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womens</a:t>
                      </a: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This is street busy</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they are bees</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fontAlgn="t">
                        <a:lnSpc>
                          <a:spcPct val="100000"/>
                        </a:lnSpc>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40987310"/>
                  </a:ext>
                </a:extLst>
              </a:tr>
              <a:tr h="340015">
                <a:tc gridSpan="2">
                  <a:txBody>
                    <a:bodyPr/>
                    <a:lstStyle/>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Sentence 1.</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0" fontAlgn="t">
                        <a:lnSpc>
                          <a:spcPct val="100000"/>
                        </a:lnSpc>
                        <a:spcBef>
                          <a:spcPts val="0"/>
                        </a:spcBef>
                        <a:spcAft>
                          <a:spcPts val="0"/>
                        </a:spcAft>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9" marR="26479" marT="17652" marB="176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4064711"/>
                  </a:ext>
                </a:extLst>
              </a:tr>
              <a:tr h="340015">
                <a:tc gridSpan="2">
                  <a:txBody>
                    <a:bodyPr/>
                    <a:lstStyle/>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Sentence 2.</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0" fontAlgn="t">
                        <a:lnSpc>
                          <a:spcPct val="100000"/>
                        </a:lnSpc>
                        <a:spcBef>
                          <a:spcPts val="0"/>
                        </a:spcBef>
                        <a:spcAft>
                          <a:spcPts val="0"/>
                        </a:spcAft>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9" marR="26479" marT="17652" marB="176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br>
                        <a:rPr lang="en-US" sz="1000">
                          <a:effectLst/>
                          <a:latin typeface="Verdana" panose="020B0604030504040204" pitchFamily="34" charset="0"/>
                          <a:ea typeface="Verdana" panose="020B0604030504040204" pitchFamily="34" charset="0"/>
                          <a:cs typeface="Verdana" panose="020B0604030504040204" pitchFamily="34" charset="0"/>
                        </a:rPr>
                      </a:br>
                      <a:endParaRPr lang="en-US" sz="100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1963822"/>
                  </a:ext>
                </a:extLst>
              </a:tr>
              <a:tr h="340015">
                <a:tc gridSpan="2">
                  <a:txBody>
                    <a:bodyPr/>
                    <a:lstStyle/>
                    <a:p>
                      <a:pPr rtl="0" fontAlgn="t">
                        <a:lnSpc>
                          <a:spcPct val="100000"/>
                        </a:lnSpc>
                        <a:spcBef>
                          <a:spcPts val="0"/>
                        </a:spcBef>
                        <a:spcAft>
                          <a:spcPts val="0"/>
                        </a:spcAft>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Sentence 3.</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0" fontAlgn="t">
                        <a:lnSpc>
                          <a:spcPct val="100000"/>
                        </a:lnSpc>
                        <a:spcBef>
                          <a:spcPts val="0"/>
                        </a:spcBef>
                        <a:spcAft>
                          <a:spcPts val="0"/>
                        </a:spcAft>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9" marR="26479" marT="17652" marB="176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br>
                        <a:rPr lang="en-US" sz="1000">
                          <a:effectLst/>
                          <a:latin typeface="Verdana" panose="020B0604030504040204" pitchFamily="34" charset="0"/>
                          <a:ea typeface="Verdana" panose="020B0604030504040204" pitchFamily="34" charset="0"/>
                          <a:cs typeface="Verdana" panose="020B0604030504040204" pitchFamily="34" charset="0"/>
                        </a:rPr>
                      </a:br>
                      <a:endParaRPr lang="en-US" sz="100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55024"/>
                  </a:ext>
                </a:extLst>
              </a:tr>
              <a:tr h="340015">
                <a:tc gridSpan="2">
                  <a:txBody>
                    <a:bodyPr/>
                    <a:lstStyle/>
                    <a:p>
                      <a:pPr marL="0" marR="0" lvl="0" indent="0" algn="l" defTabSz="914126" rtl="0" eaLnBrk="1" fontAlgn="t"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Sentence 4.</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rtl="0" fontAlgn="t">
                        <a:lnSpc>
                          <a:spcPct val="100000"/>
                        </a:lnSpc>
                        <a:spcBef>
                          <a:spcPts val="0"/>
                        </a:spcBef>
                        <a:spcAft>
                          <a:spcPts val="0"/>
                        </a:spcAft>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fontAlgn="t">
                        <a:lnSpc>
                          <a:spcPct val="100000"/>
                        </a:lnSpc>
                      </a:pPr>
                      <a:endParaRPr lang="en-US" sz="100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5188745"/>
                  </a:ext>
                </a:extLst>
              </a:tr>
              <a:tr h="340015">
                <a:tc gridSpan="2">
                  <a:txBody>
                    <a:bodyPr/>
                    <a:lstStyle/>
                    <a:p>
                      <a:pPr marL="0" marR="0" lvl="0" indent="0" algn="l" defTabSz="914126" rtl="0" eaLnBrk="1" fontAlgn="t"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Sentence 5.</a:t>
                      </a: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fontAlgn="t">
                        <a:lnSpc>
                          <a:spcPct val="100000"/>
                        </a:lnSpc>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8622546"/>
                  </a:ext>
                </a:extLst>
              </a:tr>
              <a:tr h="340015">
                <a:tc>
                  <a:txBody>
                    <a:bodyPr/>
                    <a:lstStyle/>
                    <a:p>
                      <a:pPr rtl="0" fontAlgn="t">
                        <a:lnSpc>
                          <a:spcPct val="100000"/>
                        </a:lnSpc>
                        <a:spcBef>
                          <a:spcPts val="0"/>
                        </a:spcBef>
                        <a:spcAft>
                          <a:spcPts val="0"/>
                        </a:spcAft>
                      </a:pPr>
                      <a:r>
                        <a:rPr lang="en-US" sz="1000" b="1"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Total Points out of 30 </a:t>
                      </a:r>
                      <a:endParaRPr lang="en-US" sz="100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lnSpc>
                          <a:spcPct val="100000"/>
                        </a:lnSpc>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fontAlgn="t">
                        <a:lnSpc>
                          <a:spcPct val="100000"/>
                        </a:lnSpc>
                      </a:pP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fontAlgn="t">
                        <a:lnSpc>
                          <a:spcPct val="100000"/>
                        </a:lnSpc>
                      </a:pPr>
                      <a:br>
                        <a:rPr lang="en-US" sz="1000">
                          <a:effectLst/>
                          <a:latin typeface="Verdana" panose="020B0604030504040204" pitchFamily="34" charset="0"/>
                          <a:ea typeface="Verdana" panose="020B0604030504040204" pitchFamily="34" charset="0"/>
                          <a:cs typeface="Verdana" panose="020B0604030504040204" pitchFamily="34" charset="0"/>
                        </a:rPr>
                      </a:br>
                      <a:endParaRPr lang="en-US" sz="100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fontAlgn="t">
                        <a:lnSpc>
                          <a:spcPct val="100000"/>
                        </a:lnSpc>
                      </a:pPr>
                      <a:br>
                        <a:rPr lang="en-US" sz="1000" dirty="0">
                          <a:effectLst/>
                          <a:latin typeface="Verdana" panose="020B0604030504040204" pitchFamily="34" charset="0"/>
                          <a:ea typeface="Verdana" panose="020B0604030504040204" pitchFamily="34" charset="0"/>
                          <a:cs typeface="Verdana" panose="020B0604030504040204" pitchFamily="34" charset="0"/>
                        </a:rPr>
                      </a:br>
                      <a:endParaRPr lang="en-US" sz="1000" dirty="0">
                        <a:effectLst/>
                        <a:latin typeface="Verdana" panose="020B0604030504040204" pitchFamily="34" charset="0"/>
                        <a:ea typeface="Verdana" panose="020B0604030504040204" pitchFamily="34" charset="0"/>
                        <a:cs typeface="Verdana" panose="020B0604030504040204" pitchFamily="34" charset="0"/>
                      </a:endParaRPr>
                    </a:p>
                  </a:txBody>
                  <a:tcPr marL="26472" marR="26472" marT="17647" marB="176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76123015"/>
                  </a:ext>
                </a:extLst>
              </a:tr>
            </a:tbl>
          </a:graphicData>
        </a:graphic>
      </p:graphicFrame>
      <p:sp>
        <p:nvSpPr>
          <p:cNvPr id="5" name="Rectangle 1">
            <a:extLst>
              <a:ext uri="{FF2B5EF4-FFF2-40B4-BE49-F238E27FC236}">
                <a16:creationId xmlns:a16="http://schemas.microsoft.com/office/drawing/2014/main" id="{9D409E51-0DFD-5A4D-AEA3-D3F4F686F790}"/>
              </a:ext>
            </a:extLst>
          </p:cNvPr>
          <p:cNvSpPr>
            <a:spLocks noChangeArrowheads="1"/>
          </p:cNvSpPr>
          <p:nvPr/>
        </p:nvSpPr>
        <p:spPr bwMode="auto">
          <a:xfrm>
            <a:off x="6267863" y="87969"/>
            <a:ext cx="5820976" cy="70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ctr" anchorCtr="0" compatLnSpc="1">
            <a:prstTxWarp prst="textNoShape">
              <a:avLst/>
            </a:prstTxWarp>
            <a:spAutoFit/>
          </a:bodyPr>
          <a:lstStyle/>
          <a:p>
            <a:pPr eaLnBrk="0" fontAlgn="base" hangingPunct="0">
              <a:spcBef>
                <a:spcPct val="0"/>
              </a:spcBef>
              <a:spcAft>
                <a:spcPct val="0"/>
              </a:spcAft>
            </a:pPr>
            <a:r>
              <a:rPr lang="en-US" altLang="en-US" sz="1000" b="1" dirty="0">
                <a:solidFill>
                  <a:srgbClr val="000000"/>
                </a:solidFill>
                <a:latin typeface="Verdana" panose="020B0604030504040204" pitchFamily="34" charset="0"/>
              </a:rPr>
              <a:t>Student Name: 				Date: </a:t>
            </a:r>
            <a:endParaRPr lang="en-US" altLang="en-US" sz="800" dirty="0">
              <a:latin typeface="Verdana" panose="020B0604030504040204" pitchFamily="34" charset="0"/>
            </a:endParaRPr>
          </a:p>
          <a:p>
            <a:pPr defTabSz="914126" eaLnBrk="0" fontAlgn="base" hangingPunct="0">
              <a:spcBef>
                <a:spcPct val="0"/>
              </a:spcBef>
              <a:spcAft>
                <a:spcPct val="0"/>
              </a:spcAft>
            </a:pPr>
            <a:r>
              <a:rPr lang="en-US" altLang="en-US" sz="1000" b="1" dirty="0">
                <a:solidFill>
                  <a:srgbClr val="000000"/>
                </a:solidFill>
                <a:latin typeface="Verdana" panose="020B0604030504040204" pitchFamily="34" charset="0"/>
              </a:rPr>
              <a:t>Score for Listening, Speaking and Writing:</a:t>
            </a:r>
            <a:endParaRPr lang="en-US" altLang="en-US" sz="800" dirty="0">
              <a:latin typeface="Verdana" panose="020B0604030504040204" pitchFamily="34" charset="0"/>
            </a:endParaRPr>
          </a:p>
          <a:p>
            <a:pPr defTabSz="914126" eaLnBrk="0" fontAlgn="base" hangingPunct="0">
              <a:spcBef>
                <a:spcPct val="0"/>
              </a:spcBef>
              <a:spcAft>
                <a:spcPct val="0"/>
              </a:spcAft>
            </a:pPr>
            <a:r>
              <a:rPr lang="en-US" altLang="en-US" sz="1000" b="1" dirty="0">
                <a:solidFill>
                  <a:srgbClr val="000000"/>
                </a:solidFill>
                <a:latin typeface="Verdana" panose="020B0604030504040204" pitchFamily="34" charset="0"/>
              </a:rPr>
              <a:t>Score for Multiple Choice Quiz:</a:t>
            </a:r>
            <a:endParaRPr lang="en-US" altLang="en-US" sz="800" dirty="0">
              <a:latin typeface="Verdana" panose="020B0604030504040204" pitchFamily="34" charset="0"/>
            </a:endParaRPr>
          </a:p>
          <a:p>
            <a:pPr defTabSz="914126" eaLnBrk="0" fontAlgn="base" hangingPunct="0">
              <a:spcBef>
                <a:spcPct val="0"/>
              </a:spcBef>
              <a:spcAft>
                <a:spcPct val="0"/>
              </a:spcAft>
            </a:pPr>
            <a:r>
              <a:rPr lang="en-US" altLang="en-US" sz="1000" b="1" dirty="0">
                <a:solidFill>
                  <a:srgbClr val="000000"/>
                </a:solidFill>
                <a:latin typeface="Verdana" panose="020B0604030504040204" pitchFamily="34" charset="0"/>
              </a:rPr>
              <a:t>Total Score:</a:t>
            </a:r>
            <a:endParaRPr lang="en-US" altLang="en-US" sz="800" dirty="0">
              <a:latin typeface="Verdana" panose="020B0604030504040204" pitchFamily="34" charset="0"/>
            </a:endParaRPr>
          </a:p>
        </p:txBody>
      </p:sp>
      <p:sp>
        <p:nvSpPr>
          <p:cNvPr id="6" name="Rectangle 5">
            <a:extLst>
              <a:ext uri="{FF2B5EF4-FFF2-40B4-BE49-F238E27FC236}">
                <a16:creationId xmlns:a16="http://schemas.microsoft.com/office/drawing/2014/main" id="{AE886E40-1C26-644A-A706-732010C162F6}"/>
              </a:ext>
            </a:extLst>
          </p:cNvPr>
          <p:cNvSpPr/>
          <p:nvPr/>
        </p:nvSpPr>
        <p:spPr>
          <a:xfrm>
            <a:off x="173451" y="114777"/>
            <a:ext cx="6094413" cy="646163"/>
          </a:xfrm>
          <a:prstGeom prst="rect">
            <a:avLst/>
          </a:prstGeom>
        </p:spPr>
        <p:txBody>
          <a:bodyPr>
            <a:spAutoFit/>
          </a:bodyPr>
          <a:lstStyle/>
          <a:p>
            <a:pPr eaLnBrk="0" fontAlgn="base" hangingPunct="0">
              <a:spcBef>
                <a:spcPct val="0"/>
              </a:spcBef>
              <a:spcAft>
                <a:spcPct val="0"/>
              </a:spcAft>
            </a:pPr>
            <a:r>
              <a:rPr lang="en-US" altLang="en-US" sz="1799" b="1" dirty="0">
                <a:latin typeface="Verdana" panose="020B0604030504040204" pitchFamily="34" charset="0"/>
              </a:rPr>
              <a:t>Rubric for Listening, Speaking and Writing Quiz</a:t>
            </a:r>
            <a:endParaRPr lang="en-US" altLang="en-US" sz="1799" dirty="0">
              <a:latin typeface="Verdana" panose="020B0604030504040204" pitchFamily="34" charset="0"/>
            </a:endParaRPr>
          </a:p>
        </p:txBody>
      </p:sp>
    </p:spTree>
    <p:extLst>
      <p:ext uri="{BB962C8B-B14F-4D97-AF65-F5344CB8AC3E}">
        <p14:creationId xmlns:p14="http://schemas.microsoft.com/office/powerpoint/2010/main" val="2010080124"/>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837"/>
        <p:cNvGrpSpPr/>
        <p:nvPr/>
      </p:nvGrpSpPr>
      <p:grpSpPr>
        <a:xfrm>
          <a:off x="0" y="0"/>
          <a:ext cx="0" cy="0"/>
          <a:chOff x="0" y="0"/>
          <a:chExt cx="0" cy="0"/>
        </a:xfrm>
      </p:grpSpPr>
      <p:sp>
        <p:nvSpPr>
          <p:cNvPr id="838" name="Google Shape;838;g2c23285a4f7_0_225"/>
          <p:cNvSpPr txBox="1">
            <a:spLocks noGrp="1"/>
          </p:cNvSpPr>
          <p:nvPr>
            <p:ph type="title"/>
          </p:nvPr>
        </p:nvSpPr>
        <p:spPr>
          <a:xfrm>
            <a:off x="1008006" y="-222789"/>
            <a:ext cx="10510200" cy="1020000"/>
          </a:xfrm>
          <a:prstGeom prst="rect">
            <a:avLst/>
          </a:prstGeom>
          <a:noFill/>
          <a:ln>
            <a:noFill/>
          </a:ln>
        </p:spPr>
        <p:txBody>
          <a:bodyPr spcFirstLastPara="1" wrap="square" lIns="91375" tIns="45675" rIns="91375" bIns="45675" anchor="b" anchorCtr="0">
            <a:noAutofit/>
          </a:bodyPr>
          <a:lstStyle/>
          <a:p>
            <a:pPr marL="0" lvl="0" indent="0" algn="ctr" rtl="0">
              <a:lnSpc>
                <a:spcPct val="90000"/>
              </a:lnSpc>
              <a:spcBef>
                <a:spcPts val="0"/>
              </a:spcBef>
              <a:spcAft>
                <a:spcPts val="0"/>
              </a:spcAft>
              <a:buSzPts val="4400"/>
              <a:buNone/>
            </a:pPr>
            <a:r>
              <a:rPr lang="en-US" sz="3200" b="1">
                <a:solidFill>
                  <a:srgbClr val="000000"/>
                </a:solidFill>
              </a:rPr>
              <a:t>Acknowledgements</a:t>
            </a:r>
            <a:endParaRPr sz="3200" b="1">
              <a:solidFill>
                <a:srgbClr val="000000"/>
              </a:solidFill>
            </a:endParaRPr>
          </a:p>
        </p:txBody>
      </p:sp>
      <p:sp>
        <p:nvSpPr>
          <p:cNvPr id="839" name="Google Shape;839;g2c23285a4f7_0_225"/>
          <p:cNvSpPr txBox="1"/>
          <p:nvPr/>
        </p:nvSpPr>
        <p:spPr>
          <a:xfrm>
            <a:off x="700712" y="824551"/>
            <a:ext cx="10615500" cy="1476600"/>
          </a:xfrm>
          <a:prstGeom prst="rect">
            <a:avLst/>
          </a:prstGeom>
          <a:noFill/>
          <a:ln>
            <a:noFill/>
          </a:ln>
        </p:spPr>
        <p:txBody>
          <a:bodyPr spcFirstLastPara="1" wrap="square" lIns="91375" tIns="45675" rIns="91375" bIns="456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Verdana"/>
                <a:ea typeface="Verdana"/>
                <a:cs typeface="Verdana"/>
                <a:sym typeface="Verdana"/>
              </a:rPr>
              <a:t>We would like to thank the entire Light of the World volunteer team for their hard work and creativity in making this project possible.  For all those around the world who prayed, wrote, edited, narrated, illustrated, sang, tested, and gave generously for this curriculum, we appreciate you sharing the love of Jesus through the gift of English. Our team members include:</a:t>
            </a:r>
            <a:endParaRPr kumimoji="0" sz="1600" b="0" i="0" u="none" strike="noStrike" kern="0" cap="none" spc="0" normalizeH="0" baseline="0" noProof="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798"/>
              <a:buFont typeface="Arial"/>
              <a:buNone/>
              <a:tabLst/>
              <a:defRPr/>
            </a:pPr>
            <a:endParaRPr kumimoji="0" sz="1798"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41" name="Google Shape;841;g2c23285a4f7_0_225"/>
          <p:cNvSpPr/>
          <p:nvPr/>
        </p:nvSpPr>
        <p:spPr>
          <a:xfrm>
            <a:off x="0" y="-153888"/>
            <a:ext cx="184800" cy="3078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42" name="Google Shape;842;g2c23285a4f7_0_225"/>
          <p:cNvSpPr/>
          <p:nvPr/>
        </p:nvSpPr>
        <p:spPr>
          <a:xfrm>
            <a:off x="0" y="1538387"/>
            <a:ext cx="184800" cy="3078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Verdana"/>
              <a:ea typeface="Verdana"/>
              <a:cs typeface="Verdana"/>
              <a:sym typeface="Verdana"/>
            </a:endParaRPr>
          </a:p>
        </p:txBody>
      </p:sp>
      <p:graphicFrame>
        <p:nvGraphicFramePr>
          <p:cNvPr id="843" name="Google Shape;843;g2c23285a4f7_0_225"/>
          <p:cNvGraphicFramePr/>
          <p:nvPr>
            <p:extLst>
              <p:ext uri="{D42A27DB-BD31-4B8C-83A1-F6EECF244321}">
                <p14:modId xmlns:p14="http://schemas.microsoft.com/office/powerpoint/2010/main" val="751347696"/>
              </p:ext>
            </p:extLst>
          </p:nvPr>
        </p:nvGraphicFramePr>
        <p:xfrm>
          <a:off x="1347979" y="2049094"/>
          <a:ext cx="10385100" cy="3584350"/>
        </p:xfrm>
        <a:graphic>
          <a:graphicData uri="http://schemas.openxmlformats.org/drawingml/2006/table">
            <a:tbl>
              <a:tblPr firstRow="1" bandRow="1">
                <a:noFill/>
              </a:tblPr>
              <a:tblGrid>
                <a:gridCol w="2596275">
                  <a:extLst>
                    <a:ext uri="{9D8B030D-6E8A-4147-A177-3AD203B41FA5}">
                      <a16:colId xmlns:a16="http://schemas.microsoft.com/office/drawing/2014/main" val="20000"/>
                    </a:ext>
                  </a:extLst>
                </a:gridCol>
                <a:gridCol w="2596275">
                  <a:extLst>
                    <a:ext uri="{9D8B030D-6E8A-4147-A177-3AD203B41FA5}">
                      <a16:colId xmlns:a16="http://schemas.microsoft.com/office/drawing/2014/main" val="20001"/>
                    </a:ext>
                  </a:extLst>
                </a:gridCol>
                <a:gridCol w="2596275">
                  <a:extLst>
                    <a:ext uri="{9D8B030D-6E8A-4147-A177-3AD203B41FA5}">
                      <a16:colId xmlns:a16="http://schemas.microsoft.com/office/drawing/2014/main" val="20002"/>
                    </a:ext>
                  </a:extLst>
                </a:gridCol>
                <a:gridCol w="2596275">
                  <a:extLst>
                    <a:ext uri="{9D8B030D-6E8A-4147-A177-3AD203B41FA5}">
                      <a16:colId xmlns:a16="http://schemas.microsoft.com/office/drawing/2014/main" val="20003"/>
                    </a:ext>
                  </a:extLst>
                </a:gridCol>
              </a:tblGrid>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Anonymous</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Emily Cox</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Jill Gramzow</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Martha Lane</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Jean Ato</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Marilyn Dano</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Tanya Griffin</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Audrey Larsen</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Bradley Baurain</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Hephzi Davidson</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Rachel Grijincu</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Aden Lewis</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Ana Biederman</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Susanna Diallo</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Lauren Haines</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Bruce Lewis</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Bob Biederman</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Alyssa Dokolas</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Carol Hale</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Elena Lewis</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Joshua Blake</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EasyReadEnglish.com</a:t>
                      </a:r>
                      <a:endParaRPr sz="1400" b="0" i="0" u="none" strike="noStrike" cap="none">
                        <a:solidFill>
                          <a:srgbClr val="000000"/>
                        </a:solidFill>
                        <a:latin typeface="Verdana"/>
                        <a:ea typeface="Verdana"/>
                        <a:cs typeface="Verdana"/>
                        <a:sym typeface="Verdana"/>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Emily Hamilton</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James Lewis</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Rachael Braggs</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Don Edic</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Patty Hickman</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Micah Beth Lewis</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Brendel</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Peggy Fergus</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Juliette Hyer</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Tim Lewis</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Larry Buell</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MaryBeth Gahan</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Lyudmila Ivanyuk</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Ward Lewis</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Cindy Campbell</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Melina Gallo</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Debbie Johnson</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Cosette Lindsay</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Christian Cha</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Alicia Gentile</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Carey Jo Johnston</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Johnny Lukashevich</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Olivia Cheney</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Prakash Chandra Giri</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Nancy Kingdon</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Gail MacMillan</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Clark</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Ellenor Gopal</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Dorothy Konadu</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Ivan Mader</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Nancy Cobb</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Henrietta Grajcar</a:t>
                      </a:r>
                      <a:endParaRPr sz="1400" b="0" i="0" u="none" strike="noStrike" cap="none">
                        <a:solidFill>
                          <a:srgbClr val="000000"/>
                        </a:solidFill>
                        <a:latin typeface="Verdana"/>
                        <a:ea typeface="Verdana"/>
                        <a:cs typeface="Verdana"/>
                        <a:sym typeface="Verdana"/>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Macy Lake</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Amy Martin</a:t>
                      </a:r>
                      <a:endParaRPr dirty="0"/>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bl>
          </a:graphicData>
        </a:graphic>
      </p:graphicFrame>
      <p:sp>
        <p:nvSpPr>
          <p:cNvPr id="844" name="Google Shape;844;g2c23285a4f7_0_225"/>
          <p:cNvSpPr txBox="1"/>
          <p:nvPr/>
        </p:nvSpPr>
        <p:spPr>
          <a:xfrm>
            <a:off x="4152863" y="5864099"/>
            <a:ext cx="5983800" cy="338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rPr>
              <a:t>(continued on the next slide)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Google Shape;799;p41">
            <a:extLst>
              <a:ext uri="{FF2B5EF4-FFF2-40B4-BE49-F238E27FC236}">
                <a16:creationId xmlns:a16="http://schemas.microsoft.com/office/drawing/2014/main" id="{33E8EFC2-EF69-44A6-B9EC-71A0AFE7D9E3}"/>
              </a:ext>
            </a:extLst>
          </p:cNvPr>
          <p:cNvSpPr txBox="1">
            <a:spLocks noGrp="1"/>
          </p:cNvSpPr>
          <p:nvPr>
            <p:ph type="ftr" idx="11"/>
          </p:nvPr>
        </p:nvSpPr>
        <p:spPr>
          <a:xfrm>
            <a:off x="0" y="6491301"/>
            <a:ext cx="4114800" cy="3651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888888"/>
              </a:buClr>
              <a:buSzPts val="1400"/>
              <a:buFont typeface="Verdana"/>
              <a:buNone/>
              <a:tabLst/>
              <a:defRPr/>
            </a:pPr>
            <a:r>
              <a:rPr kumimoji="0" lang="en-US" sz="1200" b="0" i="0" u="none" strike="noStrike" kern="0" cap="none" spc="0" normalizeH="0" baseline="0" noProof="0" dirty="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dirty="0">
              <a:ln>
                <a:noFill/>
              </a:ln>
              <a:solidFill>
                <a:srgbClr val="888888"/>
              </a:solidFill>
              <a:effectLst/>
              <a:uLnTx/>
              <a:uFillTx/>
              <a:latin typeface="Verdana"/>
              <a:ea typeface="Verdana"/>
              <a:sym typeface="Verdana"/>
            </a:endParaRPr>
          </a:p>
        </p:txBody>
      </p:sp>
      <p:sp>
        <p:nvSpPr>
          <p:cNvPr id="11" name="Google Shape;800;p41">
            <a:extLst>
              <a:ext uri="{FF2B5EF4-FFF2-40B4-BE49-F238E27FC236}">
                <a16:creationId xmlns:a16="http://schemas.microsoft.com/office/drawing/2014/main" id="{6A595D98-C835-4D9D-A49C-1EAE3A762257}"/>
              </a:ext>
            </a:extLst>
          </p:cNvPr>
          <p:cNvSpPr txBox="1">
            <a:spLocks noGrp="1"/>
          </p:cNvSpPr>
          <p:nvPr>
            <p:ph type="sldNum" idx="12"/>
          </p:nvPr>
        </p:nvSpPr>
        <p:spPr>
          <a:xfrm>
            <a:off x="8643851" y="649290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43</a:t>
            </a:fld>
            <a:endParaRPr kumimoji="0" sz="1800" b="0" i="0" u="none" strike="noStrike" kern="0" cap="none" spc="0" normalizeH="0" baseline="0" noProof="0" dirty="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2660075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850"/>
        <p:cNvGrpSpPr/>
        <p:nvPr/>
      </p:nvGrpSpPr>
      <p:grpSpPr>
        <a:xfrm>
          <a:off x="0" y="0"/>
          <a:ext cx="0" cy="0"/>
          <a:chOff x="0" y="0"/>
          <a:chExt cx="0" cy="0"/>
        </a:xfrm>
      </p:grpSpPr>
      <p:sp>
        <p:nvSpPr>
          <p:cNvPr id="851" name="Google Shape;851;g2c23285a4f7_0_237"/>
          <p:cNvSpPr txBox="1">
            <a:spLocks noGrp="1"/>
          </p:cNvSpPr>
          <p:nvPr>
            <p:ph type="title"/>
          </p:nvPr>
        </p:nvSpPr>
        <p:spPr>
          <a:xfrm>
            <a:off x="884718" y="-222789"/>
            <a:ext cx="10510200" cy="1020000"/>
          </a:xfrm>
          <a:prstGeom prst="rect">
            <a:avLst/>
          </a:prstGeom>
          <a:noFill/>
          <a:ln>
            <a:noFill/>
          </a:ln>
        </p:spPr>
        <p:txBody>
          <a:bodyPr spcFirstLastPara="1" wrap="square" lIns="91375" tIns="45675" rIns="91375" bIns="45675" anchor="b" anchorCtr="0">
            <a:noAutofit/>
          </a:bodyPr>
          <a:lstStyle/>
          <a:p>
            <a:pPr marL="0" lvl="0" indent="0" algn="ctr" rtl="0">
              <a:lnSpc>
                <a:spcPct val="90000"/>
              </a:lnSpc>
              <a:spcBef>
                <a:spcPts val="0"/>
              </a:spcBef>
              <a:spcAft>
                <a:spcPts val="0"/>
              </a:spcAft>
              <a:buSzPts val="4400"/>
              <a:buNone/>
            </a:pPr>
            <a:r>
              <a:rPr lang="en-US" sz="3200" b="1">
                <a:solidFill>
                  <a:srgbClr val="000000"/>
                </a:solidFill>
              </a:rPr>
              <a:t>Acknowledgements - Continued</a:t>
            </a:r>
            <a:endParaRPr sz="3200" b="1">
              <a:solidFill>
                <a:srgbClr val="000000"/>
              </a:solidFill>
            </a:endParaRPr>
          </a:p>
        </p:txBody>
      </p:sp>
      <p:sp>
        <p:nvSpPr>
          <p:cNvPr id="852" name="Google Shape;852;g2c23285a4f7_0_237"/>
          <p:cNvSpPr txBox="1"/>
          <p:nvPr/>
        </p:nvSpPr>
        <p:spPr>
          <a:xfrm>
            <a:off x="600301" y="5041800"/>
            <a:ext cx="11079033" cy="1816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Verdana"/>
                <a:ea typeface="Verdana"/>
                <a:cs typeface="Verdana"/>
                <a:sym typeface="Verdana"/>
              </a:rPr>
              <a:t>Bible story and pictures on slides 15-22 adapted from the original work by </a:t>
            </a:r>
            <a:r>
              <a:rPr kumimoji="0" lang="en-US" sz="1400" b="0" i="0" u="none" strike="noStrike" kern="0" cap="none" spc="0" normalizeH="0" baseline="0" noProof="0" dirty="0" err="1">
                <a:ln>
                  <a:noFill/>
                </a:ln>
                <a:solidFill>
                  <a:srgbClr val="000000"/>
                </a:solidFill>
                <a:effectLst/>
                <a:uLnTx/>
                <a:uFillTx/>
                <a:latin typeface="Verdana"/>
                <a:ea typeface="Verdana"/>
                <a:cs typeface="Verdana"/>
                <a:sym typeface="Verdana"/>
              </a:rPr>
              <a:t>unfoldingWord</a:t>
            </a:r>
            <a:r>
              <a:rPr kumimoji="0" lang="en-US" sz="1400" b="0" i="0" u="none" strike="noStrike" kern="0" cap="none" spc="0" normalizeH="0" baseline="0" noProof="0" dirty="0">
                <a:ln>
                  <a:noFill/>
                </a:ln>
                <a:solidFill>
                  <a:srgbClr val="000000"/>
                </a:solidFill>
                <a:effectLst/>
                <a:uLnTx/>
                <a:uFillTx/>
                <a:latin typeface="Verdana"/>
                <a:ea typeface="Verdana"/>
                <a:cs typeface="Verdana"/>
                <a:sym typeface="Verdana"/>
              </a:rPr>
              <a:t> available from </a:t>
            </a:r>
            <a:r>
              <a:rPr kumimoji="0" lang="en-US" sz="1400" b="0" i="0" u="sng" strike="noStrike" kern="0" cap="none" spc="0" normalizeH="0" baseline="0" noProof="0" dirty="0">
                <a:ln>
                  <a:noFill/>
                </a:ln>
                <a:solidFill>
                  <a:srgbClr val="4472C4"/>
                </a:solidFill>
                <a:effectLst/>
                <a:uLnTx/>
                <a:uFillTx/>
                <a:latin typeface="Verdana"/>
                <a:ea typeface="Verdana"/>
                <a:cs typeface="Verdana"/>
                <a:sym typeface="Verdana"/>
                <a:hlinkClick r:id="rId3">
                  <a:extLst>
                    <a:ext uri="{A12FA001-AC4F-418D-AE19-62706E023703}">
                      <ahyp:hlinkClr xmlns:ahyp="http://schemas.microsoft.com/office/drawing/2018/hyperlinkcolor" val="tx"/>
                    </a:ext>
                  </a:extLst>
                </a:hlinkClick>
              </a:rPr>
              <a:t>https://openbiblestories.org</a:t>
            </a:r>
            <a:endParaRPr kumimoji="0" sz="1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Verdana"/>
                <a:ea typeface="Verdana"/>
                <a:cs typeface="Verdana"/>
                <a:sym typeface="Verdana"/>
              </a:rPr>
              <a:t>Bible Verses on slides 35-36 Taken from the HOLY BIBLE: EASY-TO-READ VERSION ©2014 by Bible League International. Used by permission.</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854" name="Google Shape;854;g2c23285a4f7_0_237"/>
          <p:cNvSpPr/>
          <p:nvPr/>
        </p:nvSpPr>
        <p:spPr>
          <a:xfrm>
            <a:off x="0" y="-153888"/>
            <a:ext cx="184800" cy="3078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55" name="Google Shape;855;g2c23285a4f7_0_237"/>
          <p:cNvSpPr/>
          <p:nvPr/>
        </p:nvSpPr>
        <p:spPr>
          <a:xfrm>
            <a:off x="0" y="1538387"/>
            <a:ext cx="184800" cy="3078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Verdana"/>
              <a:ea typeface="Verdana"/>
              <a:cs typeface="Verdana"/>
              <a:sym typeface="Verdana"/>
            </a:endParaRPr>
          </a:p>
        </p:txBody>
      </p:sp>
      <p:graphicFrame>
        <p:nvGraphicFramePr>
          <p:cNvPr id="856" name="Google Shape;856;g2c23285a4f7_0_237"/>
          <p:cNvGraphicFramePr/>
          <p:nvPr>
            <p:extLst>
              <p:ext uri="{D42A27DB-BD31-4B8C-83A1-F6EECF244321}">
                <p14:modId xmlns:p14="http://schemas.microsoft.com/office/powerpoint/2010/main" val="2376928254"/>
              </p:ext>
            </p:extLst>
          </p:nvPr>
        </p:nvGraphicFramePr>
        <p:xfrm>
          <a:off x="2313748" y="1196345"/>
          <a:ext cx="7788825" cy="3584350"/>
        </p:xfrm>
        <a:graphic>
          <a:graphicData uri="http://schemas.openxmlformats.org/drawingml/2006/table">
            <a:tbl>
              <a:tblPr firstRow="1" bandRow="1">
                <a:noFill/>
              </a:tblPr>
              <a:tblGrid>
                <a:gridCol w="2596275">
                  <a:extLst>
                    <a:ext uri="{9D8B030D-6E8A-4147-A177-3AD203B41FA5}">
                      <a16:colId xmlns:a16="http://schemas.microsoft.com/office/drawing/2014/main" val="20000"/>
                    </a:ext>
                  </a:extLst>
                </a:gridCol>
                <a:gridCol w="2596275">
                  <a:extLst>
                    <a:ext uri="{9D8B030D-6E8A-4147-A177-3AD203B41FA5}">
                      <a16:colId xmlns:a16="http://schemas.microsoft.com/office/drawing/2014/main" val="20001"/>
                    </a:ext>
                  </a:extLst>
                </a:gridCol>
                <a:gridCol w="2596275">
                  <a:extLst>
                    <a:ext uri="{9D8B030D-6E8A-4147-A177-3AD203B41FA5}">
                      <a16:colId xmlns:a16="http://schemas.microsoft.com/office/drawing/2014/main" val="20002"/>
                    </a:ext>
                  </a:extLst>
                </a:gridCol>
              </a:tblGrid>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Diana Martz</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Joan Phelps</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Lorna Tatomir</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McMahan</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Megan Rahn</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Darrell Turner</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Christy McPherson</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Sara Scazzero</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Leigha Wachter</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Tracy Meddaugh</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Schmokel</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Joseph Waite</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Barbara Newsome</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Ashlyn Shrimplin</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Graham Whitmore</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Brenda Nielsen</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Leah Sprague</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Cheri Wilke</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Danielle Nowe</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Noah Staal</a:t>
                      </a:r>
                      <a:endParaRPr sz="1400" b="0" i="0" u="none" strike="noStrike" cap="none">
                        <a:solidFill>
                          <a:srgbClr val="000000"/>
                        </a:solidFill>
                        <a:latin typeface="Verdana"/>
                        <a:ea typeface="Verdana"/>
                        <a:cs typeface="Verdana"/>
                        <a:sym typeface="Verdana"/>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Mackenzie Williams</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Deborah O’Donnell</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Macie Stuckman</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Allison Wright</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Evelyn Ocasio</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Jia Le Su</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Tiffany Yeh</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Georg Ort</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Carole Svensson</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Muchun Yin</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Martha Ort</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Ellie Talalight</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Ted York</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Barb Park</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Peter Talalight</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Tai Lee Young</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Deb Payne</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Weston Talalight</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Abigail Zawisza</a:t>
                      </a:r>
                      <a:endParaRPr/>
                    </a:p>
                  </a:txBody>
                  <a:tcPr marL="9525" marR="9525" marT="9525"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Linda Petrie</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Rachel Tamang</a:t>
                      </a:r>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Anita </a:t>
                      </a:r>
                      <a:r>
                        <a:rPr lang="en-US" sz="1400" b="0" i="0" u="none" strike="noStrike" cap="none" dirty="0" err="1">
                          <a:solidFill>
                            <a:srgbClr val="000000"/>
                          </a:solidFill>
                          <a:latin typeface="Verdana"/>
                          <a:ea typeface="Verdana"/>
                          <a:cs typeface="Verdana"/>
                          <a:sym typeface="Verdana"/>
                        </a:rPr>
                        <a:t>Zeifert</a:t>
                      </a:r>
                      <a:endParaRPr sz="1400" b="0" i="0" u="none" strike="noStrike" cap="none" dirty="0">
                        <a:solidFill>
                          <a:srgbClr val="000000"/>
                        </a:solidFill>
                        <a:latin typeface="Verdana"/>
                        <a:ea typeface="Verdana"/>
                        <a:cs typeface="Verdana"/>
                        <a:sym typeface="Verdana"/>
                      </a:endParaRPr>
                    </a:p>
                  </a:txBody>
                  <a:tcPr marL="9525" marR="952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bl>
          </a:graphicData>
        </a:graphic>
      </p:graphicFrame>
      <p:sp>
        <p:nvSpPr>
          <p:cNvPr id="9" name="Google Shape;799;p41">
            <a:extLst>
              <a:ext uri="{FF2B5EF4-FFF2-40B4-BE49-F238E27FC236}">
                <a16:creationId xmlns:a16="http://schemas.microsoft.com/office/drawing/2014/main" id="{188AF28E-71D1-4228-B210-000F96E90E59}"/>
              </a:ext>
            </a:extLst>
          </p:cNvPr>
          <p:cNvSpPr txBox="1">
            <a:spLocks noGrp="1"/>
          </p:cNvSpPr>
          <p:nvPr>
            <p:ph type="ftr" idx="11"/>
          </p:nvPr>
        </p:nvSpPr>
        <p:spPr>
          <a:xfrm>
            <a:off x="0" y="6491301"/>
            <a:ext cx="4114800" cy="3651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888888"/>
              </a:buClr>
              <a:buSzPts val="1400"/>
              <a:buFont typeface="Verdana"/>
              <a:buNone/>
              <a:tabLst/>
              <a:defRPr/>
            </a:pPr>
            <a:r>
              <a:rPr kumimoji="0" lang="en-US" sz="1200" b="0" i="0" u="none" strike="noStrike" kern="0" cap="none" spc="0" normalizeH="0" baseline="0" noProof="0" dirty="0">
                <a:ln>
                  <a:noFill/>
                </a:ln>
                <a:solidFill>
                  <a:srgbClr val="888888"/>
                </a:solidFill>
                <a:effectLst/>
                <a:uLnTx/>
                <a:uFillTx/>
                <a:latin typeface="Verdana"/>
                <a:ea typeface="Verdana"/>
                <a:sym typeface="Verdana"/>
              </a:rPr>
              <a:t>©2020-2025 Light of the World Learning</a:t>
            </a:r>
            <a:endParaRPr kumimoji="0" sz="1200" b="0" i="0" u="none" strike="noStrike" kern="0" cap="none" spc="0" normalizeH="0" baseline="0" noProof="0" dirty="0">
              <a:ln>
                <a:noFill/>
              </a:ln>
              <a:solidFill>
                <a:srgbClr val="888888"/>
              </a:solidFill>
              <a:effectLst/>
              <a:uLnTx/>
              <a:uFillTx/>
              <a:latin typeface="Verdana"/>
              <a:ea typeface="Verdana"/>
              <a:sym typeface="Verdana"/>
            </a:endParaRPr>
          </a:p>
        </p:txBody>
      </p:sp>
      <p:sp>
        <p:nvSpPr>
          <p:cNvPr id="10" name="Google Shape;800;p41">
            <a:extLst>
              <a:ext uri="{FF2B5EF4-FFF2-40B4-BE49-F238E27FC236}">
                <a16:creationId xmlns:a16="http://schemas.microsoft.com/office/drawing/2014/main" id="{8FFEE363-ECA8-443C-A44D-CAEEA7C2442D}"/>
              </a:ext>
            </a:extLst>
          </p:cNvPr>
          <p:cNvSpPr txBox="1">
            <a:spLocks noGrp="1"/>
          </p:cNvSpPr>
          <p:nvPr>
            <p:ph type="sldNum" idx="12"/>
          </p:nvPr>
        </p:nvSpPr>
        <p:spPr>
          <a:xfrm>
            <a:off x="8643851" y="649290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a:ln>
                  <a:noFill/>
                </a:ln>
                <a:solidFill>
                  <a:srgbClr val="888888"/>
                </a:solidFill>
                <a:effectLst/>
                <a:uLnTx/>
                <a:uFillTx/>
                <a:latin typeface="Verdana"/>
                <a:ea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44</a:t>
            </a:fld>
            <a:endParaRPr kumimoji="0" sz="1800" b="0" i="0" u="none" strike="noStrike" kern="0" cap="none" spc="0" normalizeH="0" baseline="0" noProof="0" dirty="0">
              <a:ln>
                <a:noFill/>
              </a:ln>
              <a:solidFill>
                <a:srgbClr val="888888"/>
              </a:solidFill>
              <a:effectLst/>
              <a:uLnTx/>
              <a:uFillTx/>
              <a:latin typeface="Verdana"/>
              <a:ea typeface="Verdana"/>
              <a:sym typeface="Verdana"/>
            </a:endParaRPr>
          </a:p>
        </p:txBody>
      </p:sp>
    </p:spTree>
    <p:extLst>
      <p:ext uri="{BB962C8B-B14F-4D97-AF65-F5344CB8AC3E}">
        <p14:creationId xmlns:p14="http://schemas.microsoft.com/office/powerpoint/2010/main" val="864369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9" name="Google Shape;249;p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8819" y="7516"/>
            <a:ext cx="12173181" cy="6850484"/>
          </a:xfrm>
          <a:prstGeom prst="rect">
            <a:avLst/>
          </a:prstGeom>
          <a:noFill/>
          <a:ln>
            <a:noFill/>
          </a:ln>
        </p:spPr>
      </p:pic>
      <p:sp>
        <p:nvSpPr>
          <p:cNvPr id="252" name="Google Shape;252;p3"/>
          <p:cNvSpPr txBox="1">
            <a:spLocks noGrp="1"/>
          </p:cNvSpPr>
          <p:nvPr>
            <p:ph type="title"/>
          </p:nvPr>
        </p:nvSpPr>
        <p:spPr>
          <a:xfrm>
            <a:off x="6634478" y="0"/>
            <a:ext cx="4504029" cy="815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Verdana"/>
              <a:buNone/>
            </a:pPr>
            <a:r>
              <a:rPr lang="en-US" dirty="0">
                <a:solidFill>
                  <a:schemeClr val="dk1"/>
                </a:solidFill>
                <a:latin typeface="Verdana"/>
                <a:ea typeface="Verdana"/>
                <a:cs typeface="Verdana"/>
                <a:sym typeface="Verdana"/>
              </a:rPr>
              <a:t> </a:t>
            </a:r>
            <a:r>
              <a:rPr lang="en-US" sz="3200" b="1" dirty="0">
                <a:solidFill>
                  <a:schemeClr val="bg1"/>
                </a:solidFill>
              </a:rPr>
              <a:t>What do you see?</a:t>
            </a:r>
            <a:endParaRPr sz="3200" b="1" dirty="0">
              <a:solidFill>
                <a:schemeClr val="bg1"/>
              </a:solidFill>
            </a:endParaRPr>
          </a:p>
        </p:txBody>
      </p:sp>
      <p:sp>
        <p:nvSpPr>
          <p:cNvPr id="253" name="Google Shape;253;p3"/>
          <p:cNvSpPr txBox="1">
            <a:spLocks noGrp="1"/>
          </p:cNvSpPr>
          <p:nvPr>
            <p:ph type="sldNum" idx="12"/>
          </p:nvPr>
        </p:nvSpPr>
        <p:spPr>
          <a:xfrm>
            <a:off x="8886493" y="630804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5</a:t>
            </a:fld>
            <a:endParaRPr sz="1800" dirty="0"/>
          </a:p>
        </p:txBody>
      </p:sp>
      <p:sp>
        <p:nvSpPr>
          <p:cNvPr id="254" name="Google Shape;254;p3"/>
          <p:cNvSpPr txBox="1"/>
          <p:nvPr/>
        </p:nvSpPr>
        <p:spPr>
          <a:xfrm>
            <a:off x="13678625" y="6216425"/>
            <a:ext cx="9777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Verdana"/>
              <a:ea typeface="Verdana"/>
              <a:cs typeface="Verdana"/>
              <a:sym typeface="Verdana"/>
            </a:endParaRPr>
          </a:p>
        </p:txBody>
      </p:sp>
      <p:sp>
        <p:nvSpPr>
          <p:cNvPr id="255" name="Google Shape;255;p3"/>
          <p:cNvSpPr txBox="1">
            <a:spLocks noGrp="1"/>
          </p:cNvSpPr>
          <p:nvPr>
            <p:ph type="ftr" idx="11"/>
          </p:nvPr>
        </p:nvSpPr>
        <p:spPr>
          <a:xfrm>
            <a:off x="404100" y="6525822"/>
            <a:ext cx="4180114" cy="549574"/>
          </a:xfrm>
          <a:prstGeom prst="rect">
            <a:avLst/>
          </a:prstGeom>
          <a:noFill/>
          <a:ln>
            <a:noFill/>
          </a:ln>
        </p:spPr>
        <p:txBody>
          <a:bodyPr spcFirstLastPara="1" wrap="square" lIns="91425" tIns="45700" rIns="91425" bIns="45700" anchor="ctr" anchorCtr="0">
            <a:noAutofit/>
          </a:bodyPr>
          <a:lstStyle/>
          <a:p>
            <a:pPr lvl="0" algn="l"/>
            <a:r>
              <a:rPr lang="en-US" dirty="0"/>
              <a:t>©2020-2025 Light of the World Learning</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819" y="0"/>
            <a:ext cx="609600" cy="609600"/>
          </a:xfrm>
          <a:prstGeom prst="rect">
            <a:avLst/>
          </a:prstGeom>
        </p:spPr>
      </p:pic>
    </p:spTree>
    <p:extLst>
      <p:ext uri="{BB962C8B-B14F-4D97-AF65-F5344CB8AC3E}">
        <p14:creationId xmlns:p14="http://schemas.microsoft.com/office/powerpoint/2010/main" val="1601046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88B26"/>
        </a:solidFill>
        <a:effectLst/>
      </p:bgPr>
    </p:bg>
    <p:spTree>
      <p:nvGrpSpPr>
        <p:cNvPr id="1" name="Shape 178"/>
        <p:cNvGrpSpPr/>
        <p:nvPr/>
      </p:nvGrpSpPr>
      <p:grpSpPr>
        <a:xfrm>
          <a:off x="0" y="0"/>
          <a:ext cx="0" cy="0"/>
          <a:chOff x="0" y="0"/>
          <a:chExt cx="0" cy="0"/>
        </a:xfrm>
      </p:grpSpPr>
      <p:pic>
        <p:nvPicPr>
          <p:cNvPr id="3" name="Picture 2">
            <a:extLst>
              <a:ext uri="{FF2B5EF4-FFF2-40B4-BE49-F238E27FC236}">
                <a16:creationId xmlns:a16="http://schemas.microsoft.com/office/drawing/2014/main" id="{51D626AA-5C75-AB34-26F2-7FD0A497CE63}"/>
              </a:ext>
            </a:extLst>
          </p:cNvPr>
          <p:cNvPicPr>
            <a:picLocks noChangeAspect="1"/>
          </p:cNvPicPr>
          <p:nvPr/>
        </p:nvPicPr>
        <p:blipFill>
          <a:blip r:embed="rId5"/>
          <a:stretch>
            <a:fillRect/>
          </a:stretch>
        </p:blipFill>
        <p:spPr>
          <a:xfrm>
            <a:off x="899984" y="-70022"/>
            <a:ext cx="10392032" cy="6928021"/>
          </a:xfrm>
          <a:prstGeom prst="rect">
            <a:avLst/>
          </a:prstGeom>
        </p:spPr>
      </p:pic>
      <p:sp>
        <p:nvSpPr>
          <p:cNvPr id="180" name="Google Shape;180;p1"/>
          <p:cNvSpPr txBox="1">
            <a:spLocks noGrp="1"/>
          </p:cNvSpPr>
          <p:nvPr>
            <p:ph type="title"/>
          </p:nvPr>
        </p:nvSpPr>
        <p:spPr>
          <a:xfrm>
            <a:off x="899984" y="-70022"/>
            <a:ext cx="7710196" cy="81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Verdana"/>
              <a:buNone/>
            </a:pPr>
            <a:r>
              <a:rPr lang="en-US" dirty="0">
                <a:solidFill>
                  <a:schemeClr val="dk1"/>
                </a:solidFill>
                <a:latin typeface="Verdana"/>
                <a:ea typeface="Verdana"/>
                <a:cs typeface="Verdana"/>
                <a:sym typeface="Verdana"/>
              </a:rPr>
              <a:t> </a:t>
            </a:r>
            <a:r>
              <a:rPr lang="en-US" sz="3200" b="1" dirty="0">
                <a:solidFill>
                  <a:schemeClr val="dk1"/>
                </a:solidFill>
              </a:rPr>
              <a:t>Wh</a:t>
            </a:r>
            <a:r>
              <a:rPr lang="en-US" sz="3200" b="1" dirty="0"/>
              <a:t>at</a:t>
            </a:r>
            <a:r>
              <a:rPr lang="en-US" sz="3200" b="1" dirty="0">
                <a:solidFill>
                  <a:schemeClr val="dk1"/>
                </a:solidFill>
              </a:rPr>
              <a:t> </a:t>
            </a:r>
            <a:r>
              <a:rPr lang="en-US" sz="3200" b="1" dirty="0"/>
              <a:t>do you see</a:t>
            </a:r>
            <a:r>
              <a:rPr lang="en-US" sz="3200" b="1" dirty="0">
                <a:solidFill>
                  <a:schemeClr val="dk1"/>
                </a:solidFill>
              </a:rPr>
              <a:t>?</a:t>
            </a:r>
            <a:endParaRPr sz="3200" b="1" dirty="0">
              <a:solidFill>
                <a:schemeClr val="dk1"/>
              </a:solidFill>
            </a:endParaRPr>
          </a:p>
        </p:txBody>
      </p:sp>
      <p:sp>
        <p:nvSpPr>
          <p:cNvPr id="181" name="Google Shape;181;p1"/>
          <p:cNvSpPr txBox="1">
            <a:spLocks noGrp="1"/>
          </p:cNvSpPr>
          <p:nvPr>
            <p:ph type="ftr" idx="11"/>
          </p:nvPr>
        </p:nvSpPr>
        <p:spPr>
          <a:xfrm>
            <a:off x="0" y="6468403"/>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182" name="Google Shape;182;p1"/>
          <p:cNvSpPr txBox="1">
            <a:spLocks noGrp="1"/>
          </p:cNvSpPr>
          <p:nvPr>
            <p:ph type="sldNum" idx="12"/>
          </p:nvPr>
        </p:nvSpPr>
        <p:spPr>
          <a:xfrm>
            <a:off x="8786447" y="64928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6</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192" y="0"/>
            <a:ext cx="609600" cy="609600"/>
          </a:xfrm>
          <a:prstGeom prst="rect">
            <a:avLst/>
          </a:prstGeom>
        </p:spPr>
      </p:pic>
    </p:spTree>
    <p:extLst>
      <p:ext uri="{BB962C8B-B14F-4D97-AF65-F5344CB8AC3E}">
        <p14:creationId xmlns:p14="http://schemas.microsoft.com/office/powerpoint/2010/main" val="7534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3"/>
          <p:cNvSpPr txBox="1">
            <a:spLocks noGrp="1"/>
          </p:cNvSpPr>
          <p:nvPr>
            <p:ph type="ftr" idx="11"/>
          </p:nvPr>
        </p:nvSpPr>
        <p:spPr>
          <a:xfrm>
            <a:off x="-3175" y="6440156"/>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325" name="Google Shape;32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7</a:t>
            </a:fld>
            <a:endParaRPr sz="1800" dirty="0"/>
          </a:p>
        </p:txBody>
      </p:sp>
      <p:pic>
        <p:nvPicPr>
          <p:cNvPr id="326" name="Google Shape;326;p3"/>
          <p:cNvPicPr preferRelativeResize="0"/>
          <p:nvPr/>
        </p:nvPicPr>
        <p:blipFill rotWithShape="1">
          <a:blip r:embed="rId5">
            <a:alphaModFix/>
          </a:blip>
          <a:srcRect/>
          <a:stretch/>
        </p:blipFill>
        <p:spPr>
          <a:xfrm>
            <a:off x="0" y="0"/>
            <a:ext cx="12195176" cy="6858000"/>
          </a:xfrm>
          <a:prstGeom prst="rect">
            <a:avLst/>
          </a:prstGeom>
          <a:noFill/>
          <a:ln>
            <a:noFill/>
          </a:ln>
        </p:spPr>
      </p:pic>
      <p:pic>
        <p:nvPicPr>
          <p:cNvPr id="327" name="Google Shape;327;p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596150" y="1418325"/>
            <a:ext cx="621248" cy="477301"/>
          </a:xfrm>
          <a:prstGeom prst="rect">
            <a:avLst/>
          </a:prstGeom>
          <a:noFill/>
          <a:ln>
            <a:noFill/>
          </a:ln>
        </p:spPr>
      </p:pic>
      <p:pic>
        <p:nvPicPr>
          <p:cNvPr id="328" name="Google Shape;328;p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rot="-487690">
            <a:off x="1652550" y="1418325"/>
            <a:ext cx="621248" cy="477300"/>
          </a:xfrm>
          <a:prstGeom prst="rect">
            <a:avLst/>
          </a:prstGeom>
          <a:noFill/>
          <a:ln>
            <a:noFill/>
          </a:ln>
        </p:spPr>
      </p:pic>
      <p:sp>
        <p:nvSpPr>
          <p:cNvPr id="323" name="Google Shape;323;p3"/>
          <p:cNvSpPr txBox="1">
            <a:spLocks noGrp="1"/>
          </p:cNvSpPr>
          <p:nvPr>
            <p:ph type="title"/>
          </p:nvPr>
        </p:nvSpPr>
        <p:spPr>
          <a:xfrm>
            <a:off x="838200" y="-147663"/>
            <a:ext cx="10515600" cy="81530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Verdana"/>
              <a:buNone/>
            </a:pPr>
            <a:r>
              <a:rPr lang="en-US" dirty="0">
                <a:latin typeface="Verdana"/>
                <a:ea typeface="Verdana"/>
                <a:cs typeface="Verdana"/>
                <a:sym typeface="Verdana"/>
              </a:rPr>
              <a:t> </a:t>
            </a:r>
            <a:r>
              <a:rPr lang="en-US" sz="3200" b="1" dirty="0"/>
              <a:t>What do you see?</a:t>
            </a:r>
            <a:endParaRPr sz="3200" b="1"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44811"/>
            <a:ext cx="609600" cy="609600"/>
          </a:xfrm>
          <a:prstGeom prst="rect">
            <a:avLst/>
          </a:prstGeom>
        </p:spPr>
      </p:pic>
    </p:spTree>
    <p:extLst>
      <p:ext uri="{BB962C8B-B14F-4D97-AF65-F5344CB8AC3E}">
        <p14:creationId xmlns:p14="http://schemas.microsoft.com/office/powerpoint/2010/main" val="6634274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3" descr="Diagram&#10;&#10;Description automatically generated with medium confidence"/>
          <p:cNvPicPr preferRelativeResize="0"/>
          <p:nvPr/>
        </p:nvPicPr>
        <p:blipFill rotWithShape="1">
          <a:blip r:embed="rId5">
            <a:alphaModFix/>
          </a:blip>
          <a:srcRect/>
          <a:stretch/>
        </p:blipFill>
        <p:spPr>
          <a:xfrm>
            <a:off x="-1585" y="-137126"/>
            <a:ext cx="12191998" cy="6995126"/>
          </a:xfrm>
          <a:prstGeom prst="rect">
            <a:avLst/>
          </a:prstGeom>
          <a:noFill/>
          <a:ln>
            <a:noFill/>
          </a:ln>
        </p:spPr>
      </p:pic>
      <p:sp>
        <p:nvSpPr>
          <p:cNvPr id="263" name="Google Shape;263;p3"/>
          <p:cNvSpPr txBox="1">
            <a:spLocks noGrp="1"/>
          </p:cNvSpPr>
          <p:nvPr>
            <p:ph type="title"/>
          </p:nvPr>
        </p:nvSpPr>
        <p:spPr>
          <a:xfrm>
            <a:off x="679031" y="-137126"/>
            <a:ext cx="10512900" cy="8151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buSzPts val="4400"/>
            </a:pPr>
            <a:r>
              <a:rPr lang="en" sz="5900" dirty="0">
                <a:latin typeface="Verdana"/>
                <a:ea typeface="Verdana"/>
                <a:cs typeface="Verdana"/>
                <a:sym typeface="Verdana"/>
              </a:rPr>
              <a:t> </a:t>
            </a:r>
            <a:r>
              <a:rPr lang="en" sz="3200" b="1" dirty="0">
                <a:latin typeface="Verdana"/>
                <a:ea typeface="Verdana"/>
                <a:cs typeface="Verdana"/>
                <a:sym typeface="Verdana"/>
              </a:rPr>
              <a:t>What do you see?</a:t>
            </a:r>
            <a:endParaRPr sz="3200" b="1" dirty="0"/>
          </a:p>
        </p:txBody>
      </p:sp>
      <p:sp>
        <p:nvSpPr>
          <p:cNvPr id="264" name="Google Shape;264;p3"/>
          <p:cNvSpPr txBox="1">
            <a:spLocks noGrp="1"/>
          </p:cNvSpPr>
          <p:nvPr>
            <p:ph type="ftr" sz="quarter" idx="11"/>
          </p:nvPr>
        </p:nvSpPr>
        <p:spPr>
          <a:prstGeom prst="rect">
            <a:avLst/>
          </a:prstGeom>
          <a:noFill/>
          <a:ln>
            <a:noFill/>
          </a:ln>
        </p:spPr>
        <p:txBody>
          <a:bodyPr spcFirstLastPara="1" vert="horz" wrap="square" lIns="91425" tIns="45700" rIns="91425" bIns="45700" rtlCol="0" anchor="ctr" anchorCtr="0">
            <a:noAutofit/>
          </a:bodyPr>
          <a:lstStyle/>
          <a:p>
            <a:pPr>
              <a:buClr>
                <a:srgbClr val="000000"/>
              </a:buClr>
              <a:buSzPts val="1500"/>
            </a:pPr>
            <a:r>
              <a:rPr lang="en-US" sz="1500" dirty="0">
                <a:solidFill>
                  <a:schemeClr val="bg1">
                    <a:lumMod val="65000"/>
                  </a:schemeClr>
                </a:solidFill>
                <a:ea typeface="Verdana" panose="020B0604030504040204" pitchFamily="34" charset="0"/>
                <a:cs typeface="Verdana" panose="020B0604030504040204" pitchFamily="34" charset="0"/>
                <a:sym typeface="Arial"/>
              </a:rPr>
              <a:t>©2020-2025 Light of the World Learning</a:t>
            </a:r>
            <a:endParaRPr sz="1500" dirty="0">
              <a:solidFill>
                <a:schemeClr val="bg1">
                  <a:lumMod val="65000"/>
                </a:schemeClr>
              </a:solidFill>
              <a:ea typeface="Verdana" panose="020B0604030504040204" pitchFamily="34" charset="0"/>
              <a:cs typeface="Verdana" panose="020B0604030504040204" pitchFamily="34" charset="0"/>
              <a:sym typeface="Arial"/>
            </a:endParaRPr>
          </a:p>
        </p:txBody>
      </p:sp>
      <p:sp>
        <p:nvSpPr>
          <p:cNvPr id="267" name="Google Shape;267;p3"/>
          <p:cNvSpPr txBox="1"/>
          <p:nvPr/>
        </p:nvSpPr>
        <p:spPr>
          <a:xfrm>
            <a:off x="7685068" y="884788"/>
            <a:ext cx="606600" cy="523180"/>
          </a:xfrm>
          <a:prstGeom prst="rect">
            <a:avLst/>
          </a:prstGeom>
          <a:noFill/>
          <a:ln>
            <a:noFill/>
          </a:ln>
        </p:spPr>
        <p:txBody>
          <a:bodyPr spcFirstLastPara="1" wrap="square" lIns="91425" tIns="45700" rIns="91425" bIns="45700" anchor="t" anchorCtr="0">
            <a:spAutoFit/>
          </a:bodyPr>
          <a:lstStyle/>
          <a:p>
            <a:pPr>
              <a:buClr>
                <a:srgbClr val="000000"/>
              </a:buClr>
              <a:buSzPts val="1500"/>
            </a:pPr>
            <a:r>
              <a:rPr lang="en" sz="2800" b="1" dirty="0">
                <a:solidFill>
                  <a:srgbClr val="FF0000"/>
                </a:solidFill>
                <a:latin typeface="Verdana" panose="020B0604030504040204" pitchFamily="34" charset="0"/>
                <a:ea typeface="Verdana" panose="020B0604030504040204" pitchFamily="34" charset="0"/>
                <a:cs typeface="Verdana" panose="020B0604030504040204" pitchFamily="34" charset="0"/>
                <a:sym typeface="Arial"/>
              </a:rPr>
              <a:t>X</a:t>
            </a:r>
            <a:endParaRPr sz="2800" b="1"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68" name="Google Shape;268;p3"/>
          <p:cNvSpPr txBox="1"/>
          <p:nvPr/>
        </p:nvSpPr>
        <p:spPr>
          <a:xfrm>
            <a:off x="10286984" y="4350225"/>
            <a:ext cx="557100" cy="830956"/>
          </a:xfrm>
          <a:prstGeom prst="rect">
            <a:avLst/>
          </a:prstGeom>
          <a:noFill/>
          <a:ln>
            <a:noFill/>
          </a:ln>
        </p:spPr>
        <p:txBody>
          <a:bodyPr spcFirstLastPara="1" wrap="square" lIns="91425" tIns="45700" rIns="91425" bIns="45700" anchor="t" anchorCtr="0">
            <a:spAutoFit/>
          </a:bodyPr>
          <a:lstStyle/>
          <a:p>
            <a:pPr>
              <a:buClr>
                <a:srgbClr val="000000"/>
              </a:buClr>
              <a:buSzPts val="3200"/>
            </a:pPr>
            <a:r>
              <a:rPr lang="en" sz="4800" dirty="0">
                <a:solidFill>
                  <a:srgbClr val="FF0000"/>
                </a:solidFill>
                <a:latin typeface="Verdana" panose="020B0604030504040204" pitchFamily="34" charset="0"/>
                <a:ea typeface="Verdana" panose="020B0604030504040204" pitchFamily="34" charset="0"/>
                <a:cs typeface="Verdana" panose="020B0604030504040204" pitchFamily="34" charset="0"/>
                <a:sym typeface="Arial"/>
              </a:rPr>
              <a:t>!</a:t>
            </a:r>
            <a:endParaRPr sz="480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69" name="Google Shape;269;p3"/>
          <p:cNvSpPr txBox="1"/>
          <p:nvPr/>
        </p:nvSpPr>
        <p:spPr>
          <a:xfrm>
            <a:off x="3505714" y="2297512"/>
            <a:ext cx="6066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 sz="3600" b="1" dirty="0">
                <a:solidFill>
                  <a:srgbClr val="FF0000"/>
                </a:solidFill>
                <a:latin typeface="Verdana" panose="020B0604030504040204" pitchFamily="34" charset="0"/>
                <a:ea typeface="Verdana" panose="020B0604030504040204" pitchFamily="34" charset="0"/>
                <a:cs typeface="Verdana" panose="020B0604030504040204" pitchFamily="34" charset="0"/>
                <a:sym typeface="Arial"/>
              </a:rPr>
              <a:t>?</a:t>
            </a:r>
            <a:endParaRPr sz="1500" b="1"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70" name="Google Shape;270;p3"/>
          <p:cNvSpPr txBox="1"/>
          <p:nvPr/>
        </p:nvSpPr>
        <p:spPr>
          <a:xfrm>
            <a:off x="6434907" y="1146378"/>
            <a:ext cx="606600" cy="939000"/>
          </a:xfrm>
          <a:prstGeom prst="rect">
            <a:avLst/>
          </a:prstGeom>
          <a:noFill/>
          <a:ln>
            <a:noFill/>
          </a:ln>
        </p:spPr>
        <p:txBody>
          <a:bodyPr spcFirstLastPara="1" wrap="square" lIns="91425" tIns="45700" rIns="91425" bIns="45700" anchor="t" anchorCtr="0">
            <a:spAutoFit/>
          </a:bodyPr>
          <a:lstStyle/>
          <a:p>
            <a:pPr>
              <a:buClr>
                <a:srgbClr val="000000"/>
              </a:buClr>
              <a:buSzPts val="5500"/>
            </a:pPr>
            <a:r>
              <a:rPr lang="en" sz="5500" dirty="0">
                <a:solidFill>
                  <a:srgbClr val="FF0000"/>
                </a:solidFill>
                <a:latin typeface="Verdana" panose="020B0604030504040204" pitchFamily="34" charset="0"/>
                <a:ea typeface="Verdana" panose="020B0604030504040204" pitchFamily="34" charset="0"/>
                <a:cs typeface="Verdana" panose="020B0604030504040204" pitchFamily="34" charset="0"/>
                <a:sym typeface="Arial"/>
              </a:rPr>
              <a:t>.</a:t>
            </a:r>
            <a:endParaRPr sz="1500" dirty="0">
              <a:solidFill>
                <a:srgbClr val="FF0000"/>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11" name="Google Shape;255;p2">
            <a:extLst>
              <a:ext uri="{FF2B5EF4-FFF2-40B4-BE49-F238E27FC236}">
                <a16:creationId xmlns:a16="http://schemas.microsoft.com/office/drawing/2014/main" id="{AD57DCBF-24AF-4FB0-BAB8-190025478A8A}"/>
              </a:ext>
            </a:extLst>
          </p:cNvPr>
          <p:cNvSpPr txBox="1">
            <a:spLocks/>
          </p:cNvSpPr>
          <p:nvPr/>
        </p:nvSpPr>
        <p:spPr>
          <a:xfrm>
            <a:off x="8610034" y="6393299"/>
            <a:ext cx="2742600" cy="3281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a:buSzPts val="1200"/>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pPr>
                <a:buSzPts val="1200"/>
              </a:pPr>
              <a:t>8</a:t>
            </a:fld>
            <a:endParaRPr lang="en" sz="18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37126"/>
            <a:ext cx="609600" cy="609600"/>
          </a:xfrm>
          <a:prstGeom prst="rect">
            <a:avLst/>
          </a:prstGeom>
        </p:spPr>
      </p:pic>
    </p:spTree>
    <p:extLst>
      <p:ext uri="{BB962C8B-B14F-4D97-AF65-F5344CB8AC3E}">
        <p14:creationId xmlns:p14="http://schemas.microsoft.com/office/powerpoint/2010/main" val="1236370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322"/>
        <p:cNvGrpSpPr/>
        <p:nvPr/>
      </p:nvGrpSpPr>
      <p:grpSpPr>
        <a:xfrm>
          <a:off x="0" y="0"/>
          <a:ext cx="0" cy="0"/>
          <a:chOff x="0" y="0"/>
          <a:chExt cx="0" cy="0"/>
        </a:xfrm>
      </p:grpSpPr>
      <p:sp>
        <p:nvSpPr>
          <p:cNvPr id="323" name="Google Shape;323;p3"/>
          <p:cNvSpPr txBox="1">
            <a:spLocks noGrp="1"/>
          </p:cNvSpPr>
          <p:nvPr>
            <p:ph type="title"/>
          </p:nvPr>
        </p:nvSpPr>
        <p:spPr>
          <a:xfrm>
            <a:off x="819785" y="0"/>
            <a:ext cx="10515600" cy="81530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Verdana"/>
              <a:buNone/>
            </a:pPr>
            <a:r>
              <a:rPr lang="en-US">
                <a:latin typeface="Verdana"/>
                <a:ea typeface="Verdana"/>
                <a:cs typeface="Verdana"/>
                <a:sym typeface="Verdana"/>
              </a:rPr>
              <a:t> </a:t>
            </a:r>
            <a:r>
              <a:rPr lang="en-US" sz="3200" b="1"/>
              <a:t>What do you see?</a:t>
            </a:r>
            <a:endParaRPr sz="3200" b="1"/>
          </a:p>
        </p:txBody>
      </p:sp>
      <p:sp>
        <p:nvSpPr>
          <p:cNvPr id="324" name="Google Shape;324;p3"/>
          <p:cNvSpPr txBox="1">
            <a:spLocks noGrp="1"/>
          </p:cNvSpPr>
          <p:nvPr>
            <p:ph type="ftr" idx="11"/>
          </p:nvPr>
        </p:nvSpPr>
        <p:spPr>
          <a:xfrm>
            <a:off x="-3175" y="6440156"/>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325" name="Google Shape;32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solidFill>
                  <a:schemeClr val="bg1">
                    <a:lumMod val="65000"/>
                  </a:schemeClr>
                </a:solidFill>
              </a:rPr>
              <a:t>9</a:t>
            </a:fld>
            <a:endParaRPr sz="1800" dirty="0">
              <a:solidFill>
                <a:schemeClr val="bg1">
                  <a:lumMod val="65000"/>
                </a:schemeClr>
              </a:solidFill>
            </a:endParaRPr>
          </a:p>
        </p:txBody>
      </p:sp>
      <p:grpSp>
        <p:nvGrpSpPr>
          <p:cNvPr id="326" name="Google Shape;326;p3"/>
          <p:cNvGrpSpPr/>
          <p:nvPr/>
        </p:nvGrpSpPr>
        <p:grpSpPr>
          <a:xfrm>
            <a:off x="213463" y="886027"/>
            <a:ext cx="11765074" cy="5652885"/>
            <a:chOff x="235375" y="703465"/>
            <a:chExt cx="11765074" cy="5652885"/>
          </a:xfrm>
        </p:grpSpPr>
        <p:pic>
          <p:nvPicPr>
            <p:cNvPr id="327" name="Google Shape;327;p3"/>
            <p:cNvPicPr preferRelativeResize="0"/>
            <p:nvPr/>
          </p:nvPicPr>
          <p:blipFill rotWithShape="1">
            <a:blip r:embed="rId5">
              <a:alphaModFix/>
              <a:extLst>
                <a:ext uri="{BEBA8EAE-BF5A-486C-A8C5-ECC9F3942E4B}">
                  <a14:imgProps xmlns:a14="http://schemas.microsoft.com/office/drawing/2010/main">
                    <a14:imgLayer r:embed="rId6">
                      <a14:imgEffect>
                        <a14:backgroundRemoval t="6402" b="96646" l="4783" r="94638">
                          <a14:foregroundMark x1="6387" y1="74849" x2="5942" y2="68293"/>
                          <a14:foregroundMark x1="6900" y1="82400" x2="6774" y2="80547"/>
                          <a14:foregroundMark x1="5942" y1="68293" x2="7536" y2="59451"/>
                          <a14:foregroundMark x1="7536" y1="59451" x2="15797" y2="52439"/>
                          <a14:foregroundMark x1="15797" y1="52439" x2="16522" y2="52439"/>
                          <a14:foregroundMark x1="89710" y1="68902" x2="92609" y2="74695"/>
                          <a14:foregroundMark x1="92609" y1="74695" x2="94638" y2="92988"/>
                          <a14:foregroundMark x1="94638" y1="92988" x2="94493" y2="95427"/>
                          <a14:foregroundMark x1="43478" y1="8232" x2="47681" y2="7317"/>
                          <a14:foregroundMark x1="47681" y1="7317" x2="56377" y2="7317"/>
                          <a14:foregroundMark x1="56377" y1="7317" x2="62174" y2="6402"/>
                          <a14:foregroundMark x1="6087" y1="83537" x2="5072" y2="80793"/>
                          <a14:foregroundMark x1="4928" y1="81098" x2="5652" y2="85366"/>
                          <a14:backgroundMark x1="3884" y1="81850" x2="5942" y2="30183"/>
                          <a14:backgroundMark x1="5942" y1="30183" x2="14203" y2="7927"/>
                          <a14:backgroundMark x1="14203" y1="7927" x2="21304" y2="1829"/>
                          <a14:backgroundMark x1="97826" y1="88720" x2="96667" y2="68902"/>
                          <a14:backgroundMark x1="96667" y1="68902" x2="92609" y2="50610"/>
                          <a14:backgroundMark x1="92609" y1="50610" x2="91594" y2="30183"/>
                          <a14:backgroundMark x1="91594" y1="30183" x2="87826" y2="11890"/>
                          <a14:backgroundMark x1="87826" y1="11890" x2="86957" y2="9451"/>
                          <a14:backgroundMark x1="4941" y1="85879" x2="6812" y2="98476"/>
                          <a14:backgroundMark x1="54348" y1="2134" x2="54348" y2="2134"/>
                        </a14:backgroundRemoval>
                      </a14:imgEffect>
                    </a14:imgLayer>
                  </a14:imgProps>
                </a:ext>
              </a:extLst>
            </a:blip>
            <a:srcRect/>
            <a:stretch/>
          </p:blipFill>
          <p:spPr>
            <a:xfrm>
              <a:off x="235375" y="763675"/>
              <a:ext cx="11765074" cy="5592675"/>
            </a:xfrm>
            <a:prstGeom prst="rect">
              <a:avLst/>
            </a:prstGeom>
            <a:noFill/>
            <a:ln>
              <a:noFill/>
            </a:ln>
          </p:spPr>
        </p:pic>
        <p:pic>
          <p:nvPicPr>
            <p:cNvPr id="328" name="Google Shape;328;p3"/>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647749">
              <a:off x="6893046" y="3875775"/>
              <a:ext cx="386025" cy="543800"/>
            </a:xfrm>
            <a:prstGeom prst="rect">
              <a:avLst/>
            </a:prstGeom>
            <a:noFill/>
            <a:ln>
              <a:noFill/>
            </a:ln>
          </p:spPr>
        </p:pic>
        <p:pic>
          <p:nvPicPr>
            <p:cNvPr id="329" name="Google Shape;329;p3"/>
            <p:cNvPicPr preferRelativeResize="0"/>
            <p:nvPr/>
          </p:nvPicPr>
          <p:blipFill rotWithShape="1">
            <a:blip r:embed="rId8" cstate="print">
              <a:alphaModFix/>
              <a:biLevel thresh="50000"/>
              <a:extLst>
                <a:ext uri="{28A0092B-C50C-407E-A947-70E740481C1C}">
                  <a14:useLocalDpi xmlns:a14="http://schemas.microsoft.com/office/drawing/2010/main"/>
                </a:ext>
              </a:extLst>
            </a:blip>
            <a:srcRect/>
            <a:stretch/>
          </p:blipFill>
          <p:spPr>
            <a:xfrm rot="3896213">
              <a:off x="3414538" y="4399494"/>
              <a:ext cx="731123" cy="359487"/>
            </a:xfrm>
            <a:prstGeom prst="rect">
              <a:avLst/>
            </a:prstGeom>
            <a:noFill/>
            <a:ln>
              <a:noFill/>
            </a:ln>
          </p:spPr>
        </p:pic>
        <p:pic>
          <p:nvPicPr>
            <p:cNvPr id="330" name="Google Shape;330;p3"/>
            <p:cNvPicPr preferRelativeResize="0"/>
            <p:nvPr/>
          </p:nvPicPr>
          <p:blipFill rotWithShape="1">
            <a:blip r:embed="rId9" cstate="print">
              <a:alphaModFix/>
              <a:biLevel thresh="50000"/>
              <a:extLst>
                <a:ext uri="{28A0092B-C50C-407E-A947-70E740481C1C}">
                  <a14:useLocalDpi xmlns:a14="http://schemas.microsoft.com/office/drawing/2010/main"/>
                </a:ext>
              </a:extLst>
            </a:blip>
            <a:srcRect/>
            <a:stretch/>
          </p:blipFill>
          <p:spPr>
            <a:xfrm rot="2826903">
              <a:off x="3458217" y="5276988"/>
              <a:ext cx="638445" cy="319222"/>
            </a:xfrm>
            <a:prstGeom prst="rect">
              <a:avLst/>
            </a:prstGeom>
            <a:noFill/>
            <a:ln>
              <a:noFill/>
            </a:ln>
          </p:spPr>
        </p:pic>
        <p:sp>
          <p:nvSpPr>
            <p:cNvPr id="331" name="Google Shape;331;p3"/>
            <p:cNvSpPr/>
            <p:nvPr/>
          </p:nvSpPr>
          <p:spPr>
            <a:xfrm>
              <a:off x="6002234" y="703465"/>
              <a:ext cx="5237407" cy="1455750"/>
            </a:xfrm>
            <a:prstGeom prst="wedgeEllipseCallout">
              <a:avLst>
                <a:gd name="adj1" fmla="val -6059"/>
                <a:gd name="adj2" fmla="val 93079"/>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400" b="0" i="0" u="none" strike="noStrike" cap="none" dirty="0">
                  <a:solidFill>
                    <a:srgbClr val="000000"/>
                  </a:solidFill>
                  <a:latin typeface="Verdana"/>
                  <a:ea typeface="Verdana"/>
                  <a:cs typeface="Verdana"/>
                  <a:sym typeface="Verdana"/>
                </a:rPr>
                <a:t>It’s no problem. Thanks for serving us!</a:t>
              </a:r>
              <a:endParaRPr sz="2400" b="0" i="0" u="none" strike="noStrike" cap="none" dirty="0">
                <a:solidFill>
                  <a:srgbClr val="000000"/>
                </a:solidFill>
                <a:latin typeface="Verdana"/>
                <a:ea typeface="Verdana"/>
                <a:cs typeface="Verdana"/>
                <a:sym typeface="Verdana"/>
              </a:endParaRPr>
            </a:p>
          </p:txBody>
        </p:sp>
        <p:pic>
          <p:nvPicPr>
            <p:cNvPr id="332" name="Google Shape;332;p3"/>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804375" y="2219425"/>
              <a:ext cx="215050" cy="193125"/>
            </a:xfrm>
            <a:prstGeom prst="rect">
              <a:avLst/>
            </a:prstGeom>
            <a:noFill/>
            <a:ln>
              <a:noFill/>
            </a:ln>
          </p:spPr>
        </p:pic>
        <p:sp>
          <p:nvSpPr>
            <p:cNvPr id="333" name="Google Shape;333;p3"/>
            <p:cNvSpPr/>
            <p:nvPr/>
          </p:nvSpPr>
          <p:spPr>
            <a:xfrm>
              <a:off x="2575526" y="781546"/>
              <a:ext cx="3044501" cy="1283700"/>
            </a:xfrm>
            <a:prstGeom prst="wedgeEllipseCallout">
              <a:avLst>
                <a:gd name="adj1" fmla="val -23134"/>
                <a:gd name="adj2" fmla="val 77493"/>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400" b="0" i="0" u="none" strike="noStrike" cap="none">
                  <a:solidFill>
                    <a:srgbClr val="000000"/>
                  </a:solidFill>
                  <a:latin typeface="Verdana"/>
                  <a:ea typeface="Verdana"/>
                  <a:cs typeface="Verdana"/>
                  <a:sym typeface="Verdana"/>
                </a:rPr>
                <a:t>Oops, I’m sorry. </a:t>
              </a:r>
              <a:endParaRPr sz="2400" b="0" i="0" u="none" strike="noStrike" cap="none">
                <a:solidFill>
                  <a:srgbClr val="000000"/>
                </a:solidFill>
                <a:latin typeface="Verdana"/>
                <a:ea typeface="Verdana"/>
                <a:cs typeface="Verdana"/>
                <a:sym typeface="Verdana"/>
              </a:endParaRPr>
            </a:p>
          </p:txBody>
        </p:sp>
        <p:pic>
          <p:nvPicPr>
            <p:cNvPr id="334" name="Google Shape;334;p3"/>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7806025" y="3037722"/>
              <a:ext cx="215050" cy="391272"/>
            </a:xfrm>
            <a:prstGeom prst="rect">
              <a:avLst/>
            </a:prstGeom>
            <a:noFill/>
            <a:ln>
              <a:noFill/>
            </a:ln>
          </p:spPr>
        </p:pic>
        <p:pic>
          <p:nvPicPr>
            <p:cNvPr id="335" name="Google Shape;335;p3"/>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5081875" y="3037722"/>
              <a:ext cx="215050" cy="391272"/>
            </a:xfrm>
            <a:prstGeom prst="rect">
              <a:avLst/>
            </a:prstGeom>
            <a:noFill/>
            <a:ln>
              <a:noFill/>
            </a:ln>
          </p:spPr>
        </p:pic>
      </p:grpSp>
      <p:pic>
        <p:nvPicPr>
          <p:cNvPr id="336" name="Google Shape;336;p3"/>
          <p:cNvPicPr preferRelativeResize="0"/>
          <p:nvPr/>
        </p:nvPicPr>
        <p:blipFill rotWithShape="1">
          <a:blip r:embed="rId12" cstate="print">
            <a:alphaModFix/>
            <a:biLevel thresh="75000"/>
            <a:extLst>
              <a:ext uri="{28A0092B-C50C-407E-A947-70E740481C1C}">
                <a14:useLocalDpi xmlns:a14="http://schemas.microsoft.com/office/drawing/2010/main"/>
              </a:ext>
            </a:extLst>
          </a:blip>
          <a:srcRect/>
          <a:stretch/>
        </p:blipFill>
        <p:spPr>
          <a:xfrm rot="-1127281">
            <a:off x="3396824" y="3732053"/>
            <a:ext cx="362831" cy="517945"/>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0" y="-21906"/>
            <a:ext cx="609600" cy="609600"/>
          </a:xfrm>
          <a:prstGeom prst="rect">
            <a:avLst/>
          </a:prstGeom>
        </p:spPr>
      </p:pic>
    </p:spTree>
    <p:extLst>
      <p:ext uri="{BB962C8B-B14F-4D97-AF65-F5344CB8AC3E}">
        <p14:creationId xmlns:p14="http://schemas.microsoft.com/office/powerpoint/2010/main" val="3071020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Custom 1">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2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2.xml><?xml version="1.0" encoding="utf-8"?>
<a:themeOverride xmlns:a="http://schemas.openxmlformats.org/drawingml/2006/main">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docProps/app.xml><?xml version="1.0" encoding="utf-8"?>
<Properties xmlns="http://schemas.openxmlformats.org/officeDocument/2006/extended-properties" xmlns:vt="http://schemas.openxmlformats.org/officeDocument/2006/docPropsVTypes">
  <TotalTime>5242</TotalTime>
  <Words>8043</Words>
  <Application>Microsoft Macintosh PowerPoint</Application>
  <PresentationFormat>Widescreen</PresentationFormat>
  <Paragraphs>1239</Paragraphs>
  <Slides>44</Slides>
  <Notes>44</Notes>
  <HiddenSlides>0</HiddenSlides>
  <MMClips>39</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44</vt:i4>
      </vt:variant>
    </vt:vector>
  </HeadingPairs>
  <TitlesOfParts>
    <vt:vector size="57" baseType="lpstr">
      <vt:lpstr>Arial</vt:lpstr>
      <vt:lpstr>Calibri</vt:lpstr>
      <vt:lpstr>Verdana</vt:lpstr>
      <vt:lpstr>Wingdings</vt:lpstr>
      <vt:lpstr>Office Theme</vt:lpstr>
      <vt:lpstr>6_Office Theme</vt:lpstr>
      <vt:lpstr>7_Office Theme</vt:lpstr>
      <vt:lpstr>1_Office Theme</vt:lpstr>
      <vt:lpstr>2_Office Theme</vt:lpstr>
      <vt:lpstr>8_Office Theme</vt:lpstr>
      <vt:lpstr>12_Office Theme</vt:lpstr>
      <vt:lpstr>3_Office Theme</vt:lpstr>
      <vt:lpstr>4_Office Theme</vt:lpstr>
      <vt:lpstr>PowerPoint Presentation</vt:lpstr>
      <vt:lpstr>Pray, Review, and Preview</vt:lpstr>
      <vt:lpstr>Preview</vt:lpstr>
      <vt:lpstr> What do you see?</vt:lpstr>
      <vt:lpstr> What do you see?</vt:lpstr>
      <vt:lpstr> What do you see?</vt:lpstr>
      <vt:lpstr> What do you see?</vt:lpstr>
      <vt:lpstr> What do you see?</vt:lpstr>
      <vt:lpstr> What do you see?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Reflections and Closing Prayer</vt:lpstr>
      <vt:lpstr>PowerPoint Presentation</vt:lpstr>
      <vt:lpstr>PowerPoint Presentation</vt:lpstr>
      <vt:lpstr>PowerPoint Presentation</vt:lpstr>
      <vt:lpstr>Acknowledgements</vt:lpstr>
      <vt:lpstr>Acknowledgements -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Buell</dc:creator>
  <cp:lastModifiedBy>Microsoft Office User</cp:lastModifiedBy>
  <cp:revision>176</cp:revision>
  <cp:lastPrinted>2025-10-11T21:50:17Z</cp:lastPrinted>
  <dcterms:created xsi:type="dcterms:W3CDTF">2023-07-23T21:06:38Z</dcterms:created>
  <dcterms:modified xsi:type="dcterms:W3CDTF">2025-10-25T12:50:54Z</dcterms:modified>
</cp:coreProperties>
</file>