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7772400" cy="100584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ont" pitchFamily="2" charset="0"/>
      <p:regular r:id="rId9"/>
    </p:embeddedFont>
    <p:embeddedFont>
      <p:font typeface="Mont Bold" pitchFamily="2" charset="0"/>
      <p:regular r:id="rId10"/>
      <p:bold r:id="rId11"/>
    </p:embeddedFont>
    <p:embeddedFont>
      <p:font typeface="Mont Italics" pitchFamily="2" charset="0"/>
      <p:regular r:id="rId12"/>
      <p:italic r:id="rId13"/>
    </p:embeddedFont>
    <p:embeddedFont>
      <p:font typeface="Playfair Display Bold" pitchFamily="2" charset="77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74" autoAdjust="0"/>
  </p:normalViewPr>
  <p:slideViewPr>
    <p:cSldViewPr>
      <p:cViewPr varScale="1">
        <p:scale>
          <a:sx n="84" d="100"/>
          <a:sy n="84" d="100"/>
        </p:scale>
        <p:origin x="3344" y="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21885" y="3677115"/>
            <a:ext cx="2704170" cy="270417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BEB">
                <a:alpha val="6000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24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rot="-5400000">
            <a:off x="-3529612" y="5020239"/>
            <a:ext cx="8636000" cy="0"/>
          </a:xfrm>
          <a:prstGeom prst="line">
            <a:avLst/>
          </a:prstGeom>
          <a:ln w="19050" cap="flat">
            <a:solidFill>
              <a:srgbClr val="BE993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6085745" y="3677115"/>
            <a:ext cx="2704170" cy="270417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BEB">
                <a:alpha val="6000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24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rot="-5400000">
            <a:off x="2692894" y="5020239"/>
            <a:ext cx="8636000" cy="0"/>
          </a:xfrm>
          <a:prstGeom prst="line">
            <a:avLst/>
          </a:prstGeom>
          <a:ln w="19050" cap="flat">
            <a:solidFill>
              <a:srgbClr val="BE993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156454" y="-240987"/>
            <a:ext cx="7435903" cy="2694306"/>
          </a:xfrm>
          <a:custGeom>
            <a:avLst/>
            <a:gdLst/>
            <a:ahLst/>
            <a:cxnLst/>
            <a:rect l="l" t="t" r="r" b="b"/>
            <a:pathLst>
              <a:path w="7435903" h="2694306">
                <a:moveTo>
                  <a:pt x="0" y="0"/>
                </a:moveTo>
                <a:lnTo>
                  <a:pt x="7435904" y="0"/>
                </a:lnTo>
                <a:lnTo>
                  <a:pt x="7435904" y="2694305"/>
                </a:lnTo>
                <a:lnTo>
                  <a:pt x="0" y="26943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75" t="-7859" r="-3475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174281" y="1502376"/>
            <a:ext cx="1400251" cy="1396146"/>
          </a:xfrm>
          <a:custGeom>
            <a:avLst/>
            <a:gdLst/>
            <a:ahLst/>
            <a:cxnLst/>
            <a:rect l="l" t="t" r="r" b="b"/>
            <a:pathLst>
              <a:path w="1400251" h="1396146">
                <a:moveTo>
                  <a:pt x="0" y="0"/>
                </a:moveTo>
                <a:lnTo>
                  <a:pt x="1400250" y="0"/>
                </a:lnTo>
                <a:lnTo>
                  <a:pt x="1400250" y="1396146"/>
                </a:lnTo>
                <a:lnTo>
                  <a:pt x="0" y="13961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8567"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56454" y="9347200"/>
            <a:ext cx="7435903" cy="957974"/>
            <a:chOff x="0" y="0"/>
            <a:chExt cx="2832725" cy="3649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832725" cy="364942"/>
            </a:xfrm>
            <a:custGeom>
              <a:avLst/>
              <a:gdLst/>
              <a:ahLst/>
              <a:cxnLst/>
              <a:rect l="l" t="t" r="r" b="b"/>
              <a:pathLst>
                <a:path w="2832725" h="364942">
                  <a:moveTo>
                    <a:pt x="0" y="0"/>
                  </a:moveTo>
                  <a:lnTo>
                    <a:pt x="2832725" y="0"/>
                  </a:lnTo>
                  <a:lnTo>
                    <a:pt x="2832725" y="364942"/>
                  </a:lnTo>
                  <a:lnTo>
                    <a:pt x="0" y="364942"/>
                  </a:lnTo>
                  <a:close/>
                </a:path>
              </a:pathLst>
            </a:custGeom>
            <a:solidFill>
              <a:srgbClr val="06367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832725" cy="393517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24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182820" y="5889628"/>
            <a:ext cx="3383173" cy="668091"/>
            <a:chOff x="0" y="-95250"/>
            <a:chExt cx="1288828" cy="254511"/>
          </a:xfrm>
        </p:grpSpPr>
        <p:sp>
          <p:nvSpPr>
            <p:cNvPr id="16" name="Freeform 16"/>
            <p:cNvSpPr/>
            <p:nvPr/>
          </p:nvSpPr>
          <p:spPr>
            <a:xfrm>
              <a:off x="0" y="-70390"/>
              <a:ext cx="1288828" cy="229651"/>
            </a:xfrm>
            <a:custGeom>
              <a:avLst/>
              <a:gdLst/>
              <a:ahLst/>
              <a:cxnLst/>
              <a:rect l="l" t="t" r="r" b="b"/>
              <a:pathLst>
                <a:path w="1288828" h="159260">
                  <a:moveTo>
                    <a:pt x="34325" y="0"/>
                  </a:moveTo>
                  <a:lnTo>
                    <a:pt x="1254502" y="0"/>
                  </a:lnTo>
                  <a:cubicBezTo>
                    <a:pt x="1273460" y="0"/>
                    <a:pt x="1288828" y="15368"/>
                    <a:pt x="1288828" y="34325"/>
                  </a:cubicBezTo>
                  <a:lnTo>
                    <a:pt x="1288828" y="124935"/>
                  </a:lnTo>
                  <a:cubicBezTo>
                    <a:pt x="1288828" y="143892"/>
                    <a:pt x="1273460" y="159260"/>
                    <a:pt x="1254502" y="159260"/>
                  </a:cubicBezTo>
                  <a:lnTo>
                    <a:pt x="34325" y="159260"/>
                  </a:lnTo>
                  <a:cubicBezTo>
                    <a:pt x="15368" y="159260"/>
                    <a:pt x="0" y="143892"/>
                    <a:pt x="0" y="124935"/>
                  </a:cubicBezTo>
                  <a:lnTo>
                    <a:pt x="0" y="34325"/>
                  </a:lnTo>
                  <a:cubicBezTo>
                    <a:pt x="0" y="15368"/>
                    <a:pt x="15368" y="0"/>
                    <a:pt x="34325" y="0"/>
                  </a:cubicBezTo>
                  <a:close/>
                </a:path>
              </a:pathLst>
            </a:custGeom>
            <a:solidFill>
              <a:srgbClr val="063675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0"/>
              <a:ext cx="1288828" cy="25451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2238"/>
                </a:lnSpc>
              </a:pPr>
              <a:r>
                <a:rPr lang="en-US" sz="1599" spc="145" dirty="0">
                  <a:solidFill>
                    <a:srgbClr val="F4F4F4"/>
                  </a:solidFill>
                  <a:latin typeface="Mont"/>
                  <a:ea typeface="Mont"/>
                  <a:cs typeface="Mont"/>
                  <a:sym typeface="Mont"/>
                </a:rPr>
                <a:t>CLASS OF 2026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660031" y="4271750"/>
            <a:ext cx="4428751" cy="1464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2"/>
              </a:lnSpc>
            </a:pPr>
            <a:r>
              <a:rPr lang="en-US" sz="5626" b="1">
                <a:solidFill>
                  <a:srgbClr val="063675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Graduation Ceremony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328981" y="3400069"/>
            <a:ext cx="3090850" cy="680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2"/>
              </a:lnSpc>
              <a:spcBef>
                <a:spcPct val="0"/>
              </a:spcBef>
            </a:pPr>
            <a:r>
              <a:rPr lang="en-US" sz="1944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FIRST CHURCH                  A1 ENGLISH CLASS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06159" y="7651962"/>
            <a:ext cx="4736494" cy="50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0"/>
              </a:lnSpc>
              <a:spcBef>
                <a:spcPct val="0"/>
              </a:spcBef>
            </a:pPr>
            <a:r>
              <a:rPr lang="en-US" sz="2464" b="1">
                <a:solidFill>
                  <a:srgbClr val="063675"/>
                </a:solidFill>
                <a:latin typeface="Mont Bold"/>
                <a:ea typeface="Mont Bold"/>
                <a:cs typeface="Mont Bold"/>
                <a:sym typeface="Mont Bold"/>
              </a:rPr>
              <a:t>15 January | 10:00 AM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06159" y="8053328"/>
            <a:ext cx="4736494" cy="50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0"/>
              </a:lnSpc>
              <a:spcBef>
                <a:spcPct val="0"/>
              </a:spcBef>
            </a:pPr>
            <a:r>
              <a:rPr lang="en-US" sz="2464">
                <a:solidFill>
                  <a:srgbClr val="000000"/>
                </a:solidFill>
                <a:latin typeface="Mont"/>
                <a:ea typeface="Mont"/>
                <a:cs typeface="Mont"/>
                <a:sym typeface="Mont"/>
              </a:rPr>
              <a:t>123 Anywhere St., Any City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21885" y="3677115"/>
            <a:ext cx="2704170" cy="270417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BEB">
                <a:alpha val="6000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24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90115" y="3677115"/>
            <a:ext cx="2704170" cy="270417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BEB">
                <a:alpha val="6000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24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rot="-5400000">
            <a:off x="-3517818" y="5020239"/>
            <a:ext cx="8636000" cy="0"/>
          </a:xfrm>
          <a:prstGeom prst="line">
            <a:avLst/>
          </a:prstGeom>
          <a:ln w="19050" cap="flat">
            <a:solidFill>
              <a:srgbClr val="BE993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-5400000">
            <a:off x="2704688" y="5020239"/>
            <a:ext cx="8636000" cy="0"/>
          </a:xfrm>
          <a:prstGeom prst="line">
            <a:avLst/>
          </a:prstGeom>
          <a:ln w="19050" cap="flat">
            <a:solidFill>
              <a:srgbClr val="BE993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168248" y="9347200"/>
            <a:ext cx="7435903" cy="957974"/>
            <a:chOff x="0" y="0"/>
            <a:chExt cx="2832725" cy="36494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32725" cy="364942"/>
            </a:xfrm>
            <a:custGeom>
              <a:avLst/>
              <a:gdLst/>
              <a:ahLst/>
              <a:cxnLst/>
              <a:rect l="l" t="t" r="r" b="b"/>
              <a:pathLst>
                <a:path w="2832725" h="364942">
                  <a:moveTo>
                    <a:pt x="0" y="0"/>
                  </a:moveTo>
                  <a:lnTo>
                    <a:pt x="2832725" y="0"/>
                  </a:lnTo>
                  <a:lnTo>
                    <a:pt x="2832725" y="364942"/>
                  </a:lnTo>
                  <a:lnTo>
                    <a:pt x="0" y="364942"/>
                  </a:lnTo>
                  <a:close/>
                </a:path>
              </a:pathLst>
            </a:custGeom>
            <a:solidFill>
              <a:srgbClr val="06367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2832725" cy="393517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24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8248" y="-246774"/>
            <a:ext cx="7435903" cy="957974"/>
            <a:chOff x="0" y="0"/>
            <a:chExt cx="2832725" cy="36494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832725" cy="364942"/>
            </a:xfrm>
            <a:custGeom>
              <a:avLst/>
              <a:gdLst/>
              <a:ahLst/>
              <a:cxnLst/>
              <a:rect l="l" t="t" r="r" b="b"/>
              <a:pathLst>
                <a:path w="2832725" h="364942">
                  <a:moveTo>
                    <a:pt x="0" y="0"/>
                  </a:moveTo>
                  <a:lnTo>
                    <a:pt x="2832725" y="0"/>
                  </a:lnTo>
                  <a:lnTo>
                    <a:pt x="2832725" y="364942"/>
                  </a:lnTo>
                  <a:lnTo>
                    <a:pt x="0" y="364942"/>
                  </a:lnTo>
                  <a:close/>
                </a:path>
              </a:pathLst>
            </a:custGeom>
            <a:solidFill>
              <a:srgbClr val="063675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2832725" cy="393517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24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927079" y="2331116"/>
            <a:ext cx="1236361" cy="420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52"/>
              </a:lnSpc>
              <a:spcBef>
                <a:spcPct val="0"/>
              </a:spcBef>
            </a:pPr>
            <a:r>
              <a:rPr lang="en-US" sz="2037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07:00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84203" y="2382332"/>
            <a:ext cx="1948163" cy="34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8"/>
              </a:lnSpc>
              <a:spcBef>
                <a:spcPct val="0"/>
              </a:spcBef>
            </a:pPr>
            <a:r>
              <a:rPr lang="en-US" sz="1612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OPENING PRAYER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484203" y="2626607"/>
            <a:ext cx="1948163" cy="34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8"/>
              </a:lnSpc>
              <a:spcBef>
                <a:spcPct val="0"/>
              </a:spcBef>
            </a:pPr>
            <a:r>
              <a:rPr lang="en-US" sz="1612" i="1">
                <a:solidFill>
                  <a:srgbClr val="000000"/>
                </a:solidFill>
                <a:latin typeface="Mont Italics"/>
                <a:ea typeface="Mont Italics"/>
                <a:cs typeface="Mont Italics"/>
                <a:sym typeface="Mont Italics"/>
              </a:rPr>
              <a:t>Lead Teacher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27079" y="2998107"/>
            <a:ext cx="1236361" cy="420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52"/>
              </a:lnSpc>
              <a:spcBef>
                <a:spcPct val="0"/>
              </a:spcBef>
            </a:pPr>
            <a:r>
              <a:rPr lang="en-US" sz="2037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07:10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484203" y="3049323"/>
            <a:ext cx="1948163" cy="34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8"/>
              </a:lnSpc>
              <a:spcBef>
                <a:spcPct val="0"/>
              </a:spcBef>
            </a:pPr>
            <a:r>
              <a:rPr lang="en-US" sz="1612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THANK YOU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484203" y="3293598"/>
            <a:ext cx="1948163" cy="34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8"/>
              </a:lnSpc>
              <a:spcBef>
                <a:spcPct val="0"/>
              </a:spcBef>
            </a:pPr>
            <a:r>
              <a:rPr lang="en-US" sz="1612" i="1">
                <a:solidFill>
                  <a:srgbClr val="000000"/>
                </a:solidFill>
                <a:latin typeface="Mont Italics"/>
                <a:ea typeface="Mont Italics"/>
                <a:cs typeface="Mont Italics"/>
                <a:sym typeface="Mont Italics"/>
              </a:rPr>
              <a:t>Samira Hadid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27079" y="3665098"/>
            <a:ext cx="1236361" cy="420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52"/>
              </a:lnSpc>
              <a:spcBef>
                <a:spcPct val="0"/>
              </a:spcBef>
            </a:pPr>
            <a:r>
              <a:rPr lang="en-US" sz="2037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07:20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484203" y="3716314"/>
            <a:ext cx="1948163" cy="34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8"/>
              </a:lnSpc>
              <a:spcBef>
                <a:spcPct val="0"/>
              </a:spcBef>
            </a:pPr>
            <a:r>
              <a:rPr lang="en-US" sz="1612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SONGS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484203" y="3960589"/>
            <a:ext cx="1948163" cy="34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8"/>
              </a:lnSpc>
              <a:spcBef>
                <a:spcPct val="0"/>
              </a:spcBef>
            </a:pPr>
            <a:r>
              <a:rPr lang="en-US" sz="1612" i="1">
                <a:solidFill>
                  <a:srgbClr val="000000"/>
                </a:solidFill>
                <a:latin typeface="Mont Italics"/>
                <a:ea typeface="Mont Italics"/>
                <a:cs typeface="Mont Italics"/>
                <a:sym typeface="Mont Italics"/>
              </a:rPr>
              <a:t>Class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927079" y="4332089"/>
            <a:ext cx="1236361" cy="420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52"/>
              </a:lnSpc>
              <a:spcBef>
                <a:spcPct val="0"/>
              </a:spcBef>
            </a:pPr>
            <a:r>
              <a:rPr lang="en-US" sz="2037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07:30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84203" y="4383305"/>
            <a:ext cx="1948163" cy="34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8"/>
              </a:lnSpc>
              <a:spcBef>
                <a:spcPct val="0"/>
              </a:spcBef>
            </a:pPr>
            <a:r>
              <a:rPr lang="en-US" sz="1612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ADDRESS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484203" y="4627581"/>
            <a:ext cx="2717911" cy="283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8"/>
              </a:lnSpc>
              <a:spcBef>
                <a:spcPct val="0"/>
              </a:spcBef>
            </a:pPr>
            <a:r>
              <a:rPr lang="en-US" sz="1612" i="1" dirty="0">
                <a:solidFill>
                  <a:srgbClr val="000000"/>
                </a:solidFill>
                <a:latin typeface="Mont Italics"/>
                <a:ea typeface="Mont Italics"/>
                <a:cs typeface="Mont Italics"/>
                <a:sym typeface="Mont Italics"/>
              </a:rPr>
              <a:t>Mr. Pedro Fernandez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927079" y="4999081"/>
            <a:ext cx="1236361" cy="420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52"/>
              </a:lnSpc>
              <a:spcBef>
                <a:spcPct val="0"/>
              </a:spcBef>
            </a:pPr>
            <a:r>
              <a:rPr lang="en-US" sz="2037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07:40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484203" y="5050297"/>
            <a:ext cx="2976234" cy="34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8"/>
              </a:lnSpc>
              <a:spcBef>
                <a:spcPct val="0"/>
              </a:spcBef>
            </a:pPr>
            <a:r>
              <a:rPr lang="en-US" sz="1612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STUDENT TESTIMONIES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484203" y="5294572"/>
            <a:ext cx="1948163" cy="34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8"/>
              </a:lnSpc>
              <a:spcBef>
                <a:spcPct val="0"/>
              </a:spcBef>
            </a:pPr>
            <a:r>
              <a:rPr lang="en-US" sz="1612" i="1">
                <a:solidFill>
                  <a:srgbClr val="000000"/>
                </a:solidFill>
                <a:latin typeface="Mont Italics"/>
                <a:ea typeface="Mont Italics"/>
                <a:cs typeface="Mont Italics"/>
                <a:sym typeface="Mont Italics"/>
              </a:rPr>
              <a:t>Graduates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927079" y="5666072"/>
            <a:ext cx="1236361" cy="420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52"/>
              </a:lnSpc>
              <a:spcBef>
                <a:spcPct val="0"/>
              </a:spcBef>
            </a:pPr>
            <a:r>
              <a:rPr lang="en-US" sz="2037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07:50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484203" y="5717288"/>
            <a:ext cx="2976234" cy="34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8"/>
              </a:lnSpc>
              <a:spcBef>
                <a:spcPct val="0"/>
              </a:spcBef>
            </a:pPr>
            <a:r>
              <a:rPr lang="en-US" sz="1612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DIPLOMA PRESENTATION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484203" y="5961563"/>
            <a:ext cx="1948163" cy="34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8"/>
              </a:lnSpc>
              <a:spcBef>
                <a:spcPct val="0"/>
              </a:spcBef>
            </a:pPr>
            <a:r>
              <a:rPr lang="en-US" sz="1612" i="1">
                <a:solidFill>
                  <a:srgbClr val="000000"/>
                </a:solidFill>
                <a:latin typeface="Mont Italics"/>
                <a:ea typeface="Mont Italics"/>
                <a:cs typeface="Mont Italics"/>
                <a:sym typeface="Mont Italics"/>
              </a:rPr>
              <a:t>Reese Miller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927079" y="6333063"/>
            <a:ext cx="1236361" cy="420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52"/>
              </a:lnSpc>
              <a:spcBef>
                <a:spcPct val="0"/>
              </a:spcBef>
            </a:pPr>
            <a:r>
              <a:rPr lang="en-US" sz="2037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08:00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484203" y="6384279"/>
            <a:ext cx="2641607" cy="34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8"/>
              </a:lnSpc>
              <a:spcBef>
                <a:spcPct val="0"/>
              </a:spcBef>
            </a:pPr>
            <a:r>
              <a:rPr lang="en-US" sz="1612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SIGN UP FOR NEXT CLASS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484203" y="6628554"/>
            <a:ext cx="3250820" cy="34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8"/>
              </a:lnSpc>
              <a:spcBef>
                <a:spcPct val="0"/>
              </a:spcBef>
            </a:pPr>
            <a:r>
              <a:rPr lang="en-US" sz="1612" i="1">
                <a:solidFill>
                  <a:srgbClr val="000000"/>
                </a:solidFill>
                <a:latin typeface="Mont Italics"/>
                <a:ea typeface="Mont Italics"/>
                <a:cs typeface="Mont Italics"/>
                <a:sym typeface="Mont Italics"/>
              </a:rPr>
              <a:t>Enroll, Invite Others, Volunteer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927079" y="7000054"/>
            <a:ext cx="1236361" cy="420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52"/>
              </a:lnSpc>
              <a:spcBef>
                <a:spcPct val="0"/>
              </a:spcBef>
            </a:pPr>
            <a:r>
              <a:rPr lang="en-US" sz="2037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08:05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484203" y="7051270"/>
            <a:ext cx="3085927" cy="34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8"/>
              </a:lnSpc>
              <a:spcBef>
                <a:spcPct val="0"/>
              </a:spcBef>
            </a:pPr>
            <a:r>
              <a:rPr lang="en-US" sz="1612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PRAYER &amp; BLESSING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484203" y="7295546"/>
            <a:ext cx="1948163" cy="34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8"/>
              </a:lnSpc>
              <a:spcBef>
                <a:spcPct val="0"/>
              </a:spcBef>
            </a:pPr>
            <a:r>
              <a:rPr lang="en-US" sz="1612" i="1" dirty="0">
                <a:solidFill>
                  <a:srgbClr val="000000"/>
                </a:solidFill>
                <a:latin typeface="Mont Italics"/>
                <a:ea typeface="Mont Italics"/>
                <a:cs typeface="Mont Italics"/>
                <a:sym typeface="Mont Italics"/>
              </a:rPr>
              <a:t>Pastor Bob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697059" y="1250646"/>
            <a:ext cx="4428751" cy="747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2"/>
              </a:lnSpc>
            </a:pPr>
            <a:r>
              <a:rPr lang="en-US" sz="5626" b="1">
                <a:solidFill>
                  <a:srgbClr val="063675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Program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922703" y="8131121"/>
            <a:ext cx="3977464" cy="359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1"/>
              </a:lnSpc>
            </a:pPr>
            <a:r>
              <a:rPr lang="en-US" sz="2684" b="1" dirty="0">
                <a:solidFill>
                  <a:srgbClr val="063675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Congratulations!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21885" y="3677115"/>
            <a:ext cx="2704170" cy="270417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BEB">
                <a:alpha val="6000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24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90115" y="3677115"/>
            <a:ext cx="2704170" cy="270417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BEB">
                <a:alpha val="6000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24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rot="-5400000">
            <a:off x="-3517818" y="5020239"/>
            <a:ext cx="8636000" cy="0"/>
          </a:xfrm>
          <a:prstGeom prst="line">
            <a:avLst/>
          </a:prstGeom>
          <a:ln w="19050" cap="flat">
            <a:solidFill>
              <a:srgbClr val="BE993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-5400000">
            <a:off x="2704688" y="5020239"/>
            <a:ext cx="8636000" cy="0"/>
          </a:xfrm>
          <a:prstGeom prst="line">
            <a:avLst/>
          </a:prstGeom>
          <a:ln w="19050" cap="flat">
            <a:solidFill>
              <a:srgbClr val="BE993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168248" y="9347200"/>
            <a:ext cx="7435903" cy="957974"/>
            <a:chOff x="0" y="0"/>
            <a:chExt cx="2832725" cy="36494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32725" cy="364942"/>
            </a:xfrm>
            <a:custGeom>
              <a:avLst/>
              <a:gdLst/>
              <a:ahLst/>
              <a:cxnLst/>
              <a:rect l="l" t="t" r="r" b="b"/>
              <a:pathLst>
                <a:path w="2832725" h="364942">
                  <a:moveTo>
                    <a:pt x="0" y="0"/>
                  </a:moveTo>
                  <a:lnTo>
                    <a:pt x="2832725" y="0"/>
                  </a:lnTo>
                  <a:lnTo>
                    <a:pt x="2832725" y="364942"/>
                  </a:lnTo>
                  <a:lnTo>
                    <a:pt x="0" y="364942"/>
                  </a:lnTo>
                  <a:close/>
                </a:path>
              </a:pathLst>
            </a:custGeom>
            <a:solidFill>
              <a:srgbClr val="06367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2832725" cy="393517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24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8248" y="-246774"/>
            <a:ext cx="7435903" cy="957974"/>
            <a:chOff x="0" y="0"/>
            <a:chExt cx="2832725" cy="36494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832725" cy="364942"/>
            </a:xfrm>
            <a:custGeom>
              <a:avLst/>
              <a:gdLst/>
              <a:ahLst/>
              <a:cxnLst/>
              <a:rect l="l" t="t" r="r" b="b"/>
              <a:pathLst>
                <a:path w="2832725" h="364942">
                  <a:moveTo>
                    <a:pt x="0" y="0"/>
                  </a:moveTo>
                  <a:lnTo>
                    <a:pt x="2832725" y="0"/>
                  </a:lnTo>
                  <a:lnTo>
                    <a:pt x="2832725" y="364942"/>
                  </a:lnTo>
                  <a:lnTo>
                    <a:pt x="0" y="364942"/>
                  </a:lnTo>
                  <a:close/>
                </a:path>
              </a:pathLst>
            </a:custGeom>
            <a:solidFill>
              <a:srgbClr val="063675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2832725" cy="393517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24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484203" y="2382332"/>
            <a:ext cx="1948163" cy="283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8"/>
              </a:lnSpc>
              <a:spcBef>
                <a:spcPct val="0"/>
              </a:spcBef>
            </a:pPr>
            <a:r>
              <a:rPr lang="en-US" sz="1612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Ernie Fisher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427455" y="3627883"/>
            <a:ext cx="1948163" cy="283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8"/>
              </a:lnSpc>
              <a:spcBef>
                <a:spcPct val="0"/>
              </a:spcBef>
            </a:pPr>
            <a:r>
              <a:rPr lang="en-US" sz="1612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Tim Peterson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407269" y="4923161"/>
            <a:ext cx="1948163" cy="283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8"/>
              </a:lnSpc>
              <a:spcBef>
                <a:spcPct val="0"/>
              </a:spcBef>
            </a:pPr>
            <a:r>
              <a:rPr lang="en-US" sz="1612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Simon Neil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484202" y="2708303"/>
            <a:ext cx="2627220" cy="2832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58"/>
              </a:lnSpc>
              <a:spcBef>
                <a:spcPct val="0"/>
              </a:spcBef>
            </a:pPr>
            <a:r>
              <a:rPr lang="en-US" sz="1612" i="1" dirty="0">
                <a:solidFill>
                  <a:srgbClr val="000000"/>
                </a:solidFill>
                <a:latin typeface="Mont Italics"/>
                <a:ea typeface="Mont Italics"/>
                <a:cs typeface="Mont Italics"/>
                <a:sym typeface="Mont Italics"/>
              </a:rPr>
              <a:t>Perfect Attendance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697059" y="1250646"/>
            <a:ext cx="4428751" cy="747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2"/>
              </a:lnSpc>
            </a:pPr>
            <a:r>
              <a:rPr lang="en-US" sz="5626" b="1" dirty="0">
                <a:solidFill>
                  <a:srgbClr val="063675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Graduates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CF36EE-2AD2-A390-93BB-830379541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12" y="2283144"/>
            <a:ext cx="12573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1">
            <a:extLst>
              <a:ext uri="{FF2B5EF4-FFF2-40B4-BE49-F238E27FC236}">
                <a16:creationId xmlns:a16="http://schemas.microsoft.com/office/drawing/2014/main" id="{DAAA7EBA-2B83-68E9-6F28-FFB6972D1664}"/>
              </a:ext>
            </a:extLst>
          </p:cNvPr>
          <p:cNvSpPr txBox="1"/>
          <p:nvPr/>
        </p:nvSpPr>
        <p:spPr>
          <a:xfrm>
            <a:off x="1922703" y="8131121"/>
            <a:ext cx="3977464" cy="359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1"/>
              </a:lnSpc>
            </a:pPr>
            <a:r>
              <a:rPr lang="en-US" sz="2684" b="1" dirty="0">
                <a:solidFill>
                  <a:srgbClr val="063675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Congratulations!</a:t>
            </a:r>
          </a:p>
        </p:txBody>
      </p:sp>
    </p:spTree>
    <p:extLst>
      <p:ext uri="{BB962C8B-B14F-4D97-AF65-F5344CB8AC3E}">
        <p14:creationId xmlns:p14="http://schemas.microsoft.com/office/powerpoint/2010/main" val="823407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81</Words>
  <Application>Microsoft Macintosh PowerPoint</Application>
  <PresentationFormat>Custom</PresentationFormat>
  <Paragraphs>37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Calibri</vt:lpstr>
      <vt:lpstr>Playfair Display Bold</vt:lpstr>
      <vt:lpstr>Arial</vt:lpstr>
      <vt:lpstr>Mont Bold</vt:lpstr>
      <vt:lpstr>Mont Italics</vt:lpstr>
      <vt:lpstr>Mont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Gold Modern Graduation Program</dc:title>
  <cp:lastModifiedBy>Microsoft Office User</cp:lastModifiedBy>
  <cp:revision>2</cp:revision>
  <dcterms:created xsi:type="dcterms:W3CDTF">2006-08-16T00:00:00Z</dcterms:created>
  <dcterms:modified xsi:type="dcterms:W3CDTF">2025-11-25T16:14:46Z</dcterms:modified>
  <dc:identifier>DAG5t4Wu7tI</dc:identifier>
</cp:coreProperties>
</file>