
<file path=[Content_Types].xml><?xml version="1.0" encoding="utf-8"?>
<Types xmlns="http://schemas.openxmlformats.org/package/2006/content-types">
  <Default Extension="png" ContentType="image/png"/>
  <Default Extension="svg" ContentType="image/svg+xml"/>
  <Default Extension="m4a" ContentType="audio/mp4"/>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 id="2147483659" r:id="rId2"/>
    <p:sldMasterId id="2147483671" r:id="rId3"/>
    <p:sldMasterId id="2147483682" r:id="rId4"/>
    <p:sldMasterId id="2147483694" r:id="rId5"/>
  </p:sldMasterIdLst>
  <p:notesMasterIdLst>
    <p:notesMasterId r:id="rId59"/>
  </p:notesMasterIdLst>
  <p:handoutMasterIdLst>
    <p:handoutMasterId r:id="rId60"/>
  </p:handoutMasterIdLst>
  <p:sldIdLst>
    <p:sldId id="447" r:id="rId6"/>
    <p:sldId id="257" r:id="rId7"/>
    <p:sldId id="259" r:id="rId8"/>
    <p:sldId id="258" r:id="rId9"/>
    <p:sldId id="260" r:id="rId10"/>
    <p:sldId id="261" r:id="rId11"/>
    <p:sldId id="262" r:id="rId12"/>
    <p:sldId id="263" r:id="rId13"/>
    <p:sldId id="450" r:id="rId14"/>
    <p:sldId id="451" r:id="rId15"/>
    <p:sldId id="452" r:id="rId16"/>
    <p:sldId id="265" r:id="rId17"/>
    <p:sldId id="449"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6" r:id="rId38"/>
    <p:sldId id="287" r:id="rId39"/>
    <p:sldId id="288" r:id="rId40"/>
    <p:sldId id="289" r:id="rId41"/>
    <p:sldId id="290" r:id="rId42"/>
    <p:sldId id="448" r:id="rId43"/>
    <p:sldId id="292" r:id="rId44"/>
    <p:sldId id="293" r:id="rId45"/>
    <p:sldId id="294" r:id="rId46"/>
    <p:sldId id="295" r:id="rId47"/>
    <p:sldId id="296" r:id="rId48"/>
    <p:sldId id="297" r:id="rId49"/>
    <p:sldId id="298" r:id="rId50"/>
    <p:sldId id="299" r:id="rId51"/>
    <p:sldId id="300" r:id="rId52"/>
    <p:sldId id="301" r:id="rId53"/>
    <p:sldId id="302" r:id="rId54"/>
    <p:sldId id="446" r:id="rId55"/>
    <p:sldId id="427" r:id="rId56"/>
    <p:sldId id="305" r:id="rId57"/>
    <p:sldId id="306" r:id="rId58"/>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1" roundtripDataSignature="AMtx7mgiDw2BZOcF6UWyWlpWKsrz+prNL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orothy Konadu" initials="" lastIdx="2" clrIdx="0"/>
  <p:cmAuthor id="1" name="Leigha Wachter" initials="" lastIdx="1" clrIdx="1"/>
  <p:cmAuthor id="2" name="Microsoft Office User" initials="" lastIdx="30" clrIdx="2"/>
  <p:cmAuthor id="3" name="Melina Gallo" initials="" lastIdx="3"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6B9A"/>
    <a:srgbClr val="FFFFCC"/>
    <a:srgbClr val="0563C1"/>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6B7951E-6DD4-47BA-920C-7EBD021768FA}">
  <a:tblStyle styleId="{E6B7951E-6DD4-47BA-920C-7EBD021768FA}"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014ACD06-FD42-4104-A777-31D70E8285C2}" styleName="Table_1">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CBE57660-31D8-4767-852F-BED50AE06C03}" styleName="Table_2">
    <a:wholeTbl>
      <a:tcTxStyle b="off" i="off">
        <a:font>
          <a:latin typeface="Calibri"/>
          <a:ea typeface="Calibri"/>
          <a:cs typeface="Calibri"/>
        </a:font>
        <a:schemeClr val="dk1"/>
      </a:tcTxStyle>
      <a:tcStyle>
        <a:tcBdr>
          <a:left>
            <a:ln w="12700" cap="flat" cmpd="sng">
              <a:solidFill>
                <a:schemeClr val="accent5"/>
              </a:solidFill>
              <a:prstDash val="solid"/>
              <a:round/>
              <a:headEnd type="none" w="sm" len="sm"/>
              <a:tailEnd type="none" w="sm" len="sm"/>
            </a:ln>
          </a:left>
          <a:right>
            <a:ln w="12700" cap="flat" cmpd="sng">
              <a:solidFill>
                <a:schemeClr val="accent5"/>
              </a:solidFill>
              <a:prstDash val="solid"/>
              <a:round/>
              <a:headEnd type="none" w="sm" len="sm"/>
              <a:tailEnd type="none" w="sm" len="sm"/>
            </a:ln>
          </a:right>
          <a:top>
            <a:ln w="12700" cap="flat" cmpd="sng">
              <a:solidFill>
                <a:schemeClr val="accent5"/>
              </a:solidFill>
              <a:prstDash val="solid"/>
              <a:round/>
              <a:headEnd type="none" w="sm" len="sm"/>
              <a:tailEnd type="none" w="sm" len="sm"/>
            </a:ln>
          </a:top>
          <a:bottom>
            <a:ln w="12700" cap="flat" cmpd="sng">
              <a:solidFill>
                <a:schemeClr val="accent5"/>
              </a:solidFill>
              <a:prstDash val="solid"/>
              <a:round/>
              <a:headEnd type="none" w="sm" len="sm"/>
              <a:tailEnd type="none" w="sm" len="sm"/>
            </a:ln>
          </a:bottom>
          <a:insideH>
            <a:ln w="12700" cap="flat" cmpd="sng">
              <a:solidFill>
                <a:schemeClr val="accent5"/>
              </a:solidFill>
              <a:prstDash val="solid"/>
              <a:round/>
              <a:headEnd type="none" w="sm" len="sm"/>
              <a:tailEnd type="none" w="sm" len="sm"/>
            </a:ln>
          </a:insideH>
          <a:insideV>
            <a:ln w="12700" cap="flat" cmpd="sng">
              <a:solidFill>
                <a:schemeClr val="accent5"/>
              </a:solidFill>
              <a:prstDash val="solid"/>
              <a:round/>
              <a:headEnd type="none" w="sm" len="sm"/>
              <a:tailEnd type="none" w="sm" len="sm"/>
            </a:ln>
          </a:insideV>
        </a:tcBdr>
        <a:fill>
          <a:solidFill>
            <a:srgbClr val="FFFFFF">
              <a:alpha val="0"/>
            </a:srgbClr>
          </a:solidFill>
        </a:fill>
      </a:tcStyle>
    </a:wholeTbl>
    <a:band1H>
      <a:tcTxStyle b="off" i="off"/>
      <a:tcStyle>
        <a:tcBdr/>
        <a:fill>
          <a:solidFill>
            <a:schemeClr val="accent5">
              <a:alpha val="20000"/>
            </a:schemeClr>
          </a:solidFill>
        </a:fill>
      </a:tcStyle>
    </a:band1H>
    <a:band2H>
      <a:tcTxStyle b="off" i="off"/>
      <a:tcStyle>
        <a:tcBdr/>
      </a:tcStyle>
    </a:band2H>
    <a:band1V>
      <a:tcTxStyle b="off" i="off"/>
      <a:tcStyle>
        <a:tcBdr/>
        <a:fill>
          <a:solidFill>
            <a:schemeClr val="accent5">
              <a:alpha val="20000"/>
            </a:schemeClr>
          </a:solidFill>
        </a:fill>
      </a:tcStyle>
    </a:band1V>
    <a:band2V>
      <a:tcTxStyle b="off" i="off"/>
      <a:tcStyle>
        <a:tcBdr/>
      </a:tcStyle>
    </a:band2V>
    <a:lastCol>
      <a:tcTxStyle b="on" i="off"/>
      <a:tcStyle>
        <a:tcBdr/>
      </a:tcStyle>
    </a:lastCol>
    <a:firstCol>
      <a:tcTxStyle b="on" i="off"/>
      <a:tcStyle>
        <a:tcBdr/>
      </a:tcStyle>
    </a:firstCol>
    <a:lastRow>
      <a:tcTxStyle b="on" i="off"/>
      <a:tcStyle>
        <a:tcBdr>
          <a:top>
            <a:ln w="50800" cap="flat" cmpd="sng">
              <a:solidFill>
                <a:schemeClr val="accent5"/>
              </a:solidFill>
              <a:prstDash val="solid"/>
              <a:round/>
              <a:headEnd type="none" w="sm" len="sm"/>
              <a:tailEnd type="none" w="sm" len="sm"/>
            </a:ln>
          </a:top>
        </a:tcBdr>
        <a:fill>
          <a:solidFill>
            <a:srgbClr val="FFFFFF">
              <a:alpha val="0"/>
            </a:srgbClr>
          </a:solidFill>
        </a:fill>
      </a:tcStyle>
    </a:lastRow>
    <a:seCell>
      <a:tcTxStyle b="off" i="off"/>
      <a:tcStyle>
        <a:tcBdr/>
      </a:tcStyle>
    </a:seCell>
    <a:swCell>
      <a:tcTxStyle b="off" i="off"/>
      <a:tcStyle>
        <a:tcBdr/>
      </a:tcStyle>
    </a:swCell>
    <a:firstRow>
      <a:tcTxStyle b="on" i="off"/>
      <a:tcStyle>
        <a:tcBdr>
          <a:bottom>
            <a:ln w="25400" cap="flat" cmpd="sng">
              <a:solidFill>
                <a:schemeClr val="accent5"/>
              </a:solidFill>
              <a:prstDash val="solid"/>
              <a:round/>
              <a:headEnd type="none" w="sm" len="sm"/>
              <a:tailEnd type="none" w="sm" len="sm"/>
            </a:ln>
          </a:bottom>
        </a:tcBdr>
        <a:fill>
          <a:solidFill>
            <a:srgbClr val="FFFFFF">
              <a:alpha val="0"/>
            </a:srgbClr>
          </a:solidFill>
        </a:fill>
      </a:tcStyle>
    </a:firstRow>
    <a:neCell>
      <a:tcTxStyle b="off" i="off"/>
      <a:tcStyle>
        <a:tcBdr/>
      </a:tcStyle>
    </a:neCell>
    <a:nwCell>
      <a:tcTxStyle b="off" i="off"/>
      <a:tcStyle>
        <a:tcBdr/>
      </a:tcStyle>
    </a:nwCell>
  </a:tblStyle>
  <a:tblStyle styleId="{AC665086-7A4D-46A7-9229-6A59AC485F56}" styleName="Table_3">
    <a:wholeTbl>
      <a:tcTxStyle b="off" i="off">
        <a:font>
          <a:latin typeface="Calibri"/>
          <a:ea typeface="Calibri"/>
          <a:cs typeface="Calibri"/>
        </a:font>
        <a:schemeClr val="dk1"/>
      </a:tcTxStyle>
      <a:tcStyle>
        <a:tcBdr>
          <a:left>
            <a:ln w="12700" cap="flat" cmpd="sng">
              <a:solidFill>
                <a:schemeClr val="accent1"/>
              </a:solidFill>
              <a:prstDash val="solid"/>
              <a:round/>
              <a:headEnd type="none" w="sm" len="sm"/>
              <a:tailEnd type="none" w="sm" len="sm"/>
            </a:ln>
          </a:left>
          <a:right>
            <a:ln w="12700" cap="flat" cmpd="sng">
              <a:solidFill>
                <a:schemeClr val="accent1"/>
              </a:solidFill>
              <a:prstDash val="solid"/>
              <a:round/>
              <a:headEnd type="none" w="sm" len="sm"/>
              <a:tailEnd type="none" w="sm" len="sm"/>
            </a:ln>
          </a:right>
          <a:top>
            <a:ln w="12700" cap="flat" cmpd="sng">
              <a:solidFill>
                <a:schemeClr val="accent1"/>
              </a:solidFill>
              <a:prstDash val="solid"/>
              <a:round/>
              <a:headEnd type="none" w="sm" len="sm"/>
              <a:tailEnd type="none" w="sm" len="sm"/>
            </a:ln>
          </a:top>
          <a:bottom>
            <a:ln w="12700" cap="flat" cmpd="sng">
              <a:solidFill>
                <a:schemeClr val="accent1"/>
              </a:solidFill>
              <a:prstDash val="solid"/>
              <a:round/>
              <a:headEnd type="none" w="sm" len="sm"/>
              <a:tailEnd type="none" w="sm" len="sm"/>
            </a:ln>
          </a:bottom>
          <a:insideH>
            <a:ln w="12700" cap="flat" cmpd="sng">
              <a:solidFill>
                <a:schemeClr val="accent1"/>
              </a:solidFill>
              <a:prstDash val="solid"/>
              <a:round/>
              <a:headEnd type="none" w="sm" len="sm"/>
              <a:tailEnd type="none" w="sm" len="sm"/>
            </a:ln>
          </a:insideH>
          <a:insideV>
            <a:ln w="12700" cap="flat" cmpd="sng">
              <a:solidFill>
                <a:schemeClr val="accent1"/>
              </a:solidFill>
              <a:prstDash val="solid"/>
              <a:round/>
              <a:headEnd type="none" w="sm" len="sm"/>
              <a:tailEnd type="none" w="sm" len="sm"/>
            </a:ln>
          </a:insideV>
        </a:tcBdr>
        <a:fill>
          <a:solidFill>
            <a:srgbClr val="FFFFFF">
              <a:alpha val="0"/>
            </a:srgbClr>
          </a:solidFill>
        </a:fill>
      </a:tcStyle>
    </a:wholeTbl>
    <a:band1H>
      <a:tcTxStyle b="off" i="off"/>
      <a:tcStyle>
        <a:tcBdr/>
        <a:fill>
          <a:solidFill>
            <a:schemeClr val="accent1">
              <a:alpha val="20000"/>
            </a:schemeClr>
          </a:solidFill>
        </a:fill>
      </a:tcStyle>
    </a:band1H>
    <a:band2H>
      <a:tcTxStyle b="off" i="off"/>
      <a:tcStyle>
        <a:tcBdr/>
      </a:tcStyle>
    </a:band2H>
    <a:band1V>
      <a:tcTxStyle b="off" i="off"/>
      <a:tcStyle>
        <a:tcBdr/>
        <a:fill>
          <a:solidFill>
            <a:schemeClr val="accent1">
              <a:alpha val="20000"/>
            </a:schemeClr>
          </a:solidFill>
        </a:fill>
      </a:tcStyle>
    </a:band1V>
    <a:band2V>
      <a:tcTxStyle b="off" i="off"/>
      <a:tcStyle>
        <a:tcBdr/>
      </a:tcStyle>
    </a:band2V>
    <a:lastCol>
      <a:tcTxStyle b="on" i="off"/>
      <a:tcStyle>
        <a:tcBdr/>
      </a:tcStyle>
    </a:lastCol>
    <a:firstCol>
      <a:tcTxStyle b="on" i="off"/>
      <a:tcStyle>
        <a:tcBdr/>
      </a:tcStyle>
    </a:firstCol>
    <a:lastRow>
      <a:tcTxStyle b="on" i="off"/>
      <a:tcStyle>
        <a:tcBdr>
          <a:top>
            <a:ln w="50800" cap="flat" cmpd="sng">
              <a:solidFill>
                <a:schemeClr val="accent1"/>
              </a:solidFill>
              <a:prstDash val="solid"/>
              <a:round/>
              <a:headEnd type="none" w="sm" len="sm"/>
              <a:tailEnd type="none" w="sm" len="sm"/>
            </a:ln>
          </a:top>
        </a:tcBdr>
        <a:fill>
          <a:solidFill>
            <a:srgbClr val="FFFFFF">
              <a:alpha val="0"/>
            </a:srgbClr>
          </a:solidFill>
        </a:fill>
      </a:tcStyle>
    </a:lastRow>
    <a:seCell>
      <a:tcTxStyle b="off" i="off"/>
      <a:tcStyle>
        <a:tcBdr/>
      </a:tcStyle>
    </a:seCell>
    <a:swCell>
      <a:tcTxStyle b="off" i="off"/>
      <a:tcStyle>
        <a:tcBdr/>
      </a:tcStyle>
    </a:swCell>
    <a:firstRow>
      <a:tcTxStyle b="on" i="off"/>
      <a:tcStyle>
        <a:tcBdr>
          <a:bottom>
            <a:ln w="25400" cap="flat" cmpd="sng">
              <a:solidFill>
                <a:schemeClr val="accent1"/>
              </a:solidFill>
              <a:prstDash val="solid"/>
              <a:round/>
              <a:headEnd type="none" w="sm" len="sm"/>
              <a:tailEnd type="none" w="sm" len="sm"/>
            </a:ln>
          </a:bottom>
        </a:tcBdr>
        <a:fill>
          <a:solidFill>
            <a:srgbClr val="FFFFFF">
              <a:alpha val="0"/>
            </a:srgbClr>
          </a:solidFill>
        </a:fill>
      </a:tcStyle>
    </a:firstRow>
    <a:neCell>
      <a:tcTxStyle b="off" i="off"/>
      <a:tcStyle>
        <a:tcBdr/>
      </a:tcStyle>
    </a:neCell>
    <a:nwCell>
      <a:tcTxStyle b="off" i="off"/>
      <a:tcStyle>
        <a:tcBdr/>
      </a:tcStyle>
    </a:nwCell>
  </a:tblStyle>
  <a:tblStyle styleId="{A2B85DEC-5D54-4EAA-83AE-1376579102CC}" styleName="Table_4">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08E6268F-CC76-4DBC-822A-1D049913D646}" styleName="Table_5">
    <a:wholeTbl>
      <a:tcTxStyle b="off" i="off">
        <a:font>
          <a:latin typeface="Arial"/>
          <a:ea typeface="Arial"/>
          <a:cs typeface="Arial"/>
        </a:font>
        <a:srgbClr val="000000"/>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034906A-E0AB-42CA-96D8-537C1047C2D3}" styleName="Table_6">
    <a:wholeTbl>
      <a:tcTxStyle b="off" i="off">
        <a:font>
          <a:latin typeface="Calibri"/>
          <a:ea typeface="Calibri"/>
          <a:cs typeface="Calibri"/>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48" autoAdjust="0"/>
    <p:restoredTop sz="69108" autoAdjust="0"/>
  </p:normalViewPr>
  <p:slideViewPr>
    <p:cSldViewPr snapToGrid="0">
      <p:cViewPr varScale="1">
        <p:scale>
          <a:sx n="90" d="100"/>
          <a:sy n="90" d="100"/>
        </p:scale>
        <p:origin x="618" y="66"/>
      </p:cViewPr>
      <p:guideLst>
        <p:guide orient="horz" pos="2160"/>
        <p:guide pos="3840"/>
      </p:guideLst>
    </p:cSldViewPr>
  </p:slideViewPr>
  <p:notesTextViewPr>
    <p:cViewPr>
      <p:scale>
        <a:sx n="135" d="100"/>
        <a:sy n="135" d="100"/>
      </p:scale>
      <p:origin x="0" y="0"/>
    </p:cViewPr>
  </p:notesTextViewPr>
  <p:notesViewPr>
    <p:cSldViewPr snapToGrid="0">
      <p:cViewPr>
        <p:scale>
          <a:sx n="90" d="100"/>
          <a:sy n="90" d="100"/>
        </p:scale>
        <p:origin x="1880" y="112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customschemas.google.com/relationships/presentationmetadata" Target="meta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handoutMaster" Target="handoutMasters/handoutMaster1.xml"/><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B3657E6-8840-4050-9115-1156E76CE96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031991F-5582-4845-BCDE-8EFD952EC85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69F13C9-2657-4659-AABD-911E3BA72818}" type="datetimeFigureOut">
              <a:rPr lang="en-US" smtClean="0"/>
              <a:t>1/11/2026</a:t>
            </a:fld>
            <a:endParaRPr lang="en-US"/>
          </a:p>
        </p:txBody>
      </p:sp>
      <p:sp>
        <p:nvSpPr>
          <p:cNvPr id="4" name="Footer Placeholder 3">
            <a:extLst>
              <a:ext uri="{FF2B5EF4-FFF2-40B4-BE49-F238E27FC236}">
                <a16:creationId xmlns:a16="http://schemas.microsoft.com/office/drawing/2014/main" id="{7DB766B3-8CB1-4598-BE1F-00FCFA69D9A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a:t>©2020-2025 Light of the World Learning</a:t>
            </a:r>
          </a:p>
        </p:txBody>
      </p:sp>
      <p:sp>
        <p:nvSpPr>
          <p:cNvPr id="5" name="Slide Number Placeholder 4">
            <a:extLst>
              <a:ext uri="{FF2B5EF4-FFF2-40B4-BE49-F238E27FC236}">
                <a16:creationId xmlns:a16="http://schemas.microsoft.com/office/drawing/2014/main" id="{D88B48BE-5A92-446F-865F-392D31A06CF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DFB7D36-3038-4587-88DD-B9177000EF3A}" type="slidenum">
              <a:rPr lang="en-US" smtClean="0"/>
              <a:t>‹#›</a:t>
            </a:fld>
            <a:endParaRPr lang="en-US"/>
          </a:p>
        </p:txBody>
      </p:sp>
    </p:spTree>
    <p:extLst>
      <p:ext uri="{BB962C8B-B14F-4D97-AF65-F5344CB8AC3E}">
        <p14:creationId xmlns:p14="http://schemas.microsoft.com/office/powerpoint/2010/main" val="1584411210"/>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2"/>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2"/>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r>
              <a:rPr lang="en-US"/>
              <a:t>©2020-2025 Light of the World Learning</a:t>
            </a:r>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Verdana"/>
                <a:ea typeface="Verdana"/>
                <a:cs typeface="Verdana"/>
                <a:sym typeface="Verdana"/>
              </a:rPr>
              <a:t>‹#›</a:t>
            </a:fld>
            <a:endParaRPr sz="1200" b="0" i="0" u="none" strike="noStrike" cap="none">
              <a:solidFill>
                <a:schemeClr val="dk1"/>
              </a:solidFill>
              <a:latin typeface="Verdana"/>
              <a:ea typeface="Verdana"/>
              <a:cs typeface="Verdana"/>
              <a:sym typeface="Verdana"/>
            </a:endParaRPr>
          </a:p>
        </p:txBody>
      </p:sp>
    </p:spTree>
  </p:cSld>
  <p:clrMap bg1="lt1" tx1="dk1" bg2="dk2" tx2="lt2" accent1="accent1" accent2="accent2" accent3="accent3" accent4="accent4" accent5="accent5" accent6="accent6" hlink="hlink" folHlink="folHlink"/>
  <p:hf hdr="0" dt="0"/>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live.bible.is/bible/EN1ESV/MAT/26"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live.bible.is/bible/EN1ESV/MAT/27"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p1: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indent="0">
              <a:buClr>
                <a:srgbClr val="4472C4"/>
              </a:buClr>
              <a:buSzPts val="1200"/>
            </a:pPr>
            <a:r>
              <a:rPr lang="en-US" sz="1200" b="1" dirty="0">
                <a:solidFill>
                  <a:srgbClr val="4472C4"/>
                </a:solidFill>
                <a:latin typeface="Verdana"/>
                <a:ea typeface="Verdana"/>
                <a:cs typeface="Verdana"/>
                <a:sym typeface="Verdana"/>
              </a:rPr>
              <a:t>Teacher’s Notes:</a:t>
            </a:r>
          </a:p>
          <a:p>
            <a:pPr marL="0" indent="0">
              <a:buClr>
                <a:srgbClr val="4472C4"/>
              </a:buClr>
              <a:buSzPts val="1200"/>
            </a:pPr>
            <a:endParaRPr lang="en-US" sz="1200" b="1" dirty="0">
              <a:latin typeface="Verdana"/>
              <a:ea typeface="Verdana"/>
              <a:cs typeface="Verdana"/>
              <a:sym typeface="Verdana"/>
            </a:endParaRPr>
          </a:p>
          <a:p>
            <a:pPr marL="0" lvl="0" indent="0" algn="l" rtl="0">
              <a:spcBef>
                <a:spcPts val="0"/>
              </a:spcBef>
              <a:spcAft>
                <a:spcPts val="0"/>
              </a:spcAft>
              <a:buClr>
                <a:srgbClr val="4472C4"/>
              </a:buClr>
              <a:buSzPts val="1200"/>
              <a:buFont typeface="Verdana"/>
              <a:buNone/>
            </a:pPr>
            <a:r>
              <a:rPr lang="en-US" sz="1200" dirty="0">
                <a:solidFill>
                  <a:schemeClr val="tx1"/>
                </a:solidFill>
                <a:latin typeface="Verdana" panose="020B0604030504040204" pitchFamily="34" charset="0"/>
                <a:ea typeface="Verdana" panose="020B0604030504040204" pitchFamily="34" charset="0"/>
                <a:cs typeface="Verdana" panose="020B0604030504040204" pitchFamily="34" charset="0"/>
                <a:sym typeface="Verdana"/>
              </a:rPr>
              <a:t>Thank you for using our materials. For more resources and teacher training visit </a:t>
            </a:r>
            <a:r>
              <a:rPr lang="en-US" sz="1200" b="1" dirty="0">
                <a:solidFill>
                  <a:schemeClr val="tx1"/>
                </a:solidFill>
                <a:latin typeface="Verdana" panose="020B0604030504040204" pitchFamily="34" charset="0"/>
                <a:ea typeface="Verdana" panose="020B0604030504040204" pitchFamily="34" charset="0"/>
                <a:cs typeface="Verdana" panose="020B0604030504040204" pitchFamily="34" charset="0"/>
                <a:sym typeface="Verdana"/>
              </a:rPr>
              <a:t>LightOfTheWorld</a:t>
            </a:r>
            <a:r>
              <a:rPr lang="en-US" b="1" dirty="0">
                <a:solidFill>
                  <a:schemeClr val="tx1"/>
                </a:solidFill>
                <a:latin typeface="Verdana" panose="020B0604030504040204" pitchFamily="34" charset="0"/>
                <a:ea typeface="Verdana" panose="020B0604030504040204" pitchFamily="34" charset="0"/>
                <a:cs typeface="Verdana" panose="020B0604030504040204" pitchFamily="34" charset="0"/>
              </a:rPr>
              <a:t>Learning.org</a:t>
            </a:r>
          </a:p>
          <a:p>
            <a:pPr marL="0" lvl="0" indent="0" algn="l" rtl="0">
              <a:spcBef>
                <a:spcPts val="0"/>
              </a:spcBef>
              <a:spcAft>
                <a:spcPts val="0"/>
              </a:spcAft>
              <a:buClr>
                <a:srgbClr val="4472C4"/>
              </a:buClr>
              <a:buSzPts val="1200"/>
              <a:buFont typeface="Verdana"/>
              <a:buNone/>
            </a:pPr>
            <a:endParaRPr lang="en-US" b="1" dirty="0">
              <a:solidFill>
                <a:schemeClr val="accent5"/>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Preparation:</a:t>
            </a:r>
            <a:endParaRPr lang="en-US" dirty="0">
              <a:latin typeface="Verdana"/>
              <a:ea typeface="Verdana"/>
              <a:cs typeface="Verdana"/>
              <a:sym typeface="Verdana"/>
            </a:endParaRPr>
          </a:p>
          <a:p>
            <a:pPr marL="0" lvl="0" indent="0" algn="l" rtl="0">
              <a:lnSpc>
                <a:spcPct val="100000"/>
              </a:lnSpc>
              <a:spcBef>
                <a:spcPts val="0"/>
              </a:spcBef>
              <a:spcAft>
                <a:spcPts val="0"/>
              </a:spcAft>
              <a:buSzPts val="1200"/>
              <a:buFont typeface="Verdana"/>
              <a:buNone/>
            </a:pPr>
            <a:r>
              <a:rPr lang="en-US" dirty="0">
                <a:solidFill>
                  <a:srgbClr val="000000"/>
                </a:solidFill>
                <a:latin typeface="Verdana"/>
                <a:ea typeface="Verdana"/>
                <a:cs typeface="Verdana"/>
                <a:sym typeface="Verdana"/>
              </a:rPr>
              <a:t>Pray</a:t>
            </a:r>
            <a:endParaRPr lang="en-US" dirty="0">
              <a:latin typeface="Verdana" panose="020B0604030504040204" pitchFamily="34" charset="0"/>
              <a:ea typeface="Verdana" panose="020B0604030504040204" pitchFamily="34" charset="0"/>
              <a:cs typeface="Verdana" panose="020B0604030504040204" pitchFamily="34" charset="0"/>
            </a:endParaRPr>
          </a:p>
          <a:p>
            <a:pPr marL="0" lvl="0" indent="0" algn="l" rtl="0">
              <a:lnSpc>
                <a:spcPct val="100000"/>
              </a:lnSpc>
              <a:spcBef>
                <a:spcPts val="0"/>
              </a:spcBef>
              <a:spcAft>
                <a:spcPts val="0"/>
              </a:spcAft>
              <a:buSzPts val="1200"/>
              <a:buFont typeface="Verdana"/>
              <a:buNone/>
            </a:pPr>
            <a:r>
              <a:rPr lang="en-US" dirty="0">
                <a:solidFill>
                  <a:srgbClr val="000000"/>
                </a:solidFill>
                <a:latin typeface="Verdana"/>
                <a:ea typeface="Verdana"/>
                <a:cs typeface="Verdana"/>
                <a:sym typeface="Verdana"/>
              </a:rPr>
              <a:t>Read</a:t>
            </a:r>
            <a:r>
              <a:rPr lang="en-US" dirty="0">
                <a:solidFill>
                  <a:srgbClr val="FF0000"/>
                </a:solidFill>
                <a:latin typeface="Verdana"/>
                <a:ea typeface="Verdana"/>
                <a:cs typeface="Verdana"/>
                <a:sym typeface="Verdana"/>
              </a:rPr>
              <a:t> </a:t>
            </a:r>
            <a:r>
              <a:rPr lang="en-US" dirty="0">
                <a:solidFill>
                  <a:schemeClr val="dk1"/>
                </a:solidFill>
                <a:latin typeface="Verdana"/>
                <a:ea typeface="Verdana"/>
                <a:cs typeface="Verdana"/>
                <a:sym typeface="Verdana"/>
              </a:rPr>
              <a:t>the Bible passages.</a:t>
            </a:r>
            <a:endParaRPr lang="en-US" dirty="0">
              <a:latin typeface="Verdana" panose="020B0604030504040204" pitchFamily="34" charset="0"/>
              <a:ea typeface="Verdana" panose="020B0604030504040204" pitchFamily="34" charset="0"/>
              <a:cs typeface="Verdana" panose="020B0604030504040204" pitchFamily="34" charset="0"/>
            </a:endParaRPr>
          </a:p>
          <a:p>
            <a:pPr marL="0" lvl="0" indent="0" algn="l" rtl="0">
              <a:lnSpc>
                <a:spcPct val="100000"/>
              </a:lnSpc>
              <a:spcBef>
                <a:spcPts val="0"/>
              </a:spcBef>
              <a:spcAft>
                <a:spcPts val="0"/>
              </a:spcAft>
              <a:buSzPts val="1200"/>
              <a:buFont typeface="Verdana"/>
              <a:buNone/>
            </a:pPr>
            <a:r>
              <a:rPr lang="en-US" dirty="0">
                <a:solidFill>
                  <a:schemeClr val="dk1"/>
                </a:solidFill>
                <a:latin typeface="Verdana"/>
                <a:ea typeface="Verdana"/>
                <a:cs typeface="Verdana"/>
                <a:sym typeface="Verdana"/>
              </a:rPr>
              <a:t>Preview slides </a:t>
            </a:r>
            <a:r>
              <a:rPr lang="en-US" dirty="0">
                <a:latin typeface="Verdana"/>
                <a:ea typeface="Verdana"/>
                <a:cs typeface="Verdana"/>
                <a:sym typeface="Verdana"/>
              </a:rPr>
              <a:t>and song.</a:t>
            </a:r>
            <a:endParaRPr lang="en-US" dirty="0">
              <a:latin typeface="Verdana" panose="020B0604030504040204" pitchFamily="34" charset="0"/>
              <a:ea typeface="Verdana" panose="020B0604030504040204" pitchFamily="34" charset="0"/>
              <a:cs typeface="Verdana" panose="020B0604030504040204" pitchFamily="34" charset="0"/>
            </a:endParaRPr>
          </a:p>
          <a:p>
            <a:pPr marL="0" lvl="0" indent="0" algn="l" rtl="0">
              <a:lnSpc>
                <a:spcPct val="100000"/>
              </a:lnSpc>
              <a:spcBef>
                <a:spcPts val="0"/>
              </a:spcBef>
              <a:spcAft>
                <a:spcPts val="0"/>
              </a:spcAft>
              <a:buClr>
                <a:schemeClr val="dk1"/>
              </a:buClr>
              <a:buSzPts val="1200"/>
              <a:buFont typeface="Verdana"/>
              <a:buNone/>
            </a:pPr>
            <a:r>
              <a:rPr lang="en-US" dirty="0">
                <a:solidFill>
                  <a:schemeClr val="dk1"/>
                </a:solidFill>
                <a:latin typeface="Verdana"/>
                <a:ea typeface="Verdana"/>
                <a:cs typeface="Verdana"/>
                <a:sym typeface="Verdana"/>
              </a:rPr>
              <a:t>Optional: Bring </a:t>
            </a:r>
            <a:r>
              <a:rPr lang="en-US" dirty="0">
                <a:latin typeface="Verdana"/>
                <a:ea typeface="Verdana"/>
                <a:cs typeface="Verdana"/>
                <a:sym typeface="Verdana"/>
              </a:rPr>
              <a:t>games, money, and other items related to banking.</a:t>
            </a:r>
          </a:p>
          <a:p>
            <a:pPr marL="457200" marR="0" lvl="0" indent="-228600" algn="l" rtl="0">
              <a:lnSpc>
                <a:spcPct val="100000"/>
              </a:lnSpc>
              <a:spcBef>
                <a:spcPts val="0"/>
              </a:spcBef>
              <a:spcAft>
                <a:spcPts val="0"/>
              </a:spcAft>
              <a:buClr>
                <a:srgbClr val="000000"/>
              </a:buClr>
              <a:buSzPts val="1400"/>
              <a:buFont typeface="Arial"/>
              <a:buNone/>
            </a:pPr>
            <a:endParaRPr lang="en-US" dirty="0">
              <a:latin typeface="Verdana"/>
              <a:ea typeface="Verdana"/>
              <a:cs typeface="Verdana"/>
              <a:sym typeface="Verdana"/>
            </a:endParaRPr>
          </a:p>
        </p:txBody>
      </p:sp>
      <p:sp>
        <p:nvSpPr>
          <p:cNvPr id="5" name="Google Shape;235;p2:notes">
            <a:extLst>
              <a:ext uri="{FF2B5EF4-FFF2-40B4-BE49-F238E27FC236}">
                <a16:creationId xmlns:a16="http://schemas.microsoft.com/office/drawing/2014/main" id="{8F8881D7-AEA6-4737-908D-0F91B4ABABE8}"/>
              </a:ext>
            </a:extLst>
          </p:cNvPr>
          <p:cNvSpPr txBox="1">
            <a:spLocks noGrp="1"/>
          </p:cNvSpPr>
          <p:nvPr>
            <p:ph type="ftr" idx="11"/>
          </p:nvPr>
        </p:nvSpPr>
        <p:spPr>
          <a:xfrm>
            <a:off x="0" y="8672993"/>
            <a:ext cx="34290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solidFill>
                  <a:schemeClr val="accent3"/>
                </a:solidFill>
              </a:rPr>
              <a:t>©2020-2025 Light of the World Learning</a:t>
            </a:r>
            <a:endParaRPr dirty="0">
              <a:solidFill>
                <a:schemeClr val="accent3"/>
              </a:solidFill>
            </a:endParaRPr>
          </a:p>
        </p:txBody>
      </p:sp>
      <p:sp>
        <p:nvSpPr>
          <p:cNvPr id="6" name="Google Shape;236;p2:notes">
            <a:extLst>
              <a:ext uri="{FF2B5EF4-FFF2-40B4-BE49-F238E27FC236}">
                <a16:creationId xmlns:a16="http://schemas.microsoft.com/office/drawing/2014/main" id="{68694EE6-1F93-403D-B5EB-375DF8546212}"/>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sz="1800">
                <a:solidFill>
                  <a:schemeClr val="accent3"/>
                </a:solidFill>
                <a:latin typeface="Verdana"/>
                <a:ea typeface="Verdana"/>
                <a:cs typeface="Verdana"/>
                <a:sym typeface="Verdana"/>
              </a:rPr>
              <a:t>1</a:t>
            </a:fld>
            <a:endParaRPr sz="1800" dirty="0">
              <a:solidFill>
                <a:schemeClr val="accent3"/>
              </a:solidFill>
              <a:latin typeface="Verdana"/>
              <a:ea typeface="Verdana"/>
              <a:cs typeface="Verdana"/>
              <a:sym typeface="Verdana"/>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2" name="Google Shape;322;p8: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2E. Grammar – Possessive Pronouns</a:t>
            </a:r>
            <a:endParaRPr kumimoji="0" lang="en-US" sz="1200" b="0" i="0" u="none" strike="noStrike" kern="1200" cap="none" spc="0" normalizeH="0" baseline="0" dirty="0">
              <a:ln>
                <a:noFill/>
              </a:ln>
              <a:solidFill>
                <a:schemeClr val="tx1"/>
              </a:solidFill>
              <a:effectLst/>
              <a:uLnTx/>
              <a:uFillTx/>
              <a:latin typeface="+mn-lt"/>
              <a:ea typeface="+mn-ea"/>
              <a:cs typeface="+mn-cs"/>
              <a:sym typeface="Verdana"/>
            </a:endParaRPr>
          </a:p>
          <a:p>
            <a:pPr marL="0" lvl="0" indent="0" algn="l" rtl="0">
              <a:lnSpc>
                <a:spcPct val="100000"/>
              </a:lnSpc>
              <a:spcBef>
                <a:spcPts val="0"/>
              </a:spcBef>
              <a:spcAft>
                <a:spcPts val="0"/>
              </a:spcAft>
              <a:buSzPts val="1400"/>
              <a:buNone/>
            </a:pPr>
            <a:endParaRPr kumimoji="0" lang="en-US" sz="1200" b="0" i="0" u="none" strike="noStrike" kern="1200" cap="none" spc="0" normalizeH="0" baseline="0" noProof="0" dirty="0">
              <a:ln>
                <a:noFill/>
              </a:ln>
              <a:solidFill>
                <a:schemeClr val="tx1"/>
              </a:solidFill>
              <a:effectLst/>
              <a:uLnTx/>
              <a:uFillTx/>
              <a:latin typeface="+mn-lt"/>
              <a:ea typeface="+mn-ea"/>
              <a:cs typeface="+mn-cs"/>
              <a:sym typeface="Verdana"/>
            </a:endParaRPr>
          </a:p>
          <a:p>
            <a:pPr marL="0" lvl="0" indent="0" algn="l" rtl="0">
              <a:lnSpc>
                <a:spcPct val="100000"/>
              </a:lnSpc>
              <a:spcBef>
                <a:spcPts val="0"/>
              </a:spcBef>
              <a:spcAft>
                <a:spcPts val="0"/>
              </a:spcAft>
              <a:buSzPts val="1400"/>
              <a:buNone/>
            </a:pPr>
            <a:r>
              <a:rPr kumimoji="0" lang="en-US" sz="1200" b="1" i="0" u="none" strike="noStrike" kern="0" cap="none" spc="0" normalizeH="0" baseline="0" noProof="0" dirty="0">
                <a:ln>
                  <a:noFill/>
                </a:ln>
                <a:solidFill>
                  <a:srgbClr val="000000"/>
                </a:solidFill>
                <a:effectLst/>
                <a:uLnTx/>
                <a:uFillTx/>
                <a:latin typeface="Verdana"/>
                <a:ea typeface="Verdana"/>
                <a:cs typeface="Verdana"/>
                <a:sym typeface="Verdana"/>
              </a:rPr>
              <a:t>Possessive adjectives precede a noun: my </a:t>
            </a:r>
            <a:r>
              <a:rPr kumimoji="0" lang="en-US" sz="1200" b="0" i="0" u="none" strike="noStrike" kern="0" cap="none" spc="0" normalizeH="0" baseline="0" noProof="0" dirty="0">
                <a:ln>
                  <a:noFill/>
                </a:ln>
                <a:solidFill>
                  <a:srgbClr val="000000"/>
                </a:solidFill>
                <a:effectLst/>
                <a:uLnTx/>
                <a:uFillTx/>
                <a:latin typeface="Verdana"/>
                <a:ea typeface="Verdana"/>
                <a:cs typeface="Verdana"/>
                <a:sym typeface="Verdana"/>
              </a:rPr>
              <a:t>change</a:t>
            </a:r>
            <a:r>
              <a:rPr kumimoji="0" lang="en-US" sz="1200" b="1" i="0" u="none" strike="noStrike" kern="0" cap="none" spc="0" normalizeH="0" baseline="0" noProof="0" dirty="0">
                <a:ln>
                  <a:noFill/>
                </a:ln>
                <a:solidFill>
                  <a:srgbClr val="000000"/>
                </a:solidFill>
                <a:effectLst/>
                <a:uLnTx/>
                <a:uFillTx/>
                <a:latin typeface="Verdana"/>
                <a:ea typeface="Verdana"/>
                <a:cs typeface="Verdana"/>
                <a:sym typeface="Verdana"/>
              </a:rPr>
              <a:t>, your</a:t>
            </a:r>
            <a:r>
              <a:rPr kumimoji="0" lang="en-US" sz="1200" b="0" i="0" u="none" strike="noStrike" kern="0" cap="none" spc="0" normalizeH="0" baseline="0" noProof="0" dirty="0">
                <a:ln>
                  <a:noFill/>
                </a:ln>
                <a:solidFill>
                  <a:srgbClr val="000000"/>
                </a:solidFill>
                <a:effectLst/>
                <a:uLnTx/>
                <a:uFillTx/>
                <a:latin typeface="Verdana"/>
                <a:ea typeface="Verdana"/>
                <a:cs typeface="Verdana"/>
                <a:sym typeface="Verdana"/>
              </a:rPr>
              <a:t> loan</a:t>
            </a:r>
            <a:r>
              <a:rPr kumimoji="0" lang="en-US" sz="1200" b="1" i="0" u="none" strike="noStrike" kern="0" cap="none" spc="0" normalizeH="0" baseline="0" noProof="0" dirty="0">
                <a:ln>
                  <a:noFill/>
                </a:ln>
                <a:solidFill>
                  <a:srgbClr val="000000"/>
                </a:solidFill>
                <a:effectLst/>
                <a:uLnTx/>
                <a:uFillTx/>
                <a:latin typeface="Verdana"/>
                <a:ea typeface="Verdana"/>
                <a:cs typeface="Verdana"/>
                <a:sym typeface="Verdana"/>
              </a:rPr>
              <a:t>. Possessive pronouns can follow or replace a noun.</a:t>
            </a:r>
            <a:r>
              <a:rPr kumimoji="0" lang="en-US" sz="1800" b="0" i="0" u="none" strike="noStrike" kern="0" cap="none" spc="0" normalizeH="0" baseline="0" noProof="0" dirty="0">
                <a:ln>
                  <a:noFill/>
                </a:ln>
                <a:solidFill>
                  <a:srgbClr val="000000"/>
                </a:solidFill>
                <a:effectLst/>
                <a:uLnTx/>
                <a:uFillTx/>
                <a:latin typeface="Verdana"/>
                <a:ea typeface="Verdana"/>
                <a:cs typeface="Verdana"/>
                <a:sym typeface="Verdana"/>
              </a:rPr>
              <a:t>  The change is </a:t>
            </a:r>
            <a:r>
              <a:rPr kumimoji="0" lang="en-US" sz="1800" b="1" i="0" u="none" strike="noStrike" kern="0" cap="none" spc="0" normalizeH="0" baseline="0" noProof="0" dirty="0">
                <a:ln>
                  <a:noFill/>
                </a:ln>
                <a:solidFill>
                  <a:srgbClr val="000000"/>
                </a:solidFill>
                <a:effectLst/>
                <a:uLnTx/>
                <a:uFillTx/>
                <a:latin typeface="Verdana"/>
                <a:ea typeface="Verdana"/>
                <a:cs typeface="Verdana"/>
                <a:sym typeface="Verdana"/>
              </a:rPr>
              <a:t>mine</a:t>
            </a:r>
            <a:r>
              <a:rPr kumimoji="0" lang="en-US" sz="1800" b="0" i="0" u="none" strike="noStrike" kern="0" cap="none" spc="0" normalizeH="0" baseline="0" noProof="0" dirty="0">
                <a:ln>
                  <a:noFill/>
                </a:ln>
                <a:solidFill>
                  <a:srgbClr val="000000"/>
                </a:solidFill>
                <a:effectLst/>
                <a:uLnTx/>
                <a:uFillTx/>
                <a:latin typeface="Verdana"/>
                <a:ea typeface="Verdana"/>
                <a:cs typeface="Verdana"/>
                <a:sym typeface="Verdana"/>
              </a:rPr>
              <a:t>. It is </a:t>
            </a:r>
            <a:r>
              <a:rPr kumimoji="0" lang="en-US" sz="1800" b="1" i="0" u="none" strike="noStrike" kern="0" cap="none" spc="0" normalizeH="0" baseline="0" noProof="0" dirty="0">
                <a:ln>
                  <a:noFill/>
                </a:ln>
                <a:solidFill>
                  <a:srgbClr val="000000"/>
                </a:solidFill>
                <a:effectLst/>
                <a:uLnTx/>
                <a:uFillTx/>
                <a:latin typeface="Verdana"/>
                <a:ea typeface="Verdana"/>
                <a:cs typeface="Verdana"/>
                <a:sym typeface="Verdana"/>
              </a:rPr>
              <a:t>hers</a:t>
            </a:r>
            <a:r>
              <a:rPr kumimoji="0" lang="en-US" sz="1800" b="0" i="0" u="none" strike="noStrike" kern="0" cap="none" spc="0" normalizeH="0" baseline="0" noProof="0" dirty="0">
                <a:ln>
                  <a:noFill/>
                </a:ln>
                <a:solidFill>
                  <a:srgbClr val="000000"/>
                </a:solidFill>
                <a:effectLst/>
                <a:uLnTx/>
                <a:uFillTx/>
                <a:latin typeface="Verdana"/>
                <a:ea typeface="Verdana"/>
                <a:cs typeface="Verdana"/>
                <a:sym typeface="Verdana"/>
              </a:rPr>
              <a:t>.</a:t>
            </a: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Model, Repeat, and Solo the pronunciation of all forms shown on the chart. Ask students to complete the sentences with the blank spaces.</a:t>
            </a:r>
            <a:endParaRPr dirty="0"/>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Answers:</a:t>
            </a:r>
            <a:endParaRPr dirty="0"/>
          </a:p>
          <a:p>
            <a:pPr marL="0" lvl="0" indent="0" algn="l" rtl="0">
              <a:lnSpc>
                <a:spcPct val="100000"/>
              </a:lnSpc>
              <a:spcBef>
                <a:spcPts val="0"/>
              </a:spcBef>
              <a:spcAft>
                <a:spcPts val="0"/>
              </a:spcAft>
              <a:buSzPts val="1400"/>
              <a:buNone/>
            </a:pPr>
            <a:r>
              <a:rPr lang="en-US" dirty="0">
                <a:sym typeface="Verdana"/>
              </a:rPr>
              <a:t>Those</a:t>
            </a:r>
            <a:r>
              <a:rPr lang="en-US" dirty="0">
                <a:latin typeface="Verdana"/>
                <a:ea typeface="Verdana"/>
                <a:cs typeface="Verdana"/>
                <a:sym typeface="Verdana"/>
              </a:rPr>
              <a:t> are </a:t>
            </a:r>
            <a:r>
              <a:rPr lang="en-US" b="1" dirty="0">
                <a:latin typeface="Verdana"/>
                <a:ea typeface="Verdana"/>
                <a:cs typeface="Verdana"/>
                <a:sym typeface="Verdana"/>
              </a:rPr>
              <a:t>mine</a:t>
            </a:r>
            <a:r>
              <a:rPr lang="en-US" dirty="0">
                <a:latin typeface="Verdana"/>
                <a:ea typeface="Verdana"/>
                <a:cs typeface="Verdana"/>
                <a:sym typeface="Verdana"/>
              </a:rPr>
              <a:t>.</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Are the bills </a:t>
            </a:r>
            <a:r>
              <a:rPr lang="en-US" b="1" dirty="0">
                <a:latin typeface="Verdana"/>
                <a:ea typeface="Verdana"/>
                <a:cs typeface="Verdana"/>
                <a:sym typeface="Verdana"/>
              </a:rPr>
              <a:t>yours</a:t>
            </a:r>
            <a:r>
              <a:rPr lang="en-US" dirty="0">
                <a:latin typeface="Verdana"/>
                <a:ea typeface="Verdana"/>
                <a:cs typeface="Verdana"/>
                <a:sym typeface="Verdana"/>
              </a:rPr>
              <a:t>?</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The safe is </a:t>
            </a:r>
            <a:r>
              <a:rPr lang="en-US" b="1" dirty="0">
                <a:latin typeface="Verdana"/>
                <a:ea typeface="Verdana"/>
                <a:cs typeface="Verdana"/>
                <a:sym typeface="Verdana"/>
              </a:rPr>
              <a:t>his</a:t>
            </a:r>
            <a:r>
              <a:rPr lang="en-US" dirty="0">
                <a:latin typeface="Verdana"/>
                <a:ea typeface="Verdana"/>
                <a:cs typeface="Verdana"/>
                <a:sym typeface="Verdana"/>
              </a:rPr>
              <a:t>.</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This is </a:t>
            </a:r>
            <a:r>
              <a:rPr lang="en-US" b="1" dirty="0">
                <a:latin typeface="Verdana"/>
                <a:ea typeface="Verdana"/>
                <a:cs typeface="Verdana"/>
                <a:sym typeface="Verdana"/>
              </a:rPr>
              <a:t>hers</a:t>
            </a:r>
            <a:r>
              <a:rPr lang="en-US" dirty="0">
                <a:latin typeface="Verdana"/>
                <a:ea typeface="Verdana"/>
                <a:cs typeface="Verdana"/>
                <a:sym typeface="Verdana"/>
              </a:rPr>
              <a:t>.</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That loan is </a:t>
            </a:r>
            <a:r>
              <a:rPr lang="en-US" b="1" dirty="0">
                <a:latin typeface="Verdana"/>
                <a:ea typeface="Verdana"/>
                <a:cs typeface="Verdana"/>
                <a:sym typeface="Verdana"/>
              </a:rPr>
              <a:t>ours</a:t>
            </a:r>
            <a:r>
              <a:rPr lang="en-US" dirty="0">
                <a:latin typeface="Verdana"/>
                <a:ea typeface="Verdana"/>
                <a:cs typeface="Verdana"/>
                <a:sym typeface="Verdana"/>
              </a:rPr>
              <a:t>.</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The change is </a:t>
            </a:r>
            <a:r>
              <a:rPr lang="en-US" b="1" dirty="0">
                <a:latin typeface="Verdana"/>
                <a:ea typeface="Verdana"/>
                <a:cs typeface="Verdana"/>
                <a:sym typeface="Verdana"/>
              </a:rPr>
              <a:t>theirs</a:t>
            </a:r>
            <a:r>
              <a:rPr lang="en-US" dirty="0">
                <a:latin typeface="Verdana"/>
                <a:ea typeface="Verdana"/>
                <a:cs typeface="Verdana"/>
                <a:sym typeface="Verdana"/>
              </a:rPr>
              <a:t>.</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457200" marR="0" lvl="0" indent="-228600" algn="l" rtl="0">
              <a:lnSpc>
                <a:spcPct val="100000"/>
              </a:lnSpc>
              <a:spcBef>
                <a:spcPts val="0"/>
              </a:spcBef>
              <a:spcAft>
                <a:spcPts val="0"/>
              </a:spcAft>
              <a:buClr>
                <a:srgbClr val="000000"/>
              </a:buClr>
              <a:buSzPts val="1400"/>
              <a:buFont typeface="Arial"/>
              <a:buNone/>
            </a:pPr>
            <a:endParaRPr dirty="0">
              <a:latin typeface="Verdana"/>
              <a:ea typeface="Verdana"/>
              <a:cs typeface="Verdana"/>
              <a:sym typeface="Verdana"/>
            </a:endParaRPr>
          </a:p>
          <a:p>
            <a:pPr marL="457200" marR="0" lvl="0" indent="-228600" algn="l" rtl="0">
              <a:lnSpc>
                <a:spcPct val="100000"/>
              </a:lnSpc>
              <a:spcBef>
                <a:spcPts val="0"/>
              </a:spcBef>
              <a:spcAft>
                <a:spcPts val="0"/>
              </a:spcAft>
              <a:buClr>
                <a:srgbClr val="000000"/>
              </a:buClr>
              <a:buSzPts val="1400"/>
              <a:buFont typeface="Arial"/>
              <a:buNone/>
            </a:pPr>
            <a:endParaRPr b="0" dirty="0">
              <a:latin typeface="Verdana"/>
              <a:ea typeface="Verdana"/>
              <a:cs typeface="Verdana"/>
              <a:sym typeface="Verdana"/>
            </a:endParaRPr>
          </a:p>
          <a:p>
            <a:pPr marL="457200" marR="0" lvl="0" indent="-228600" algn="l" rtl="0">
              <a:lnSpc>
                <a:spcPct val="100000"/>
              </a:lnSpc>
              <a:spcBef>
                <a:spcPts val="0"/>
              </a:spcBef>
              <a:spcAft>
                <a:spcPts val="0"/>
              </a:spcAft>
              <a:buClr>
                <a:srgbClr val="000000"/>
              </a:buClr>
              <a:buSzPts val="1400"/>
              <a:buFont typeface="Arial"/>
              <a:buNone/>
            </a:pPr>
            <a:endParaRPr b="0" dirty="0">
              <a:latin typeface="Verdana"/>
              <a:ea typeface="Verdana"/>
              <a:cs typeface="Verdana"/>
              <a:sym typeface="Verdana"/>
            </a:endParaRPr>
          </a:p>
          <a:p>
            <a:pPr marL="457200" marR="0" lvl="0" indent="-228600" algn="l" rtl="0">
              <a:lnSpc>
                <a:spcPct val="100000"/>
              </a:lnSpc>
              <a:spcBef>
                <a:spcPts val="0"/>
              </a:spcBef>
              <a:spcAft>
                <a:spcPts val="0"/>
              </a:spcAft>
              <a:buClr>
                <a:srgbClr val="000000"/>
              </a:buClr>
              <a:buSzPts val="1400"/>
              <a:buFont typeface="Arial"/>
              <a:buNone/>
            </a:pPr>
            <a:endParaRPr b="0" dirty="0">
              <a:latin typeface="Verdana"/>
              <a:ea typeface="Verdana"/>
              <a:cs typeface="Verdana"/>
              <a:sym typeface="Verdana"/>
            </a:endParaRPr>
          </a:p>
          <a:p>
            <a:pPr marL="457200" marR="0" lvl="0" indent="-228600" algn="l" rtl="0">
              <a:lnSpc>
                <a:spcPct val="100000"/>
              </a:lnSpc>
              <a:spcBef>
                <a:spcPts val="0"/>
              </a:spcBef>
              <a:spcAft>
                <a:spcPts val="0"/>
              </a:spcAft>
              <a:buClr>
                <a:srgbClr val="000000"/>
              </a:buClr>
              <a:buSzPts val="1400"/>
              <a:buFont typeface="Arial"/>
              <a:buNone/>
            </a:pPr>
            <a:endParaRPr b="0" dirty="0">
              <a:latin typeface="Verdana"/>
              <a:ea typeface="Verdana"/>
              <a:cs typeface="Verdana"/>
              <a:sym typeface="Verdana"/>
            </a:endParaRPr>
          </a:p>
        </p:txBody>
      </p:sp>
      <p:sp>
        <p:nvSpPr>
          <p:cNvPr id="6" name="Google Shape;235;p2:notes">
            <a:extLst>
              <a:ext uri="{FF2B5EF4-FFF2-40B4-BE49-F238E27FC236}">
                <a16:creationId xmlns:a16="http://schemas.microsoft.com/office/drawing/2014/main" id="{FFAD6756-469E-49F6-949C-C587C9B85F4B}"/>
              </a:ext>
            </a:extLst>
          </p:cNvPr>
          <p:cNvSpPr txBox="1">
            <a:spLocks noGrp="1"/>
          </p:cNvSpPr>
          <p:nvPr>
            <p:ph type="ftr" idx="11"/>
          </p:nvPr>
        </p:nvSpPr>
        <p:spPr>
          <a:xfrm>
            <a:off x="0" y="8672993"/>
            <a:ext cx="3429000" cy="458787"/>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dirty="0">
                <a:ln>
                  <a:noFill/>
                </a:ln>
                <a:solidFill>
                  <a:srgbClr val="A5A5A5"/>
                </a:solidFill>
                <a:effectLst/>
                <a:uLnTx/>
                <a:uFillTx/>
                <a:latin typeface="Verdana"/>
                <a:ea typeface="Verdana"/>
                <a:cs typeface="Verdana"/>
                <a:sym typeface="Verdana"/>
              </a:rPr>
              <a:t>©2020-2025 Light of the World Learning</a:t>
            </a:r>
            <a:endParaRPr kumimoji="0" sz="1200" b="0" i="0" u="none" strike="noStrike" kern="0" cap="none" spc="0" normalizeH="0" baseline="0" noProof="0" dirty="0">
              <a:ln>
                <a:noFill/>
              </a:ln>
              <a:solidFill>
                <a:srgbClr val="A5A5A5"/>
              </a:solidFill>
              <a:effectLst/>
              <a:uLnTx/>
              <a:uFillTx/>
              <a:latin typeface="Verdana"/>
              <a:ea typeface="Verdana"/>
              <a:cs typeface="Verdana"/>
              <a:sym typeface="Verdana"/>
            </a:endParaRPr>
          </a:p>
        </p:txBody>
      </p:sp>
      <p:sp>
        <p:nvSpPr>
          <p:cNvPr id="7" name="Google Shape;236;p2:notes">
            <a:extLst>
              <a:ext uri="{FF2B5EF4-FFF2-40B4-BE49-F238E27FC236}">
                <a16:creationId xmlns:a16="http://schemas.microsoft.com/office/drawing/2014/main" id="{B573B6F3-6183-4D04-ADC7-7963687EECE2}"/>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800" b="0" i="0" u="none" strike="noStrike" kern="0" cap="none" spc="0" normalizeH="0" baseline="0" noProof="0">
                <a:ln>
                  <a:noFill/>
                </a:ln>
                <a:solidFill>
                  <a:srgbClr val="A5A5A5"/>
                </a:solidFill>
                <a:effectLst/>
                <a:uLnTx/>
                <a:uFillTx/>
                <a:latin typeface="Verdana"/>
                <a:ea typeface="Verdana"/>
                <a:cs typeface="Verdana"/>
                <a:sym typeface="Verdana"/>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10</a:t>
            </a:fld>
            <a:endParaRPr kumimoji="0" sz="1800" b="0" i="0" u="none" strike="noStrike" kern="0" cap="none" spc="0" normalizeH="0" baseline="0" noProof="0" dirty="0">
              <a:ln>
                <a:noFill/>
              </a:ln>
              <a:solidFill>
                <a:srgbClr val="A5A5A5"/>
              </a:solidFill>
              <a:effectLst/>
              <a:uLnTx/>
              <a:uFillTx/>
              <a:latin typeface="Verdana"/>
              <a:ea typeface="Verdana"/>
              <a:cs typeface="Verdana"/>
              <a:sym typeface="Verdana"/>
            </a:endParaRPr>
          </a:p>
        </p:txBody>
      </p:sp>
    </p:spTree>
    <p:extLst>
      <p:ext uri="{BB962C8B-B14F-4D97-AF65-F5344CB8AC3E}">
        <p14:creationId xmlns:p14="http://schemas.microsoft.com/office/powerpoint/2010/main" val="768483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2" name="Google Shape;322;p8: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2F. Grammar – Possessive Pronouns</a:t>
            </a:r>
            <a:endParaRPr dirty="0"/>
          </a:p>
          <a:p>
            <a:pPr marL="0" lvl="0" indent="0" algn="l" rtl="0">
              <a:lnSpc>
                <a:spcPct val="100000"/>
              </a:lnSpc>
              <a:spcBef>
                <a:spcPts val="0"/>
              </a:spcBef>
              <a:spcAft>
                <a:spcPts val="0"/>
              </a:spcAft>
              <a:buSzPts val="1400"/>
              <a:buNone/>
            </a:pPr>
            <a:endParaRPr dirty="0">
              <a:solidFill>
                <a:schemeClr val="accent5"/>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cs typeface="Verdana" panose="020B0604030504040204" pitchFamily="34" charset="0"/>
                <a:sym typeface="Verdana"/>
              </a:rPr>
              <a:t>Possessive pronouns are used to indicate possession or ownership. </a:t>
            </a:r>
            <a:endParaRPr dirty="0">
              <a:latin typeface="Verdana" panose="020B0604030504040204" pitchFamily="34" charset="0"/>
              <a:ea typeface="Verdana" panose="020B0604030504040204" pitchFamily="34" charset="0"/>
              <a:cs typeface="Verdana" panose="020B0604030504040204" pitchFamily="34" charset="0"/>
              <a:sym typeface="Verdana"/>
            </a:endParaRPr>
          </a:p>
          <a:p>
            <a:pPr marL="0" lvl="0" indent="0" algn="l" rtl="0">
              <a:lnSpc>
                <a:spcPct val="100000"/>
              </a:lnSpc>
              <a:spcBef>
                <a:spcPts val="0"/>
              </a:spcBef>
              <a:spcAft>
                <a:spcPts val="0"/>
              </a:spcAft>
              <a:buSzPts val="1400"/>
              <a:buNone/>
            </a:pPr>
            <a:endParaRPr dirty="0">
              <a:latin typeface="Verdana" panose="020B0604030504040204" pitchFamily="34" charset="0"/>
              <a:ea typeface="Verdana" panose="020B0604030504040204" pitchFamily="34" charset="0"/>
              <a:cs typeface="Verdana" panose="020B0604030504040204" pitchFamily="34" charset="0"/>
              <a:sym typeface="Verdana"/>
            </a:endParaRP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cs typeface="Verdana" panose="020B0604030504040204" pitchFamily="34" charset="0"/>
                <a:sym typeface="Verdana"/>
              </a:rPr>
              <a:t>Model, Repeat, and Solo the pronunciation of all forms shown on the chart. Ask students to complete the sentences with the blank spaces.</a:t>
            </a:r>
          </a:p>
          <a:p>
            <a:pPr marL="0" lvl="0" indent="0" algn="l" rtl="0">
              <a:lnSpc>
                <a:spcPct val="100000"/>
              </a:lnSpc>
              <a:spcBef>
                <a:spcPts val="0"/>
              </a:spcBef>
              <a:spcAft>
                <a:spcPts val="0"/>
              </a:spcAft>
              <a:buSzPts val="1400"/>
              <a:buNone/>
            </a:pPr>
            <a:endParaRPr lang="en-US" dirty="0">
              <a:latin typeface="Verdana" panose="020B0604030504040204" pitchFamily="34" charset="0"/>
              <a:ea typeface="Verdana" panose="020B0604030504040204" pitchFamily="34" charset="0"/>
              <a:cs typeface="Verdana" panose="020B0604030504040204" pitchFamily="34" charset="0"/>
              <a:sym typeface="Verdana"/>
            </a:endParaRP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cs typeface="Verdana" panose="020B0604030504040204" pitchFamily="34" charset="0"/>
                <a:sym typeface="Verdana"/>
              </a:rPr>
              <a:t>Note: </a:t>
            </a:r>
            <a:r>
              <a:rPr lang="en-US" b="1" dirty="0">
                <a:latin typeface="Verdana" panose="020B0604030504040204" pitchFamily="34" charset="0"/>
                <a:ea typeface="Verdana" panose="020B0604030504040204" pitchFamily="34" charset="0"/>
                <a:cs typeface="Verdana" panose="020B0604030504040204" pitchFamily="34" charset="0"/>
                <a:sym typeface="Verdana"/>
              </a:rPr>
              <a:t>Change</a:t>
            </a:r>
            <a:r>
              <a:rPr lang="en-US" dirty="0">
                <a:latin typeface="Verdana" panose="020B0604030504040204" pitchFamily="34" charset="0"/>
                <a:ea typeface="Verdana" panose="020B0604030504040204" pitchFamily="34" charset="0"/>
                <a:cs typeface="Verdana" panose="020B0604030504040204" pitchFamily="34" charset="0"/>
                <a:sym typeface="Verdana"/>
              </a:rPr>
              <a:t> and </a:t>
            </a:r>
            <a:r>
              <a:rPr lang="en-US" b="1" dirty="0">
                <a:latin typeface="Verdana" panose="020B0604030504040204" pitchFamily="34" charset="0"/>
                <a:ea typeface="Verdana" panose="020B0604030504040204" pitchFamily="34" charset="0"/>
                <a:cs typeface="Verdana" panose="020B0604030504040204" pitchFamily="34" charset="0"/>
                <a:sym typeface="Verdana"/>
              </a:rPr>
              <a:t>silverware</a:t>
            </a:r>
            <a:r>
              <a:rPr lang="en-US" dirty="0">
                <a:latin typeface="Verdana" panose="020B0604030504040204" pitchFamily="34" charset="0"/>
                <a:ea typeface="Verdana" panose="020B0604030504040204" pitchFamily="34" charset="0"/>
                <a:cs typeface="Verdana" panose="020B0604030504040204" pitchFamily="34" charset="0"/>
                <a:sym typeface="Verdana"/>
              </a:rPr>
              <a:t> are noncount nouns which take singular verbs.</a:t>
            </a:r>
            <a:endParaRPr dirty="0">
              <a:latin typeface="Verdana" panose="020B0604030504040204" pitchFamily="34" charset="0"/>
              <a:ea typeface="Verdana" panose="020B0604030504040204" pitchFamily="34" charset="0"/>
              <a:cs typeface="Verdana" panose="020B0604030504040204" pitchFamily="34" charset="0"/>
            </a:endParaRPr>
          </a:p>
          <a:p>
            <a:pPr marL="0" lvl="0" indent="0" algn="l" rtl="0">
              <a:lnSpc>
                <a:spcPct val="100000"/>
              </a:lnSpc>
              <a:spcBef>
                <a:spcPts val="0"/>
              </a:spcBef>
              <a:spcAft>
                <a:spcPts val="0"/>
              </a:spcAft>
              <a:buSzPts val="1400"/>
              <a:buNone/>
            </a:pPr>
            <a:endParaRPr dirty="0">
              <a:latin typeface="Verdana" panose="020B0604030504040204" pitchFamily="34" charset="0"/>
              <a:ea typeface="Verdana" panose="020B0604030504040204" pitchFamily="34" charset="0"/>
              <a:cs typeface="Verdana" panose="020B0604030504040204" pitchFamily="34" charset="0"/>
              <a:sym typeface="Verdana"/>
            </a:endParaRPr>
          </a:p>
          <a:p>
            <a:pPr marL="0" lvl="0" indent="0" algn="l" rtl="0">
              <a:lnSpc>
                <a:spcPct val="100000"/>
              </a:lnSpc>
              <a:spcBef>
                <a:spcPts val="0"/>
              </a:spcBef>
              <a:spcAft>
                <a:spcPts val="0"/>
              </a:spcAft>
              <a:buSzPts val="1400"/>
              <a:buNone/>
            </a:pPr>
            <a:r>
              <a:rPr lang="en-US" b="1" dirty="0">
                <a:latin typeface="Verdana" panose="020B0604030504040204" pitchFamily="34" charset="0"/>
                <a:ea typeface="Verdana" panose="020B0604030504040204" pitchFamily="34" charset="0"/>
                <a:cs typeface="Verdana" panose="020B0604030504040204" pitchFamily="34" charset="0"/>
                <a:sym typeface="Verdana"/>
              </a:rPr>
              <a:t>Answers:</a:t>
            </a:r>
            <a:endParaRPr b="1" dirty="0">
              <a:latin typeface="Verdana" panose="020B0604030504040204" pitchFamily="34" charset="0"/>
              <a:ea typeface="Verdana" panose="020B0604030504040204" pitchFamily="34" charset="0"/>
              <a:cs typeface="Verdana" panose="020B0604030504040204" pitchFamily="34" charset="0"/>
            </a:endParaRPr>
          </a:p>
          <a:p>
            <a:pPr marL="0" lvl="0" indent="0" algn="l" rtl="0">
              <a:lnSpc>
                <a:spcPct val="100000"/>
              </a:lnSpc>
              <a:spcBef>
                <a:spcPts val="0"/>
              </a:spcBef>
              <a:spcAft>
                <a:spcPts val="0"/>
              </a:spcAft>
              <a:buSzPts val="1400"/>
              <a:buNone/>
            </a:pPr>
            <a:r>
              <a:rPr lang="en-US" dirty="0">
                <a:sym typeface="Verdana"/>
              </a:rPr>
              <a:t>3.  </a:t>
            </a:r>
            <a:r>
              <a:rPr lang="en-US" dirty="0" smtClean="0">
                <a:sym typeface="Verdana"/>
              </a:rPr>
              <a:t> He </a:t>
            </a:r>
            <a:r>
              <a:rPr lang="en-US" dirty="0">
                <a:sym typeface="Verdana"/>
              </a:rPr>
              <a:t>has dollar bills. Those bills belong to him. Those are his bills. Those are his.</a:t>
            </a:r>
          </a:p>
          <a:p>
            <a:pPr marL="228600" lvl="0" indent="-228600" algn="l" rtl="0">
              <a:lnSpc>
                <a:spcPct val="100000"/>
              </a:lnSpc>
              <a:spcBef>
                <a:spcPts val="0"/>
              </a:spcBef>
              <a:spcAft>
                <a:spcPts val="0"/>
              </a:spcAft>
              <a:buSzPts val="1400"/>
              <a:buAutoNum type="arabicPeriod" startAt="4"/>
            </a:pPr>
            <a:r>
              <a:rPr lang="en-US" dirty="0">
                <a:sym typeface="Verdana"/>
              </a:rPr>
              <a:t>She has silverware. That silverware belongs to her. That’s her silverware. That’s hers.</a:t>
            </a:r>
          </a:p>
          <a:p>
            <a:pPr marL="228600" lvl="0" indent="-228600" algn="l" rtl="0">
              <a:lnSpc>
                <a:spcPct val="100000"/>
              </a:lnSpc>
              <a:spcBef>
                <a:spcPts val="0"/>
              </a:spcBef>
              <a:spcAft>
                <a:spcPts val="0"/>
              </a:spcAft>
              <a:buSzPts val="1400"/>
              <a:buAutoNum type="arabicPeriod" startAt="4"/>
            </a:pPr>
            <a:r>
              <a:rPr lang="en-US" dirty="0">
                <a:sym typeface="Verdana"/>
              </a:rPr>
              <a:t>We have a document. That document belongs to us. That’s our document. That’s ours.</a:t>
            </a:r>
          </a:p>
          <a:p>
            <a:pPr marL="228600" lvl="0" indent="-228600" algn="l" rtl="0">
              <a:lnSpc>
                <a:spcPct val="100000"/>
              </a:lnSpc>
              <a:spcBef>
                <a:spcPts val="0"/>
              </a:spcBef>
              <a:spcAft>
                <a:spcPts val="0"/>
              </a:spcAft>
              <a:buSzPts val="1400"/>
              <a:buAutoNum type="arabicPeriod" startAt="4"/>
            </a:pPr>
            <a:r>
              <a:rPr lang="en-US" dirty="0">
                <a:sym typeface="Verdana"/>
              </a:rPr>
              <a:t>They have a compass. That compass belongs to them. That’s their compass. That’s theirs.</a:t>
            </a:r>
          </a:p>
          <a:p>
            <a:pPr marL="228600" lvl="0" indent="-228600" algn="l" rtl="0">
              <a:lnSpc>
                <a:spcPct val="100000"/>
              </a:lnSpc>
              <a:spcBef>
                <a:spcPts val="0"/>
              </a:spcBef>
              <a:spcAft>
                <a:spcPts val="0"/>
              </a:spcAft>
              <a:buSzPts val="1400"/>
              <a:buAutoNum type="arabicPeriod" startAt="4"/>
            </a:pPr>
            <a:endParaRPr dirty="0">
              <a:latin typeface="Verdana" panose="020B0604030504040204" pitchFamily="34" charset="0"/>
              <a:ea typeface="Verdana" panose="020B0604030504040204" pitchFamily="34" charset="0"/>
              <a:cs typeface="Verdana" panose="020B0604030504040204" pitchFamily="34" charset="0"/>
              <a:sym typeface="Verdana"/>
            </a:endParaRPr>
          </a:p>
          <a:p>
            <a:pPr marL="0" lvl="0" indent="0" algn="l" rtl="0">
              <a:lnSpc>
                <a:spcPct val="100000"/>
              </a:lnSpc>
              <a:spcBef>
                <a:spcPts val="0"/>
              </a:spcBef>
              <a:spcAft>
                <a:spcPts val="0"/>
              </a:spcAft>
              <a:buSzPts val="1400"/>
              <a:buNone/>
            </a:pPr>
            <a:endParaRPr dirty="0">
              <a:latin typeface="Verdana" panose="020B0604030504040204" pitchFamily="34" charset="0"/>
              <a:ea typeface="Verdana" panose="020B0604030504040204" pitchFamily="34" charset="0"/>
              <a:cs typeface="Verdana" panose="020B0604030504040204" pitchFamily="34" charset="0"/>
              <a:sym typeface="Verdana"/>
            </a:endParaRPr>
          </a:p>
          <a:p>
            <a:pPr marL="457200" marR="0" lvl="0" indent="-228600" algn="l" rtl="0">
              <a:lnSpc>
                <a:spcPct val="100000"/>
              </a:lnSpc>
              <a:spcBef>
                <a:spcPts val="0"/>
              </a:spcBef>
              <a:spcAft>
                <a:spcPts val="0"/>
              </a:spcAft>
              <a:buClr>
                <a:srgbClr val="000000"/>
              </a:buClr>
              <a:buSzPts val="1400"/>
              <a:buFont typeface="Arial"/>
              <a:buNone/>
            </a:pPr>
            <a:endParaRPr dirty="0">
              <a:latin typeface="Verdana" panose="020B0604030504040204" pitchFamily="34" charset="0"/>
              <a:ea typeface="Verdana" panose="020B0604030504040204" pitchFamily="34" charset="0"/>
              <a:cs typeface="Verdana" panose="020B0604030504040204" pitchFamily="34" charset="0"/>
              <a:sym typeface="Verdana"/>
            </a:endParaRPr>
          </a:p>
          <a:p>
            <a:pPr marL="457200" marR="0" lvl="0" indent="-228600" algn="l" rtl="0">
              <a:lnSpc>
                <a:spcPct val="100000"/>
              </a:lnSpc>
              <a:spcBef>
                <a:spcPts val="0"/>
              </a:spcBef>
              <a:spcAft>
                <a:spcPts val="0"/>
              </a:spcAft>
              <a:buClr>
                <a:srgbClr val="000000"/>
              </a:buClr>
              <a:buSzPts val="1400"/>
              <a:buFont typeface="Arial"/>
              <a:buNone/>
            </a:pPr>
            <a:endParaRPr b="0" dirty="0">
              <a:latin typeface="Verdana" panose="020B0604030504040204" pitchFamily="34" charset="0"/>
              <a:ea typeface="Verdana" panose="020B0604030504040204" pitchFamily="34" charset="0"/>
              <a:cs typeface="Verdana" panose="020B0604030504040204" pitchFamily="34" charset="0"/>
              <a:sym typeface="Verdana"/>
            </a:endParaRPr>
          </a:p>
          <a:p>
            <a:pPr marL="457200" marR="0" lvl="0" indent="-228600" algn="l" rtl="0">
              <a:lnSpc>
                <a:spcPct val="100000"/>
              </a:lnSpc>
              <a:spcBef>
                <a:spcPts val="0"/>
              </a:spcBef>
              <a:spcAft>
                <a:spcPts val="0"/>
              </a:spcAft>
              <a:buClr>
                <a:srgbClr val="000000"/>
              </a:buClr>
              <a:buSzPts val="1400"/>
              <a:buFont typeface="Arial"/>
              <a:buNone/>
            </a:pPr>
            <a:endParaRPr b="0" dirty="0">
              <a:latin typeface="Verdana" panose="020B0604030504040204" pitchFamily="34" charset="0"/>
              <a:ea typeface="Verdana" panose="020B0604030504040204" pitchFamily="34" charset="0"/>
              <a:cs typeface="Verdana" panose="020B0604030504040204" pitchFamily="34" charset="0"/>
              <a:sym typeface="Verdana"/>
            </a:endParaRPr>
          </a:p>
          <a:p>
            <a:pPr marL="457200" marR="0" lvl="0" indent="-228600" algn="l" rtl="0">
              <a:lnSpc>
                <a:spcPct val="100000"/>
              </a:lnSpc>
              <a:spcBef>
                <a:spcPts val="0"/>
              </a:spcBef>
              <a:spcAft>
                <a:spcPts val="0"/>
              </a:spcAft>
              <a:buClr>
                <a:srgbClr val="000000"/>
              </a:buClr>
              <a:buSzPts val="1400"/>
              <a:buFont typeface="Arial"/>
              <a:buNone/>
            </a:pPr>
            <a:endParaRPr b="0" dirty="0">
              <a:latin typeface="Verdana" panose="020B0604030504040204" pitchFamily="34" charset="0"/>
              <a:ea typeface="Verdana" panose="020B0604030504040204" pitchFamily="34" charset="0"/>
              <a:cs typeface="Verdana" panose="020B0604030504040204" pitchFamily="34" charset="0"/>
              <a:sym typeface="Verdana"/>
            </a:endParaRPr>
          </a:p>
          <a:p>
            <a:pPr marL="457200" marR="0" lvl="0" indent="-228600" algn="l" rtl="0">
              <a:lnSpc>
                <a:spcPct val="100000"/>
              </a:lnSpc>
              <a:spcBef>
                <a:spcPts val="0"/>
              </a:spcBef>
              <a:spcAft>
                <a:spcPts val="0"/>
              </a:spcAft>
              <a:buClr>
                <a:srgbClr val="000000"/>
              </a:buClr>
              <a:buSzPts val="1400"/>
              <a:buFont typeface="Arial"/>
              <a:buNone/>
            </a:pPr>
            <a:endParaRPr b="0" dirty="0">
              <a:latin typeface="Verdana"/>
              <a:ea typeface="Verdana"/>
              <a:cs typeface="Verdana"/>
              <a:sym typeface="Verdana"/>
            </a:endParaRPr>
          </a:p>
        </p:txBody>
      </p:sp>
      <p:sp>
        <p:nvSpPr>
          <p:cNvPr id="6" name="Google Shape;235;p2:notes">
            <a:extLst>
              <a:ext uri="{FF2B5EF4-FFF2-40B4-BE49-F238E27FC236}">
                <a16:creationId xmlns:a16="http://schemas.microsoft.com/office/drawing/2014/main" id="{FFAD6756-469E-49F6-949C-C587C9B85F4B}"/>
              </a:ext>
            </a:extLst>
          </p:cNvPr>
          <p:cNvSpPr txBox="1">
            <a:spLocks noGrp="1"/>
          </p:cNvSpPr>
          <p:nvPr>
            <p:ph type="ftr" idx="11"/>
          </p:nvPr>
        </p:nvSpPr>
        <p:spPr>
          <a:xfrm>
            <a:off x="0" y="8672993"/>
            <a:ext cx="3429000" cy="458787"/>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dirty="0">
                <a:ln>
                  <a:noFill/>
                </a:ln>
                <a:solidFill>
                  <a:srgbClr val="A5A5A5"/>
                </a:solidFill>
                <a:effectLst/>
                <a:uLnTx/>
                <a:uFillTx/>
                <a:latin typeface="Verdana"/>
                <a:ea typeface="Verdana"/>
                <a:cs typeface="Verdana"/>
                <a:sym typeface="Verdana"/>
              </a:rPr>
              <a:t>©2020-2025 Light of the World Learning</a:t>
            </a:r>
            <a:endParaRPr kumimoji="0" sz="1200" b="0" i="0" u="none" strike="noStrike" kern="0" cap="none" spc="0" normalizeH="0" baseline="0" noProof="0" dirty="0">
              <a:ln>
                <a:noFill/>
              </a:ln>
              <a:solidFill>
                <a:srgbClr val="A5A5A5"/>
              </a:solidFill>
              <a:effectLst/>
              <a:uLnTx/>
              <a:uFillTx/>
              <a:latin typeface="Verdana"/>
              <a:ea typeface="Verdana"/>
              <a:cs typeface="Verdana"/>
              <a:sym typeface="Verdana"/>
            </a:endParaRPr>
          </a:p>
        </p:txBody>
      </p:sp>
      <p:sp>
        <p:nvSpPr>
          <p:cNvPr id="7" name="Google Shape;236;p2:notes">
            <a:extLst>
              <a:ext uri="{FF2B5EF4-FFF2-40B4-BE49-F238E27FC236}">
                <a16:creationId xmlns:a16="http://schemas.microsoft.com/office/drawing/2014/main" id="{B573B6F3-6183-4D04-ADC7-7963687EECE2}"/>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800" b="0" i="0" u="none" strike="noStrike" kern="0" cap="none" spc="0" normalizeH="0" baseline="0" noProof="0">
                <a:ln>
                  <a:noFill/>
                </a:ln>
                <a:solidFill>
                  <a:srgbClr val="A5A5A5"/>
                </a:solidFill>
                <a:effectLst/>
                <a:uLnTx/>
                <a:uFillTx/>
                <a:latin typeface="Verdana"/>
                <a:ea typeface="Verdana"/>
                <a:cs typeface="Verdana"/>
                <a:sym typeface="Verdana"/>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11</a:t>
            </a:fld>
            <a:endParaRPr kumimoji="0" sz="1800" b="0" i="0" u="none" strike="noStrike" kern="0" cap="none" spc="0" normalizeH="0" baseline="0" noProof="0" dirty="0">
              <a:ln>
                <a:noFill/>
              </a:ln>
              <a:solidFill>
                <a:srgbClr val="A5A5A5"/>
              </a:solidFill>
              <a:effectLst/>
              <a:uLnTx/>
              <a:uFillTx/>
              <a:latin typeface="Verdana"/>
              <a:ea typeface="Verdana"/>
              <a:cs typeface="Verdana"/>
              <a:sym typeface="Verdana"/>
            </a:endParaRPr>
          </a:p>
        </p:txBody>
      </p:sp>
    </p:spTree>
    <p:extLst>
      <p:ext uri="{BB962C8B-B14F-4D97-AF65-F5344CB8AC3E}">
        <p14:creationId xmlns:p14="http://schemas.microsoft.com/office/powerpoint/2010/main" val="428134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5" name="Google Shape;335;p9: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2G. Grammar – Who and </a:t>
            </a:r>
            <a:r>
              <a:rPr lang="en-US" b="1" dirty="0" smtClean="0">
                <a:solidFill>
                  <a:schemeClr val="accent5"/>
                </a:solidFill>
                <a:latin typeface="Verdana"/>
                <a:ea typeface="Verdana"/>
                <a:cs typeface="Verdana"/>
                <a:sym typeface="Verdana"/>
              </a:rPr>
              <a:t>Whose</a:t>
            </a:r>
          </a:p>
          <a:p>
            <a:pPr marL="0" lvl="0" indent="0" algn="l" rtl="0">
              <a:lnSpc>
                <a:spcPct val="100000"/>
              </a:lnSpc>
              <a:spcBef>
                <a:spcPts val="0"/>
              </a:spcBef>
              <a:spcAft>
                <a:spcPts val="0"/>
              </a:spcAft>
              <a:buSzPts val="1400"/>
              <a:buNone/>
            </a:pPr>
            <a:r>
              <a:rPr lang="en-US" sz="1200" b="0" i="0" u="none" strike="noStrike" cap="none" dirty="0" smtClean="0">
                <a:solidFill>
                  <a:schemeClr val="dk1"/>
                </a:solidFill>
                <a:effectLst/>
                <a:latin typeface="Calibri"/>
                <a:ea typeface="Calibri"/>
                <a:cs typeface="Calibri"/>
                <a:sym typeface="Calibri"/>
              </a:rPr>
              <a:t>Model, Repeat, and Solo the pronunciation of all forms shown on the chart. </a:t>
            </a:r>
            <a:endParaRPr lang="en-US" b="0" dirty="0" smtClean="0">
              <a:effectLst/>
            </a:endParaRPr>
          </a:p>
          <a:p>
            <a:r>
              <a:rPr lang="en-US" dirty="0" smtClean="0"/>
              <a:t/>
            </a:r>
            <a:br>
              <a:rPr lang="en-US" dirty="0" smtClean="0"/>
            </a:br>
            <a:endParaRPr dirty="0"/>
          </a:p>
          <a:p>
            <a:pPr marL="0" lvl="0" indent="0" algn="l" rtl="0">
              <a:lnSpc>
                <a:spcPct val="100000"/>
              </a:lnSpc>
              <a:spcBef>
                <a:spcPts val="0"/>
              </a:spcBef>
              <a:spcAft>
                <a:spcPts val="0"/>
              </a:spcAft>
              <a:buSzPts val="1400"/>
              <a:buNone/>
            </a:pPr>
            <a:endParaRPr b="1" dirty="0">
              <a:solidFill>
                <a:schemeClr val="accent5"/>
              </a:solidFill>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p:txBody>
      </p:sp>
      <p:sp>
        <p:nvSpPr>
          <p:cNvPr id="6" name="Google Shape;235;p2:notes">
            <a:extLst>
              <a:ext uri="{FF2B5EF4-FFF2-40B4-BE49-F238E27FC236}">
                <a16:creationId xmlns:a16="http://schemas.microsoft.com/office/drawing/2014/main" id="{E7209E95-E273-4158-B3DC-F344C829FD1E}"/>
              </a:ext>
            </a:extLst>
          </p:cNvPr>
          <p:cNvSpPr txBox="1">
            <a:spLocks noGrp="1"/>
          </p:cNvSpPr>
          <p:nvPr>
            <p:ph type="ftr" idx="11"/>
          </p:nvPr>
        </p:nvSpPr>
        <p:spPr>
          <a:xfrm>
            <a:off x="0" y="8672993"/>
            <a:ext cx="34290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solidFill>
                  <a:schemeClr val="accent3"/>
                </a:solidFill>
              </a:rPr>
              <a:t>©2020-2025 Light of the World Learning</a:t>
            </a:r>
            <a:endParaRPr dirty="0">
              <a:solidFill>
                <a:schemeClr val="accent3"/>
              </a:solidFill>
            </a:endParaRPr>
          </a:p>
        </p:txBody>
      </p:sp>
      <p:sp>
        <p:nvSpPr>
          <p:cNvPr id="7" name="Google Shape;236;p2:notes">
            <a:extLst>
              <a:ext uri="{FF2B5EF4-FFF2-40B4-BE49-F238E27FC236}">
                <a16:creationId xmlns:a16="http://schemas.microsoft.com/office/drawing/2014/main" id="{F1CB447B-5DBA-4CF9-8979-CBFF1EE1F928}"/>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sz="1800">
                <a:solidFill>
                  <a:schemeClr val="accent3"/>
                </a:solidFill>
                <a:latin typeface="Verdana"/>
                <a:ea typeface="Verdana"/>
                <a:cs typeface="Verdana"/>
                <a:sym typeface="Verdana"/>
              </a:rPr>
              <a:t>12</a:t>
            </a:fld>
            <a:endParaRPr sz="1800" dirty="0">
              <a:solidFill>
                <a:schemeClr val="accent3"/>
              </a:solidFill>
              <a:latin typeface="Verdana"/>
              <a:ea typeface="Verdana"/>
              <a:cs typeface="Verdana"/>
              <a:sym typeface="Verdana"/>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5" name="Google Shape;345;p10:notes"/>
          <p:cNvSpPr txBox="1">
            <a:spLocks noGrp="1"/>
          </p:cNvSpPr>
          <p:nvPr>
            <p:ph type="body" idx="1"/>
          </p:nvPr>
        </p:nvSpPr>
        <p:spPr>
          <a:xfrm>
            <a:off x="611372" y="4400400"/>
            <a:ext cx="5948916"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2H. Grammar – Possessive pronouns </a:t>
            </a:r>
            <a:endParaRPr b="1" dirty="0">
              <a:solidFill>
                <a:schemeClr val="accent5"/>
              </a:solidFill>
              <a:latin typeface="Verdana"/>
              <a:ea typeface="Verdana"/>
              <a:cs typeface="Verdana"/>
              <a:sym typeface="Verdana"/>
            </a:endParaRPr>
          </a:p>
          <a:p>
            <a:pPr marL="0" lvl="0" indent="0" algn="l" rtl="0">
              <a:lnSpc>
                <a:spcPct val="100000"/>
              </a:lnSpc>
              <a:spcBef>
                <a:spcPts val="0"/>
              </a:spcBef>
              <a:spcAft>
                <a:spcPts val="0"/>
              </a:spcAft>
              <a:buSzPts val="1400"/>
              <a:buNone/>
            </a:pPr>
            <a:endParaRPr b="1" dirty="0">
              <a:solidFill>
                <a:schemeClr val="accent5"/>
              </a:solidFill>
              <a:latin typeface="Verdana"/>
              <a:ea typeface="Verdana"/>
              <a:cs typeface="Verdana"/>
              <a:sym typeface="Verdana"/>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latin typeface="Verdana"/>
                <a:ea typeface="Verdana"/>
                <a:cs typeface="Verdana"/>
                <a:sym typeface="Verdana"/>
              </a:rPr>
              <a:t>Model, Repeat, and Solo number one. Ask students to complete the sentences for numbers 2-7.</a:t>
            </a:r>
          </a:p>
          <a:p>
            <a:pPr marL="0" lvl="0" indent="0" algn="l" rtl="0">
              <a:lnSpc>
                <a:spcPct val="100000"/>
              </a:lnSpc>
              <a:spcBef>
                <a:spcPts val="0"/>
              </a:spcBef>
              <a:spcAft>
                <a:spcPts val="0"/>
              </a:spcAft>
              <a:buSzPts val="1400"/>
              <a:buNone/>
            </a:pPr>
            <a:endParaRPr b="1" dirty="0">
              <a:latin typeface="Verdana"/>
              <a:ea typeface="Verdana"/>
              <a:cs typeface="Verdana"/>
              <a:sym typeface="Verdana"/>
            </a:endParaRPr>
          </a:p>
          <a:p>
            <a:pPr marL="0" lvl="0" indent="0" algn="l" rtl="0">
              <a:lnSpc>
                <a:spcPct val="100000"/>
              </a:lnSpc>
              <a:spcBef>
                <a:spcPts val="0"/>
              </a:spcBef>
              <a:spcAft>
                <a:spcPts val="0"/>
              </a:spcAft>
              <a:buSzPts val="1400"/>
              <a:buNone/>
            </a:pPr>
            <a:endParaRPr b="1"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Answers will varyː </a:t>
            </a:r>
            <a:endParaRPr dirty="0">
              <a:latin typeface="Verdana"/>
              <a:ea typeface="Verdana"/>
              <a:cs typeface="Verdana"/>
              <a:sym typeface="Verdana"/>
            </a:endParaRPr>
          </a:p>
          <a:p>
            <a:pPr marL="228600" lvl="0" algn="l" rtl="0">
              <a:lnSpc>
                <a:spcPct val="100000"/>
              </a:lnSpc>
              <a:spcBef>
                <a:spcPts val="0"/>
              </a:spcBef>
              <a:spcAft>
                <a:spcPts val="0"/>
              </a:spcAft>
              <a:buSzPts val="1400"/>
              <a:buFont typeface="+mj-lt"/>
              <a:buAutoNum type="arabicPeriod"/>
            </a:pPr>
            <a:endParaRPr dirty="0">
              <a:latin typeface="Verdana"/>
              <a:ea typeface="Verdana"/>
              <a:cs typeface="Verdana"/>
              <a:sym typeface="Verdana"/>
            </a:endParaRPr>
          </a:p>
          <a:p>
            <a:pPr marL="457200" lvl="0" indent="-304800" algn="l" rtl="0">
              <a:lnSpc>
                <a:spcPct val="100000"/>
              </a:lnSpc>
              <a:spcBef>
                <a:spcPts val="0"/>
              </a:spcBef>
              <a:spcAft>
                <a:spcPts val="0"/>
              </a:spcAft>
              <a:buSzPts val="1200"/>
              <a:buFont typeface="+mj-lt"/>
              <a:buAutoNum type="arabicPeriod" startAt="2"/>
            </a:pPr>
            <a:r>
              <a:rPr lang="en-US" b="1" dirty="0">
                <a:latin typeface="Verdana"/>
                <a:ea typeface="Verdana"/>
                <a:cs typeface="Verdana"/>
                <a:sym typeface="Verdana"/>
              </a:rPr>
              <a:t>Whose</a:t>
            </a:r>
            <a:r>
              <a:rPr lang="en-US" dirty="0">
                <a:latin typeface="Verdana"/>
                <a:ea typeface="Verdana"/>
                <a:cs typeface="Verdana"/>
                <a:sym typeface="Verdana"/>
              </a:rPr>
              <a:t> change is this?              </a:t>
            </a:r>
            <a:r>
              <a:rPr lang="en-US" b="1" dirty="0">
                <a:latin typeface="Verdana"/>
                <a:ea typeface="Verdana"/>
                <a:cs typeface="Verdana"/>
                <a:sym typeface="Verdana"/>
              </a:rPr>
              <a:t>mine</a:t>
            </a:r>
            <a:r>
              <a:rPr lang="en-US" dirty="0">
                <a:latin typeface="Verdana"/>
                <a:ea typeface="Verdana"/>
                <a:cs typeface="Verdana"/>
                <a:sym typeface="Verdana"/>
              </a:rPr>
              <a:t>/</a:t>
            </a:r>
            <a:r>
              <a:rPr lang="en-US" b="1" dirty="0">
                <a:latin typeface="Verdana"/>
                <a:ea typeface="Verdana"/>
                <a:cs typeface="Verdana"/>
                <a:sym typeface="Verdana"/>
              </a:rPr>
              <a:t>hers/his/theirs/ours</a:t>
            </a:r>
            <a:endParaRPr dirty="0">
              <a:latin typeface="Verdana"/>
              <a:ea typeface="Verdana"/>
              <a:cs typeface="Verdana"/>
              <a:sym typeface="Verdana"/>
            </a:endParaRPr>
          </a:p>
          <a:p>
            <a:pPr marL="228600" lvl="0" algn="l" rtl="0">
              <a:lnSpc>
                <a:spcPct val="100000"/>
              </a:lnSpc>
              <a:spcBef>
                <a:spcPts val="0"/>
              </a:spcBef>
              <a:spcAft>
                <a:spcPts val="0"/>
              </a:spcAft>
              <a:buSzPts val="1400"/>
              <a:buFont typeface="+mj-lt"/>
              <a:buAutoNum type="arabicPeriod" startAt="2"/>
            </a:pPr>
            <a:endParaRPr dirty="0">
              <a:latin typeface="Verdana"/>
              <a:ea typeface="Verdana"/>
              <a:cs typeface="Verdana"/>
              <a:sym typeface="Verdana"/>
            </a:endParaRPr>
          </a:p>
          <a:p>
            <a:pPr marL="457200" lvl="0" indent="-304800" algn="l" rtl="0">
              <a:lnSpc>
                <a:spcPct val="100000"/>
              </a:lnSpc>
              <a:spcBef>
                <a:spcPts val="0"/>
              </a:spcBef>
              <a:spcAft>
                <a:spcPts val="0"/>
              </a:spcAft>
              <a:buSzPts val="1200"/>
              <a:buFont typeface="+mj-lt"/>
              <a:buAutoNum type="arabicPeriod" startAt="2"/>
            </a:pPr>
            <a:r>
              <a:rPr lang="en-US" b="1" dirty="0">
                <a:latin typeface="Verdana"/>
                <a:ea typeface="Verdana"/>
                <a:cs typeface="Verdana"/>
                <a:sym typeface="Verdana"/>
              </a:rPr>
              <a:t>Who</a:t>
            </a:r>
            <a:r>
              <a:rPr lang="en-US" dirty="0">
                <a:latin typeface="Verdana"/>
                <a:ea typeface="Verdana"/>
                <a:cs typeface="Verdana"/>
                <a:sym typeface="Verdana"/>
              </a:rPr>
              <a:t> put the dishes away?        </a:t>
            </a:r>
            <a:r>
              <a:rPr lang="en-US" b="1" dirty="0">
                <a:latin typeface="Verdana"/>
                <a:ea typeface="Verdana"/>
                <a:cs typeface="Verdana"/>
                <a:sym typeface="Verdana"/>
              </a:rPr>
              <a:t>She/he/they/we/I/you</a:t>
            </a:r>
            <a:endParaRPr lang="en-US" dirty="0">
              <a:latin typeface="Verdana"/>
              <a:ea typeface="Verdana"/>
              <a:cs typeface="Verdana"/>
              <a:sym typeface="Verdana"/>
            </a:endParaRPr>
          </a:p>
          <a:p>
            <a:pPr marL="228600" lvl="0" algn="l" rtl="0">
              <a:lnSpc>
                <a:spcPct val="100000"/>
              </a:lnSpc>
              <a:spcBef>
                <a:spcPts val="0"/>
              </a:spcBef>
              <a:spcAft>
                <a:spcPts val="0"/>
              </a:spcAft>
              <a:buSzPts val="1400"/>
              <a:buFont typeface="+mj-lt"/>
              <a:buAutoNum type="arabicPeriod" startAt="2"/>
            </a:pPr>
            <a:endParaRPr dirty="0">
              <a:latin typeface="Verdana"/>
              <a:ea typeface="Verdana"/>
              <a:cs typeface="Verdana"/>
              <a:sym typeface="Verdana"/>
            </a:endParaRPr>
          </a:p>
          <a:p>
            <a:pPr marL="457200" marR="0" lvl="0" indent="-304800" algn="l" defTabSz="914400" rtl="0" eaLnBrk="1" fontAlgn="auto" latinLnBrk="0" hangingPunct="1">
              <a:lnSpc>
                <a:spcPct val="100000"/>
              </a:lnSpc>
              <a:spcBef>
                <a:spcPts val="0"/>
              </a:spcBef>
              <a:spcAft>
                <a:spcPts val="0"/>
              </a:spcAft>
              <a:buClr>
                <a:srgbClr val="000000"/>
              </a:buClr>
              <a:buSzPts val="1200"/>
              <a:buFont typeface="+mj-lt"/>
              <a:buAutoNum type="arabicPeriod" startAt="2"/>
              <a:tabLst/>
              <a:defRPr/>
            </a:pPr>
            <a:r>
              <a:rPr lang="en-US" b="1" dirty="0">
                <a:latin typeface="Verdana"/>
                <a:ea typeface="Verdana"/>
                <a:cs typeface="Verdana"/>
                <a:sym typeface="Verdana"/>
              </a:rPr>
              <a:t>Whose</a:t>
            </a:r>
            <a:r>
              <a:rPr lang="en-US" dirty="0">
                <a:latin typeface="Verdana"/>
                <a:ea typeface="Verdana"/>
                <a:cs typeface="Verdana"/>
                <a:sym typeface="Verdana"/>
              </a:rPr>
              <a:t> house is that?               </a:t>
            </a:r>
            <a:r>
              <a:rPr kumimoji="0" lang="en-US" sz="1200" b="1" i="0" u="none" strike="noStrike" kern="0" cap="none" spc="0" normalizeH="0" baseline="0" noProof="0" dirty="0">
                <a:ln>
                  <a:noFill/>
                </a:ln>
                <a:solidFill>
                  <a:srgbClr val="000000"/>
                </a:solidFill>
                <a:effectLst/>
                <a:uLnTx/>
                <a:uFillTx/>
                <a:latin typeface="Verdana"/>
                <a:ea typeface="Verdana"/>
                <a:cs typeface="Verdana"/>
                <a:sym typeface="Verdana"/>
              </a:rPr>
              <a:t>mine</a:t>
            </a:r>
            <a:r>
              <a:rPr kumimoji="0" lang="en-US" sz="1200" b="0" i="0" u="none" strike="noStrike" kern="0" cap="none" spc="0" normalizeH="0" baseline="0" noProof="0" dirty="0">
                <a:ln>
                  <a:noFill/>
                </a:ln>
                <a:solidFill>
                  <a:srgbClr val="000000"/>
                </a:solidFill>
                <a:effectLst/>
                <a:uLnTx/>
                <a:uFillTx/>
                <a:latin typeface="Verdana"/>
                <a:ea typeface="Verdana"/>
                <a:cs typeface="Verdana"/>
                <a:sym typeface="Verdana"/>
              </a:rPr>
              <a:t>/</a:t>
            </a:r>
            <a:r>
              <a:rPr kumimoji="0" lang="en-US" sz="1200" b="1" i="0" u="none" strike="noStrike" kern="0" cap="none" spc="0" normalizeH="0" baseline="0" noProof="0" dirty="0">
                <a:ln>
                  <a:noFill/>
                </a:ln>
                <a:solidFill>
                  <a:srgbClr val="000000"/>
                </a:solidFill>
                <a:effectLst/>
                <a:uLnTx/>
                <a:uFillTx/>
                <a:latin typeface="Verdana"/>
                <a:ea typeface="Verdana"/>
                <a:cs typeface="Verdana"/>
                <a:sym typeface="Verdana"/>
              </a:rPr>
              <a:t>hers/his/theirs/ours</a:t>
            </a:r>
            <a:endParaRPr kumimoji="0" lang="en-US" sz="1200" b="0" i="0" u="none" strike="noStrike" kern="0" cap="none" spc="0" normalizeH="0" baseline="0" noProof="0" dirty="0">
              <a:ln>
                <a:noFill/>
              </a:ln>
              <a:solidFill>
                <a:srgbClr val="000000"/>
              </a:solidFill>
              <a:effectLst/>
              <a:uLnTx/>
              <a:uFillTx/>
              <a:latin typeface="Verdana"/>
              <a:ea typeface="Verdana"/>
              <a:cs typeface="Verdana"/>
              <a:sym typeface="Verdana"/>
            </a:endParaRPr>
          </a:p>
          <a:p>
            <a:pPr marL="228600" lvl="0" indent="-228600" algn="l" rtl="0">
              <a:lnSpc>
                <a:spcPct val="100000"/>
              </a:lnSpc>
              <a:spcBef>
                <a:spcPts val="0"/>
              </a:spcBef>
              <a:spcAft>
                <a:spcPts val="0"/>
              </a:spcAft>
              <a:buSzPts val="1400"/>
              <a:buFont typeface="+mj-lt"/>
              <a:buAutoNum type="arabicPeriod" startAt="2"/>
            </a:pPr>
            <a:endParaRPr dirty="0">
              <a:solidFill>
                <a:schemeClr val="accent5"/>
              </a:solidFill>
              <a:latin typeface="Verdana"/>
              <a:ea typeface="Verdana"/>
              <a:cs typeface="Verdana"/>
              <a:sym typeface="Verdana"/>
            </a:endParaRPr>
          </a:p>
          <a:p>
            <a:pPr marL="457200" marR="0" lvl="0" indent="-304800" algn="l" defTabSz="914400" rtl="0" eaLnBrk="1" fontAlgn="auto" latinLnBrk="0" hangingPunct="1">
              <a:lnSpc>
                <a:spcPct val="100000"/>
              </a:lnSpc>
              <a:spcBef>
                <a:spcPts val="0"/>
              </a:spcBef>
              <a:spcAft>
                <a:spcPts val="0"/>
              </a:spcAft>
              <a:buClr>
                <a:srgbClr val="000000"/>
              </a:buClr>
              <a:buSzPts val="1200"/>
              <a:buFont typeface="+mj-lt"/>
              <a:buAutoNum type="arabicPeriod" startAt="2"/>
              <a:tabLst/>
              <a:defRPr/>
            </a:pPr>
            <a:r>
              <a:rPr lang="en-US" b="1" dirty="0">
                <a:latin typeface="Verdana"/>
                <a:ea typeface="Verdana"/>
                <a:cs typeface="Verdana"/>
                <a:sym typeface="Verdana"/>
              </a:rPr>
              <a:t>Who</a:t>
            </a:r>
            <a:r>
              <a:rPr lang="en-US" dirty="0">
                <a:latin typeface="Verdana"/>
                <a:ea typeface="Verdana"/>
                <a:cs typeface="Verdana"/>
                <a:sym typeface="Verdana"/>
              </a:rPr>
              <a:t> is this gift for?          </a:t>
            </a:r>
            <a:r>
              <a:rPr lang="en-US" baseline="0" dirty="0">
                <a:latin typeface="Verdana"/>
                <a:ea typeface="Verdana"/>
                <a:cs typeface="Verdana"/>
                <a:sym typeface="Verdana"/>
              </a:rPr>
              <a:t>        </a:t>
            </a:r>
            <a:r>
              <a:rPr kumimoji="0" lang="en-US" sz="1200" b="1" i="0" u="none" strike="noStrike" kern="0" cap="none" spc="0" normalizeH="0" baseline="0" noProof="0" dirty="0">
                <a:ln>
                  <a:noFill/>
                </a:ln>
                <a:solidFill>
                  <a:srgbClr val="000000"/>
                </a:solidFill>
                <a:effectLst/>
                <a:uLnTx/>
                <a:uFillTx/>
                <a:latin typeface="Verdana"/>
                <a:ea typeface="Verdana"/>
                <a:cs typeface="Verdana"/>
                <a:sym typeface="Verdana"/>
              </a:rPr>
              <a:t>me/him/them/her/you/us</a:t>
            </a:r>
            <a:r>
              <a:rPr kumimoji="0" lang="en-US" sz="1200" b="0" i="0" u="none" strike="noStrike" kern="0" cap="none" spc="0" normalizeH="0" baseline="0" noProof="0" dirty="0">
                <a:ln>
                  <a:noFill/>
                </a:ln>
                <a:solidFill>
                  <a:srgbClr val="000000"/>
                </a:solidFill>
                <a:effectLst/>
                <a:uLnTx/>
                <a:uFillTx/>
                <a:latin typeface="Verdana"/>
                <a:ea typeface="Verdana"/>
                <a:cs typeface="Verdana"/>
                <a:sym typeface="Verdana"/>
              </a:rPr>
              <a:t>  </a:t>
            </a:r>
          </a:p>
          <a:p>
            <a:pPr marL="228600" lvl="0" algn="l" rtl="0">
              <a:lnSpc>
                <a:spcPct val="100000"/>
              </a:lnSpc>
              <a:spcBef>
                <a:spcPts val="0"/>
              </a:spcBef>
              <a:spcAft>
                <a:spcPts val="0"/>
              </a:spcAft>
              <a:buSzPts val="1400"/>
              <a:buFont typeface="+mj-lt"/>
              <a:buAutoNum type="arabicPeriod" startAt="2"/>
            </a:pPr>
            <a:endParaRPr dirty="0">
              <a:latin typeface="Verdana"/>
              <a:ea typeface="Verdana"/>
              <a:cs typeface="Verdana"/>
              <a:sym typeface="Verdana"/>
            </a:endParaRPr>
          </a:p>
          <a:p>
            <a:pPr marL="457200" lvl="0" indent="-304800" algn="l" rtl="0">
              <a:lnSpc>
                <a:spcPct val="100000"/>
              </a:lnSpc>
              <a:spcBef>
                <a:spcPts val="0"/>
              </a:spcBef>
              <a:spcAft>
                <a:spcPts val="0"/>
              </a:spcAft>
              <a:buSzPts val="1200"/>
              <a:buFont typeface="+mj-lt"/>
              <a:buAutoNum type="arabicPeriod" startAt="2"/>
            </a:pPr>
            <a:r>
              <a:rPr lang="en-US" b="1" dirty="0">
                <a:latin typeface="Verdana"/>
                <a:ea typeface="Verdana"/>
                <a:cs typeface="Verdana"/>
                <a:sym typeface="Verdana"/>
              </a:rPr>
              <a:t>Whose</a:t>
            </a:r>
            <a:r>
              <a:rPr lang="en-US" dirty="0">
                <a:latin typeface="Verdana"/>
                <a:ea typeface="Verdana"/>
                <a:cs typeface="Verdana"/>
                <a:sym typeface="Verdana"/>
              </a:rPr>
              <a:t> car is behind mine?      </a:t>
            </a:r>
            <a:r>
              <a:rPr lang="en-US" b="1" dirty="0">
                <a:latin typeface="Verdana"/>
                <a:ea typeface="Verdana"/>
                <a:cs typeface="Verdana"/>
                <a:sym typeface="Verdana"/>
              </a:rPr>
              <a:t> my/his/her/our/their</a:t>
            </a:r>
            <a:endParaRPr b="1" dirty="0">
              <a:latin typeface="Verdana"/>
              <a:ea typeface="Verdana"/>
              <a:cs typeface="Verdana"/>
              <a:sym typeface="Verdana"/>
            </a:endParaRPr>
          </a:p>
          <a:p>
            <a:pPr marL="228600" lvl="0" algn="l" rtl="0">
              <a:lnSpc>
                <a:spcPct val="100000"/>
              </a:lnSpc>
              <a:spcBef>
                <a:spcPts val="0"/>
              </a:spcBef>
              <a:spcAft>
                <a:spcPts val="0"/>
              </a:spcAft>
              <a:buSzPts val="1400"/>
              <a:buFont typeface="+mj-lt"/>
              <a:buAutoNum type="arabicPeriod" startAt="2"/>
            </a:pPr>
            <a:endParaRPr dirty="0">
              <a:latin typeface="Verdana"/>
              <a:ea typeface="Verdana"/>
              <a:cs typeface="Verdana"/>
              <a:sym typeface="Verdana"/>
            </a:endParaRPr>
          </a:p>
          <a:p>
            <a:pPr marL="457200" lvl="0" indent="-304800" algn="l" rtl="0">
              <a:lnSpc>
                <a:spcPct val="100000"/>
              </a:lnSpc>
              <a:spcBef>
                <a:spcPts val="0"/>
              </a:spcBef>
              <a:spcAft>
                <a:spcPts val="0"/>
              </a:spcAft>
              <a:buSzPts val="1200"/>
              <a:buFont typeface="+mj-lt"/>
              <a:buAutoNum type="arabicPeriod" startAt="2"/>
            </a:pPr>
            <a:r>
              <a:rPr lang="en-US" b="1" dirty="0">
                <a:latin typeface="Verdana"/>
                <a:ea typeface="Verdana"/>
                <a:cs typeface="Verdana"/>
                <a:sym typeface="Verdana"/>
              </a:rPr>
              <a:t>Whose</a:t>
            </a:r>
            <a:r>
              <a:rPr lang="en-US" dirty="0">
                <a:latin typeface="Verdana"/>
                <a:ea typeface="Verdana"/>
                <a:cs typeface="Verdana"/>
                <a:sym typeface="Verdana"/>
              </a:rPr>
              <a:t> safe is this?                   </a:t>
            </a:r>
            <a:r>
              <a:rPr lang="en-US" b="1" dirty="0">
                <a:latin typeface="Verdana"/>
                <a:ea typeface="Verdana"/>
                <a:cs typeface="Verdana"/>
                <a:sym typeface="Verdana"/>
              </a:rPr>
              <a:t>my/his/her/our/their/your</a:t>
            </a: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p:txBody>
      </p:sp>
      <p:sp>
        <p:nvSpPr>
          <p:cNvPr id="6" name="Google Shape;235;p2:notes">
            <a:extLst>
              <a:ext uri="{FF2B5EF4-FFF2-40B4-BE49-F238E27FC236}">
                <a16:creationId xmlns:a16="http://schemas.microsoft.com/office/drawing/2014/main" id="{C1356D73-17FB-46AE-A26F-CEDC6D050D7A}"/>
              </a:ext>
            </a:extLst>
          </p:cNvPr>
          <p:cNvSpPr txBox="1">
            <a:spLocks noGrp="1"/>
          </p:cNvSpPr>
          <p:nvPr>
            <p:ph type="ftr" idx="11"/>
          </p:nvPr>
        </p:nvSpPr>
        <p:spPr>
          <a:xfrm>
            <a:off x="0" y="8672993"/>
            <a:ext cx="34290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solidFill>
                  <a:schemeClr val="accent3"/>
                </a:solidFill>
              </a:rPr>
              <a:t>©2020-2025 Light of the World Learning</a:t>
            </a:r>
            <a:endParaRPr dirty="0">
              <a:solidFill>
                <a:schemeClr val="accent3"/>
              </a:solidFill>
            </a:endParaRPr>
          </a:p>
        </p:txBody>
      </p:sp>
      <p:sp>
        <p:nvSpPr>
          <p:cNvPr id="7" name="Google Shape;236;p2:notes">
            <a:extLst>
              <a:ext uri="{FF2B5EF4-FFF2-40B4-BE49-F238E27FC236}">
                <a16:creationId xmlns:a16="http://schemas.microsoft.com/office/drawing/2014/main" id="{95B12761-B00C-4724-98FA-214F482B7145}"/>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sz="1800">
                <a:solidFill>
                  <a:schemeClr val="accent3"/>
                </a:solidFill>
                <a:latin typeface="Verdana"/>
                <a:ea typeface="Verdana"/>
                <a:cs typeface="Verdana"/>
                <a:sym typeface="Verdana"/>
              </a:rPr>
              <a:t>13</a:t>
            </a:fld>
            <a:endParaRPr sz="1800" dirty="0">
              <a:solidFill>
                <a:schemeClr val="accent3"/>
              </a:solidFill>
              <a:latin typeface="Verdana"/>
              <a:ea typeface="Verdana"/>
              <a:cs typeface="Verdana"/>
              <a:sym typeface="Verdana"/>
            </a:endParaRPr>
          </a:p>
        </p:txBody>
      </p:sp>
    </p:spTree>
    <p:extLst>
      <p:ext uri="{BB962C8B-B14F-4D97-AF65-F5344CB8AC3E}">
        <p14:creationId xmlns:p14="http://schemas.microsoft.com/office/powerpoint/2010/main" val="1161119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5" name="Google Shape;345;p10:notes"/>
          <p:cNvSpPr txBox="1">
            <a:spLocks noGrp="1"/>
          </p:cNvSpPr>
          <p:nvPr>
            <p:ph type="body" idx="1"/>
          </p:nvPr>
        </p:nvSpPr>
        <p:spPr>
          <a:xfrm>
            <a:off x="611372" y="4400400"/>
            <a:ext cx="5948916"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2I. Grammar – Possessive pronouns </a:t>
            </a:r>
            <a:endParaRPr b="1" dirty="0">
              <a:solidFill>
                <a:schemeClr val="accent5"/>
              </a:solidFill>
              <a:latin typeface="Verdana"/>
              <a:ea typeface="Verdana"/>
              <a:cs typeface="Verdana"/>
              <a:sym typeface="Verdana"/>
            </a:endParaRPr>
          </a:p>
          <a:p>
            <a:pPr marL="0" lvl="0" indent="0" algn="l" rtl="0">
              <a:lnSpc>
                <a:spcPct val="100000"/>
              </a:lnSpc>
              <a:spcBef>
                <a:spcPts val="0"/>
              </a:spcBef>
              <a:spcAft>
                <a:spcPts val="0"/>
              </a:spcAft>
              <a:buSzPts val="1400"/>
              <a:buNone/>
            </a:pPr>
            <a:endParaRPr b="1" dirty="0">
              <a:solidFill>
                <a:schemeClr val="accent5"/>
              </a:solidFill>
              <a:latin typeface="Verdana"/>
              <a:ea typeface="Verdana"/>
              <a:cs typeface="Verdana"/>
              <a:sym typeface="Verdana"/>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latin typeface="Verdana"/>
                <a:ea typeface="Verdana"/>
                <a:cs typeface="Verdana"/>
                <a:sym typeface="Verdana"/>
              </a:rPr>
              <a:t>Model, Repeat, and Solo numbers 1 and 2. Ask learners to complete the sentences for numbers 3-7.</a:t>
            </a:r>
          </a:p>
          <a:p>
            <a:pPr marL="0" lvl="0" indent="0" algn="l" rtl="0">
              <a:lnSpc>
                <a:spcPct val="100000"/>
              </a:lnSpc>
              <a:spcBef>
                <a:spcPts val="0"/>
              </a:spcBef>
              <a:spcAft>
                <a:spcPts val="0"/>
              </a:spcAft>
              <a:buSzPts val="1400"/>
              <a:buNone/>
            </a:pPr>
            <a:endParaRPr b="1" dirty="0">
              <a:latin typeface="Verdana"/>
              <a:ea typeface="Verdana"/>
              <a:cs typeface="Verdana"/>
              <a:sym typeface="Verdana"/>
            </a:endParaRPr>
          </a:p>
          <a:p>
            <a:pPr marL="0" lvl="0" indent="0" algn="l" rtl="0">
              <a:lnSpc>
                <a:spcPct val="100000"/>
              </a:lnSpc>
              <a:spcBef>
                <a:spcPts val="0"/>
              </a:spcBef>
              <a:spcAft>
                <a:spcPts val="0"/>
              </a:spcAft>
              <a:buSzPts val="1400"/>
              <a:buNone/>
            </a:pPr>
            <a:endParaRPr b="1"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1 and 2 are examples. Answers will varyː </a:t>
            </a:r>
            <a:endParaRPr lang="en-US" b="0" dirty="0">
              <a:latin typeface="Verdana"/>
              <a:ea typeface="Verdana"/>
              <a:cs typeface="Verdana"/>
              <a:sym typeface="Verdana"/>
            </a:endParaRPr>
          </a:p>
          <a:p>
            <a:pPr marL="0" lvl="0" indent="0" algn="l" rtl="0">
              <a:lnSpc>
                <a:spcPct val="100000"/>
              </a:lnSpc>
              <a:spcBef>
                <a:spcPts val="0"/>
              </a:spcBef>
              <a:spcAft>
                <a:spcPts val="0"/>
              </a:spcAft>
              <a:buSzPts val="1400"/>
              <a:buNone/>
            </a:pPr>
            <a:endParaRPr lang="en-US" b="0" dirty="0">
              <a:latin typeface="Verdana"/>
              <a:ea typeface="Verdana"/>
              <a:cs typeface="Verdana"/>
              <a:sym typeface="Verdana"/>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dirty="0">
                <a:latin typeface="Verdana"/>
                <a:ea typeface="Verdana"/>
                <a:cs typeface="Verdana"/>
                <a:sym typeface="Verdana"/>
              </a:rPr>
              <a:t>3. </a:t>
            </a:r>
            <a:r>
              <a:rPr lang="en-US" b="1" dirty="0">
                <a:latin typeface="Verdana"/>
                <a:ea typeface="Verdana"/>
                <a:cs typeface="Verdana"/>
                <a:sym typeface="Verdana"/>
              </a:rPr>
              <a:t>Who’s</a:t>
            </a:r>
            <a:r>
              <a:rPr lang="en-US" dirty="0">
                <a:latin typeface="Verdana"/>
                <a:ea typeface="Verdana"/>
                <a:cs typeface="Verdana"/>
                <a:sym typeface="Verdana"/>
              </a:rPr>
              <a:t> going to the bank?	Name of person or subject pronoun </a:t>
            </a:r>
            <a:r>
              <a:rPr lang="en-US" b="1" dirty="0">
                <a:latin typeface="Verdana"/>
                <a:ea typeface="Verdana"/>
                <a:cs typeface="Verdana"/>
                <a:sym typeface="Verdana"/>
              </a:rPr>
              <a:t>he/she</a:t>
            </a:r>
            <a:endParaRPr lang="en-US" b="0" dirty="0">
              <a:latin typeface="Verdana"/>
              <a:ea typeface="Verdana"/>
              <a:cs typeface="Verdana"/>
              <a:sym typeface="Verdana"/>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dirty="0">
                <a:latin typeface="Verdana"/>
                <a:ea typeface="Verdana"/>
                <a:cs typeface="Verdana"/>
                <a:sym typeface="Verdana"/>
              </a:rPr>
              <a:t>4. </a:t>
            </a:r>
            <a:r>
              <a:rPr lang="en-US" b="1" dirty="0">
                <a:latin typeface="Verdana"/>
                <a:ea typeface="Verdana"/>
                <a:cs typeface="Verdana"/>
                <a:sym typeface="Verdana"/>
              </a:rPr>
              <a:t>Who’s</a:t>
            </a:r>
            <a:r>
              <a:rPr lang="en-US" dirty="0">
                <a:latin typeface="Verdana"/>
                <a:ea typeface="Verdana"/>
                <a:cs typeface="Verdana"/>
                <a:sym typeface="Verdana"/>
              </a:rPr>
              <a:t> near the fire?        	Name of person or subject pronoun </a:t>
            </a:r>
            <a:r>
              <a:rPr lang="en-US" b="1" dirty="0">
                <a:latin typeface="Verdana"/>
                <a:ea typeface="Verdana"/>
                <a:cs typeface="Verdana"/>
                <a:sym typeface="Verdana"/>
              </a:rPr>
              <a:t>he/she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dirty="0">
                <a:latin typeface="Verdana"/>
                <a:ea typeface="Verdana"/>
                <a:cs typeface="Verdana"/>
                <a:sym typeface="Verdana"/>
              </a:rPr>
              <a:t>5. </a:t>
            </a:r>
            <a:r>
              <a:rPr lang="en-US" b="1" dirty="0">
                <a:latin typeface="Verdana"/>
                <a:ea typeface="Verdana"/>
                <a:cs typeface="Verdana"/>
                <a:sym typeface="Verdana"/>
              </a:rPr>
              <a:t>Whose</a:t>
            </a:r>
            <a:r>
              <a:rPr lang="en-US" dirty="0">
                <a:latin typeface="Verdana"/>
                <a:ea typeface="Verdana"/>
                <a:cs typeface="Verdana"/>
                <a:sym typeface="Verdana"/>
              </a:rPr>
              <a:t> gloves are these?              Name of person with ‘s or </a:t>
            </a:r>
            <a:r>
              <a:rPr kumimoji="0" lang="en-US" sz="1200" b="1" i="0" u="none" strike="noStrike" kern="0" cap="none" spc="0" normalizeH="0" baseline="0" noProof="0" dirty="0">
                <a:ln>
                  <a:noFill/>
                </a:ln>
                <a:solidFill>
                  <a:srgbClr val="000000"/>
                </a:solidFill>
                <a:effectLst/>
                <a:uLnTx/>
                <a:uFillTx/>
                <a:latin typeface="Verdana"/>
                <a:ea typeface="Verdana"/>
                <a:cs typeface="Verdana"/>
                <a:sym typeface="Verdana"/>
              </a:rPr>
              <a:t>mine</a:t>
            </a:r>
            <a:r>
              <a:rPr kumimoji="0" lang="en-US" sz="1200" b="0" i="0" u="none" strike="noStrike" kern="0" cap="none" spc="0" normalizeH="0" baseline="0" noProof="0" dirty="0">
                <a:ln>
                  <a:noFill/>
                </a:ln>
                <a:solidFill>
                  <a:srgbClr val="000000"/>
                </a:solidFill>
                <a:effectLst/>
                <a:uLnTx/>
                <a:uFillTx/>
                <a:latin typeface="Verdana"/>
                <a:ea typeface="Verdana"/>
                <a:cs typeface="Verdana"/>
                <a:sym typeface="Verdana"/>
              </a:rPr>
              <a:t>/</a:t>
            </a:r>
            <a:r>
              <a:rPr kumimoji="0" lang="en-US" sz="1200" b="1" i="0" u="none" strike="noStrike" kern="0" cap="none" spc="0" normalizeH="0" baseline="0" noProof="0" dirty="0">
                <a:ln>
                  <a:noFill/>
                </a:ln>
                <a:solidFill>
                  <a:srgbClr val="000000"/>
                </a:solidFill>
                <a:effectLst/>
                <a:uLnTx/>
                <a:uFillTx/>
                <a:latin typeface="Verdana"/>
                <a:ea typeface="Verdana"/>
                <a:cs typeface="Verdana"/>
                <a:sym typeface="Verdana"/>
              </a:rPr>
              <a:t>hers/his/theirs/ours/yours</a:t>
            </a:r>
            <a:endParaRPr kumimoji="0" lang="en-US" sz="1200" b="0" i="0" u="none" strike="noStrike" kern="0" cap="none" spc="0" normalizeH="0" baseline="0" noProof="0" dirty="0">
              <a:ln>
                <a:noFill/>
              </a:ln>
              <a:solidFill>
                <a:srgbClr val="000000"/>
              </a:solidFill>
              <a:effectLst/>
              <a:uLnTx/>
              <a:uFillTx/>
              <a:latin typeface="Verdana"/>
              <a:ea typeface="Verdana"/>
              <a:cs typeface="Verdana"/>
              <a:sym typeface="Verdana"/>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dirty="0">
                <a:ln>
                  <a:noFill/>
                </a:ln>
                <a:solidFill>
                  <a:srgbClr val="000000"/>
                </a:solidFill>
                <a:effectLst/>
                <a:uLnTx/>
                <a:uFillTx/>
                <a:latin typeface="Verdana"/>
                <a:ea typeface="Verdana"/>
                <a:cs typeface="Verdana"/>
                <a:sym typeface="Verdana"/>
              </a:rPr>
              <a:t>6. </a:t>
            </a:r>
            <a:r>
              <a:rPr lang="en-US" b="0" dirty="0">
                <a:latin typeface="Verdana"/>
                <a:ea typeface="Verdana"/>
                <a:cs typeface="Verdana"/>
                <a:sym typeface="Verdana"/>
              </a:rPr>
              <a:t>Is he the man </a:t>
            </a:r>
            <a:r>
              <a:rPr lang="en-US" b="1" dirty="0">
                <a:latin typeface="Verdana"/>
                <a:ea typeface="Verdana"/>
                <a:cs typeface="Verdana"/>
                <a:sym typeface="Verdana"/>
              </a:rPr>
              <a:t>whose</a:t>
            </a:r>
            <a:r>
              <a:rPr lang="en-US" dirty="0">
                <a:latin typeface="Verdana"/>
                <a:ea typeface="Verdana"/>
                <a:cs typeface="Verdana"/>
                <a:sym typeface="Verdana"/>
              </a:rPr>
              <a:t> hat is blue?  </a:t>
            </a:r>
            <a:r>
              <a:rPr lang="en-US" b="1" dirty="0">
                <a:latin typeface="Verdana"/>
                <a:ea typeface="Verdana"/>
                <a:cs typeface="Verdana"/>
                <a:sym typeface="Verdana"/>
              </a:rPr>
              <a:t>his</a:t>
            </a:r>
            <a:endParaRPr kumimoji="0" lang="en-US" sz="1200" b="1" i="0" u="none" strike="noStrike" kern="0" cap="none" spc="0" normalizeH="0" baseline="0" noProof="0" dirty="0">
              <a:ln>
                <a:noFill/>
              </a:ln>
              <a:solidFill>
                <a:srgbClr val="000000"/>
              </a:solidFill>
              <a:effectLst/>
              <a:uLnTx/>
              <a:uFillTx/>
              <a:latin typeface="Verdana"/>
              <a:ea typeface="Verdana"/>
              <a:cs typeface="Verdana"/>
              <a:sym typeface="Verdana"/>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dirty="0">
                <a:ln>
                  <a:noFill/>
                </a:ln>
                <a:solidFill>
                  <a:srgbClr val="000000"/>
                </a:solidFill>
                <a:effectLst/>
                <a:uLnTx/>
                <a:uFillTx/>
                <a:latin typeface="Verdana"/>
                <a:ea typeface="Verdana"/>
                <a:cs typeface="Verdana"/>
                <a:sym typeface="Verdana"/>
              </a:rPr>
              <a:t>7. Is he the man </a:t>
            </a:r>
            <a:r>
              <a:rPr kumimoji="0" lang="en-US" sz="1200" b="1" i="0" u="none" strike="noStrike" kern="0" cap="none" spc="0" normalizeH="0" baseline="0" noProof="0" dirty="0">
                <a:ln>
                  <a:noFill/>
                </a:ln>
                <a:solidFill>
                  <a:srgbClr val="000000"/>
                </a:solidFill>
                <a:effectLst/>
                <a:uLnTx/>
                <a:uFillTx/>
                <a:latin typeface="Verdana"/>
                <a:ea typeface="Verdana"/>
                <a:cs typeface="Verdana"/>
                <a:sym typeface="Verdana"/>
              </a:rPr>
              <a:t>who’s </a:t>
            </a:r>
            <a:r>
              <a:rPr kumimoji="0" lang="en-US" sz="1200" b="0" i="0" u="none" strike="noStrike" kern="0" cap="none" spc="0" normalizeH="0" baseline="0" noProof="0" dirty="0">
                <a:ln>
                  <a:noFill/>
                </a:ln>
                <a:solidFill>
                  <a:srgbClr val="000000"/>
                </a:solidFill>
                <a:effectLst/>
                <a:uLnTx/>
                <a:uFillTx/>
                <a:latin typeface="Verdana"/>
                <a:ea typeface="Verdana"/>
                <a:cs typeface="Verdana"/>
                <a:sym typeface="Verdana"/>
              </a:rPr>
              <a:t>late?</a:t>
            </a:r>
            <a:r>
              <a:rPr lang="en-US" b="0" dirty="0">
                <a:latin typeface="Verdana"/>
                <a:ea typeface="Verdana"/>
                <a:cs typeface="Verdana"/>
                <a:sym typeface="Verdana"/>
              </a:rPr>
              <a:t>          </a:t>
            </a:r>
            <a:r>
              <a:rPr lang="en-US" dirty="0">
                <a:latin typeface="Verdana"/>
                <a:ea typeface="Verdana"/>
                <a:cs typeface="Verdana"/>
                <a:sym typeface="Verdana"/>
              </a:rPr>
              <a:t>	</a:t>
            </a:r>
            <a:r>
              <a:rPr lang="en-US" b="1" dirty="0">
                <a:latin typeface="Verdana"/>
                <a:ea typeface="Verdana"/>
                <a:cs typeface="Verdana"/>
                <a:sym typeface="Verdana"/>
              </a:rPr>
              <a:t>he’s/he is</a:t>
            </a:r>
            <a:endParaRPr b="1"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p:txBody>
      </p:sp>
      <p:sp>
        <p:nvSpPr>
          <p:cNvPr id="6" name="Google Shape;235;p2:notes">
            <a:extLst>
              <a:ext uri="{FF2B5EF4-FFF2-40B4-BE49-F238E27FC236}">
                <a16:creationId xmlns:a16="http://schemas.microsoft.com/office/drawing/2014/main" id="{C1356D73-17FB-46AE-A26F-CEDC6D050D7A}"/>
              </a:ext>
            </a:extLst>
          </p:cNvPr>
          <p:cNvSpPr txBox="1">
            <a:spLocks noGrp="1"/>
          </p:cNvSpPr>
          <p:nvPr>
            <p:ph type="ftr" idx="11"/>
          </p:nvPr>
        </p:nvSpPr>
        <p:spPr>
          <a:xfrm>
            <a:off x="0" y="8672993"/>
            <a:ext cx="34290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solidFill>
                  <a:schemeClr val="accent3"/>
                </a:solidFill>
              </a:rPr>
              <a:t>©2020-2025 Light of the World Learning</a:t>
            </a:r>
            <a:endParaRPr dirty="0">
              <a:solidFill>
                <a:schemeClr val="accent3"/>
              </a:solidFill>
            </a:endParaRPr>
          </a:p>
        </p:txBody>
      </p:sp>
      <p:sp>
        <p:nvSpPr>
          <p:cNvPr id="7" name="Google Shape;236;p2:notes">
            <a:extLst>
              <a:ext uri="{FF2B5EF4-FFF2-40B4-BE49-F238E27FC236}">
                <a16:creationId xmlns:a16="http://schemas.microsoft.com/office/drawing/2014/main" id="{95B12761-B00C-4724-98FA-214F482B7145}"/>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sz="1800">
                <a:solidFill>
                  <a:schemeClr val="accent3"/>
                </a:solidFill>
                <a:latin typeface="Verdana"/>
                <a:ea typeface="Verdana"/>
                <a:cs typeface="Verdana"/>
                <a:sym typeface="Verdana"/>
              </a:rPr>
              <a:t>14</a:t>
            </a:fld>
            <a:endParaRPr sz="1800" dirty="0">
              <a:solidFill>
                <a:schemeClr val="accent3"/>
              </a:solidFill>
              <a:latin typeface="Verdana"/>
              <a:ea typeface="Verdana"/>
              <a:cs typeface="Verdana"/>
              <a:sym typeface="Verdana"/>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5" name="Google Shape;355;p11: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i="0" u="none" strike="noStrike" dirty="0">
                <a:solidFill>
                  <a:srgbClr val="4472C4"/>
                </a:solidFill>
                <a:latin typeface="Verdana"/>
                <a:ea typeface="Verdana"/>
                <a:cs typeface="Verdana"/>
                <a:sym typeface="Verdana"/>
              </a:rPr>
              <a:t>3. Conversation: </a:t>
            </a:r>
            <a:endParaRPr lang="en-US" b="0" i="0" u="none" strike="noStrike"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endParaRPr lang="en-US" b="0" i="0" u="none" strike="noStrike" dirty="0">
              <a:solidFill>
                <a:schemeClr val="dk1"/>
              </a:solidFill>
              <a:latin typeface="Verdana"/>
              <a:ea typeface="Verdana"/>
              <a:cs typeface="Verdana"/>
              <a:sym typeface="Verdana"/>
            </a:endParaRPr>
          </a:p>
          <a:p>
            <a:pPr marL="228600" lvl="0" indent="-228600" algn="l" rtl="0">
              <a:lnSpc>
                <a:spcPct val="100000"/>
              </a:lnSpc>
              <a:spcBef>
                <a:spcPts val="0"/>
              </a:spcBef>
              <a:spcAft>
                <a:spcPts val="0"/>
              </a:spcAft>
              <a:buSzPts val="1400"/>
              <a:buAutoNum type="arabicPeriod"/>
            </a:pPr>
            <a:r>
              <a:rPr lang="en-US" b="1" i="0" u="none" strike="noStrike" dirty="0">
                <a:solidFill>
                  <a:srgbClr val="000000"/>
                </a:solidFill>
                <a:latin typeface="Verdana"/>
                <a:ea typeface="Verdana"/>
                <a:cs typeface="Verdana"/>
                <a:sym typeface="Verdana"/>
              </a:rPr>
              <a:t>Model: Say both parts of the conversation several times. </a:t>
            </a:r>
            <a:r>
              <a:rPr lang="en-US" i="0" u="none" strike="noStrike" dirty="0">
                <a:solidFill>
                  <a:srgbClr val="000000"/>
                </a:solidFill>
                <a:latin typeface="Verdana"/>
                <a:ea typeface="Verdana"/>
                <a:cs typeface="Verdana"/>
                <a:sym typeface="Verdana"/>
              </a:rPr>
              <a:t>Use A and B cards, stick figures, or change your physical position to indicate the dual parts. Role-play the parts to convey the meaning of the conversation. </a:t>
            </a:r>
            <a:r>
              <a:rPr lang="en-US" b="1" i="0" u="none" strike="noStrike" dirty="0">
                <a:solidFill>
                  <a:srgbClr val="000000"/>
                </a:solidFill>
                <a:latin typeface="Verdana"/>
                <a:ea typeface="Verdana"/>
                <a:cs typeface="Verdana"/>
                <a:sym typeface="Verdana"/>
              </a:rPr>
              <a:t>Students are to watch and listen. </a:t>
            </a:r>
            <a:endParaRPr lang="en-US" b="0" i="0" u="none" strike="noStrike" dirty="0">
              <a:solidFill>
                <a:schemeClr val="dk1"/>
              </a:solidFill>
              <a:latin typeface="Verdana"/>
              <a:ea typeface="Verdana"/>
              <a:cs typeface="Verdana"/>
              <a:sym typeface="Verdana"/>
            </a:endParaRPr>
          </a:p>
          <a:p>
            <a:pPr marL="228600" lvl="0" indent="-228600" algn="l" rtl="0">
              <a:lnSpc>
                <a:spcPct val="100000"/>
              </a:lnSpc>
              <a:spcBef>
                <a:spcPts val="0"/>
              </a:spcBef>
              <a:spcAft>
                <a:spcPts val="0"/>
              </a:spcAft>
              <a:buSzPts val="1400"/>
              <a:buAutoNum type="arabicPeriod"/>
            </a:pPr>
            <a:r>
              <a:rPr lang="en-US" b="1" i="0" u="none" strike="noStrike" dirty="0">
                <a:solidFill>
                  <a:srgbClr val="000000"/>
                </a:solidFill>
                <a:latin typeface="Verdana"/>
                <a:ea typeface="Verdana"/>
                <a:cs typeface="Verdana"/>
                <a:sym typeface="Verdana"/>
              </a:rPr>
              <a:t>Repeat: Say one line at a time and have students repeat until they can be understood. </a:t>
            </a:r>
            <a:endParaRPr lang="en-US" b="0" i="0" u="none" strike="noStrike" dirty="0">
              <a:solidFill>
                <a:schemeClr val="dk1"/>
              </a:solidFill>
              <a:latin typeface="Verdana"/>
              <a:ea typeface="Verdana"/>
              <a:cs typeface="Verdana"/>
              <a:sym typeface="Verdana"/>
            </a:endParaRPr>
          </a:p>
          <a:p>
            <a:pPr marL="228600" lvl="0" indent="-228600" algn="l" rtl="0">
              <a:lnSpc>
                <a:spcPct val="100000"/>
              </a:lnSpc>
              <a:spcBef>
                <a:spcPts val="0"/>
              </a:spcBef>
              <a:spcAft>
                <a:spcPts val="0"/>
              </a:spcAft>
              <a:buSzPts val="1400"/>
              <a:buAutoNum type="arabicPeriod"/>
            </a:pPr>
            <a:r>
              <a:rPr lang="en-US" b="1" i="0" u="none" strike="noStrike" dirty="0">
                <a:solidFill>
                  <a:srgbClr val="000000"/>
                </a:solidFill>
                <a:latin typeface="Verdana"/>
                <a:ea typeface="Verdana"/>
                <a:cs typeface="Verdana"/>
                <a:sym typeface="Verdana"/>
              </a:rPr>
              <a:t>Solo: You begin the conversation and call on individual students to respond. </a:t>
            </a:r>
            <a:r>
              <a:rPr lang="en-US" i="0" u="none" strike="noStrike" dirty="0">
                <a:solidFill>
                  <a:srgbClr val="000000"/>
                </a:solidFill>
                <a:latin typeface="Verdana"/>
                <a:ea typeface="Verdana"/>
                <a:cs typeface="Verdana"/>
                <a:sym typeface="Verdana"/>
              </a:rPr>
              <a:t>Then reverse the roles (students are A, you are B). </a:t>
            </a:r>
            <a:endParaRPr lang="en-US" i="0" u="none" strike="noStrike" dirty="0">
              <a:solidFill>
                <a:schemeClr val="dk1"/>
              </a:solidFill>
              <a:latin typeface="Verdana"/>
              <a:ea typeface="Verdana"/>
              <a:cs typeface="Verdana"/>
              <a:sym typeface="Verdana"/>
            </a:endParaRPr>
          </a:p>
          <a:p>
            <a:pPr marL="228600" lvl="0" indent="-228600" algn="l" rtl="0">
              <a:lnSpc>
                <a:spcPct val="100000"/>
              </a:lnSpc>
              <a:spcBef>
                <a:spcPts val="0"/>
              </a:spcBef>
              <a:spcAft>
                <a:spcPts val="0"/>
              </a:spcAft>
              <a:buSzPts val="1400"/>
              <a:buAutoNum type="arabicPeriod"/>
            </a:pPr>
            <a:r>
              <a:rPr lang="en-US" i="0" u="none" strike="noStrike" dirty="0">
                <a:solidFill>
                  <a:srgbClr val="000000"/>
                </a:solidFill>
                <a:latin typeface="Verdana"/>
                <a:ea typeface="Verdana"/>
                <a:cs typeface="Verdana"/>
                <a:sym typeface="Verdana"/>
              </a:rPr>
              <a:t>Once students can do both parts, </a:t>
            </a:r>
            <a:r>
              <a:rPr lang="en-US" b="1" i="0" u="none" strike="noStrike" dirty="0">
                <a:solidFill>
                  <a:srgbClr val="000000"/>
                </a:solidFill>
                <a:latin typeface="Verdana"/>
                <a:ea typeface="Verdana"/>
                <a:cs typeface="Verdana"/>
                <a:sym typeface="Verdana"/>
              </a:rPr>
              <a:t>encourage free conversation</a:t>
            </a:r>
            <a:r>
              <a:rPr lang="en-US" i="0" u="none" strike="noStrike" dirty="0">
                <a:solidFill>
                  <a:srgbClr val="000000"/>
                </a:solidFill>
                <a:latin typeface="Verdana"/>
                <a:ea typeface="Verdana"/>
                <a:cs typeface="Verdana"/>
                <a:sym typeface="Verdana"/>
              </a:rPr>
              <a:t> (students substitute their own words for the blue words).</a:t>
            </a:r>
            <a:endParaRPr dirty="0">
              <a:latin typeface="Verdana"/>
              <a:ea typeface="Verdana"/>
              <a:cs typeface="Verdana"/>
              <a:sym typeface="Verdana"/>
            </a:endParaRPr>
          </a:p>
        </p:txBody>
      </p:sp>
      <p:sp>
        <p:nvSpPr>
          <p:cNvPr id="6" name="Google Shape;235;p2:notes">
            <a:extLst>
              <a:ext uri="{FF2B5EF4-FFF2-40B4-BE49-F238E27FC236}">
                <a16:creationId xmlns:a16="http://schemas.microsoft.com/office/drawing/2014/main" id="{BE96423C-6DAD-4D8B-995D-155A5D6809C0}"/>
              </a:ext>
            </a:extLst>
          </p:cNvPr>
          <p:cNvSpPr txBox="1">
            <a:spLocks noGrp="1"/>
          </p:cNvSpPr>
          <p:nvPr>
            <p:ph type="ftr" idx="11"/>
          </p:nvPr>
        </p:nvSpPr>
        <p:spPr>
          <a:xfrm>
            <a:off x="0" y="8672993"/>
            <a:ext cx="34290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solidFill>
                  <a:schemeClr val="accent3"/>
                </a:solidFill>
              </a:rPr>
              <a:t>©2020-2025 Light of the World Learning</a:t>
            </a:r>
            <a:endParaRPr dirty="0">
              <a:solidFill>
                <a:schemeClr val="accent3"/>
              </a:solidFill>
            </a:endParaRPr>
          </a:p>
        </p:txBody>
      </p:sp>
      <p:sp>
        <p:nvSpPr>
          <p:cNvPr id="7" name="Google Shape;236;p2:notes">
            <a:extLst>
              <a:ext uri="{FF2B5EF4-FFF2-40B4-BE49-F238E27FC236}">
                <a16:creationId xmlns:a16="http://schemas.microsoft.com/office/drawing/2014/main" id="{0BB4F24D-6E04-476E-8869-4F5E0DA01381}"/>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sz="1800">
                <a:solidFill>
                  <a:schemeClr val="accent3"/>
                </a:solidFill>
                <a:latin typeface="Verdana"/>
                <a:ea typeface="Verdana"/>
                <a:cs typeface="Verdana"/>
                <a:sym typeface="Verdana"/>
              </a:rPr>
              <a:t>15</a:t>
            </a:fld>
            <a:endParaRPr sz="1800" dirty="0">
              <a:solidFill>
                <a:schemeClr val="accent3"/>
              </a:solidFill>
              <a:latin typeface="Verdana"/>
              <a:ea typeface="Verdana"/>
              <a:cs typeface="Verdana"/>
              <a:sym typeface="Verdana"/>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7" name="Google Shape;367;p12: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4A. Pronunciation - Sound and Spelling</a:t>
            </a:r>
            <a:endParaRPr b="1" dirty="0">
              <a:solidFill>
                <a:schemeClr val="accent5"/>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sz="1100" b="1" dirty="0">
                <a:solidFill>
                  <a:schemeClr val="dk1"/>
                </a:solidFill>
                <a:latin typeface="Verdana"/>
                <a:ea typeface="Verdana"/>
                <a:cs typeface="Verdana"/>
                <a:sym typeface="Verdana"/>
              </a:rPr>
              <a:t>Note: </a:t>
            </a:r>
            <a:r>
              <a:rPr lang="en-US" sz="1100" b="0" dirty="0">
                <a:solidFill>
                  <a:schemeClr val="dk1"/>
                </a:solidFill>
                <a:latin typeface="Verdana"/>
                <a:ea typeface="Verdana"/>
                <a:cs typeface="Verdana"/>
                <a:sym typeface="Verdana"/>
              </a:rPr>
              <a:t>The </a:t>
            </a:r>
            <a:r>
              <a:rPr lang="en-US" sz="1100" dirty="0">
                <a:latin typeface="Verdana"/>
                <a:ea typeface="Verdana"/>
                <a:cs typeface="Verdana"/>
                <a:sym typeface="Verdana"/>
              </a:rPr>
              <a:t>prefix /</a:t>
            </a:r>
            <a:r>
              <a:rPr lang="en-US" sz="1100" b="1" dirty="0">
                <a:latin typeface="Verdana"/>
                <a:ea typeface="Verdana"/>
                <a:cs typeface="Verdana"/>
                <a:sym typeface="Verdana"/>
              </a:rPr>
              <a:t>under</a:t>
            </a:r>
            <a:r>
              <a:rPr lang="en-US" sz="1100" dirty="0">
                <a:latin typeface="Verdana"/>
                <a:ea typeface="Verdana"/>
                <a:cs typeface="Verdana"/>
                <a:sym typeface="Verdana"/>
              </a:rPr>
              <a:t>/ means “</a:t>
            </a:r>
            <a:r>
              <a:rPr lang="en-US" sz="1100" b="1" dirty="0">
                <a:latin typeface="Verdana"/>
                <a:ea typeface="Verdana"/>
                <a:cs typeface="Verdana"/>
                <a:sym typeface="Verdana"/>
              </a:rPr>
              <a:t>not enough</a:t>
            </a:r>
            <a:r>
              <a:rPr lang="en-US" sz="1100" dirty="0">
                <a:latin typeface="Verdana"/>
                <a:ea typeface="Verdana"/>
                <a:cs typeface="Verdana"/>
                <a:sym typeface="Verdana"/>
              </a:rPr>
              <a:t>”. However, students might be confused about the word “understand” which means that someone </a:t>
            </a:r>
            <a:r>
              <a:rPr lang="en-US" sz="1100" i="1" dirty="0">
                <a:latin typeface="Verdana"/>
                <a:ea typeface="Verdana"/>
                <a:cs typeface="Verdana"/>
                <a:sym typeface="Verdana"/>
              </a:rPr>
              <a:t>does</a:t>
            </a:r>
            <a:r>
              <a:rPr lang="en-US" sz="1100" dirty="0">
                <a:latin typeface="Verdana"/>
                <a:ea typeface="Verdana"/>
                <a:cs typeface="Verdana"/>
                <a:sym typeface="Verdana"/>
              </a:rPr>
              <a:t> know what someone is saying the prefix /</a:t>
            </a:r>
            <a:r>
              <a:rPr lang="en-US" sz="1100" b="1" dirty="0">
                <a:latin typeface="Verdana"/>
                <a:ea typeface="Verdana"/>
                <a:cs typeface="Verdana"/>
                <a:sym typeface="Verdana"/>
              </a:rPr>
              <a:t>over</a:t>
            </a:r>
            <a:r>
              <a:rPr lang="en-US" sz="1100" dirty="0">
                <a:latin typeface="Verdana"/>
                <a:ea typeface="Verdana"/>
                <a:cs typeface="Verdana"/>
                <a:sym typeface="Verdana"/>
              </a:rPr>
              <a:t>/ can mean that something is “</a:t>
            </a:r>
            <a:r>
              <a:rPr lang="en-US" sz="1100" b="1" dirty="0">
                <a:latin typeface="Verdana"/>
                <a:ea typeface="Verdana"/>
                <a:cs typeface="Verdana"/>
                <a:sym typeface="Verdana"/>
              </a:rPr>
              <a:t>too much</a:t>
            </a:r>
            <a:r>
              <a:rPr lang="en-US" sz="1100" dirty="0">
                <a:latin typeface="Verdana"/>
                <a:ea typeface="Verdana"/>
                <a:cs typeface="Verdana"/>
                <a:sym typeface="Verdana"/>
              </a:rPr>
              <a:t>”.</a:t>
            </a:r>
            <a:endParaRPr sz="1100" dirty="0">
              <a:latin typeface="Verdana"/>
              <a:ea typeface="Verdana"/>
              <a:cs typeface="Verdana"/>
              <a:sym typeface="Verdana"/>
            </a:endParaRPr>
          </a:p>
          <a:p>
            <a:pPr marL="0" lvl="0" indent="0" algn="l" rtl="0">
              <a:lnSpc>
                <a:spcPct val="100000"/>
              </a:lnSpc>
              <a:spcBef>
                <a:spcPts val="0"/>
              </a:spcBef>
              <a:spcAft>
                <a:spcPts val="0"/>
              </a:spcAft>
              <a:buSzPts val="1400"/>
              <a:buNone/>
            </a:pPr>
            <a:endParaRPr sz="500" b="1" dirty="0">
              <a:solidFill>
                <a:schemeClr val="accent5"/>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sz="1100" b="1" i="0" u="none" strike="noStrike" dirty="0">
                <a:solidFill>
                  <a:schemeClr val="dk1"/>
                </a:solidFill>
                <a:latin typeface="Verdana"/>
                <a:ea typeface="Verdana"/>
                <a:cs typeface="Verdana"/>
                <a:sym typeface="Verdana"/>
              </a:rPr>
              <a:t>1. Model: Say the sound several times while pointing to it. </a:t>
            </a:r>
            <a:r>
              <a:rPr lang="en-US" sz="1100" i="0" u="none" strike="noStrike" dirty="0">
                <a:solidFill>
                  <a:schemeClr val="dk1"/>
                </a:solidFill>
                <a:latin typeface="Verdana"/>
                <a:ea typeface="Verdana"/>
                <a:cs typeface="Verdana"/>
                <a:sym typeface="Verdana"/>
              </a:rPr>
              <a:t>(For example, point to the </a:t>
            </a:r>
            <a:r>
              <a:rPr lang="en-US" sz="1100" b="1" dirty="0">
                <a:latin typeface="Verdana"/>
                <a:ea typeface="Verdana"/>
                <a:cs typeface="Verdana"/>
                <a:sym typeface="Verdana"/>
              </a:rPr>
              <a:t>/under/</a:t>
            </a:r>
            <a:r>
              <a:rPr lang="en-US" sz="1100" b="1" i="0" u="none" strike="noStrike" dirty="0">
                <a:solidFill>
                  <a:schemeClr val="dk1"/>
                </a:solidFill>
                <a:latin typeface="Verdana"/>
                <a:ea typeface="Verdana"/>
                <a:cs typeface="Verdana"/>
                <a:sym typeface="Verdana"/>
              </a:rPr>
              <a:t> </a:t>
            </a:r>
            <a:r>
              <a:rPr lang="en-US" sz="1100" i="0" u="none" strike="noStrike" dirty="0">
                <a:solidFill>
                  <a:schemeClr val="dk1"/>
                </a:solidFill>
                <a:latin typeface="Verdana"/>
                <a:ea typeface="Verdana"/>
                <a:cs typeface="Verdana"/>
                <a:sym typeface="Verdana"/>
              </a:rPr>
              <a:t>and say </a:t>
            </a:r>
            <a:r>
              <a:rPr lang="en-US" sz="1100" i="1" u="none" strike="noStrike" dirty="0">
                <a:solidFill>
                  <a:schemeClr val="dk1"/>
                </a:solidFill>
                <a:latin typeface="Verdana"/>
                <a:ea typeface="Verdana"/>
                <a:cs typeface="Verdana"/>
                <a:sym typeface="Verdana"/>
              </a:rPr>
              <a:t>/</a:t>
            </a:r>
            <a:r>
              <a:rPr lang="en-US" sz="1100" dirty="0">
                <a:latin typeface="Verdana"/>
                <a:ea typeface="Verdana"/>
                <a:cs typeface="Verdana"/>
                <a:sym typeface="Verdana"/>
              </a:rPr>
              <a:t>under</a:t>
            </a:r>
            <a:r>
              <a:rPr lang="en-US" sz="1100" i="1" u="none" strike="noStrike" dirty="0">
                <a:solidFill>
                  <a:schemeClr val="dk1"/>
                </a:solidFill>
                <a:latin typeface="Verdana"/>
                <a:ea typeface="Verdana"/>
                <a:cs typeface="Verdana"/>
                <a:sym typeface="Verdana"/>
              </a:rPr>
              <a:t>/ /</a:t>
            </a:r>
            <a:r>
              <a:rPr lang="en-US" sz="1100" dirty="0">
                <a:latin typeface="Verdana"/>
                <a:ea typeface="Verdana"/>
                <a:cs typeface="Verdana"/>
                <a:sym typeface="Verdana"/>
              </a:rPr>
              <a:t>under</a:t>
            </a:r>
            <a:r>
              <a:rPr lang="en-US" sz="1100" i="1" u="none" strike="noStrike" dirty="0">
                <a:solidFill>
                  <a:schemeClr val="dk1"/>
                </a:solidFill>
                <a:latin typeface="Verdana"/>
                <a:ea typeface="Verdana"/>
                <a:cs typeface="Verdana"/>
                <a:sym typeface="Verdana"/>
              </a:rPr>
              <a:t>/ /</a:t>
            </a:r>
            <a:r>
              <a:rPr lang="en-US" sz="1100" dirty="0">
                <a:latin typeface="Verdana"/>
                <a:ea typeface="Verdana"/>
                <a:cs typeface="Verdana"/>
                <a:sym typeface="Verdana"/>
              </a:rPr>
              <a:t>under</a:t>
            </a:r>
            <a:r>
              <a:rPr lang="en-US" sz="1100" i="1" u="none" strike="noStrike" dirty="0">
                <a:solidFill>
                  <a:schemeClr val="dk1"/>
                </a:solidFill>
                <a:latin typeface="Verdana"/>
                <a:ea typeface="Verdana"/>
                <a:cs typeface="Verdana"/>
                <a:sym typeface="Verdana"/>
              </a:rPr>
              <a:t>/</a:t>
            </a:r>
            <a:r>
              <a:rPr lang="en-US" sz="1100" i="0" u="none" strike="noStrike" dirty="0">
                <a:solidFill>
                  <a:schemeClr val="dk1"/>
                </a:solidFill>
                <a:latin typeface="Verdana"/>
                <a:ea typeface="Verdana"/>
                <a:cs typeface="Verdana"/>
                <a:sym typeface="Verdana"/>
              </a:rPr>
              <a:t>. Then say the sound and quickly read the entire list, pointing to each item as you read it (</a:t>
            </a:r>
            <a:r>
              <a:rPr lang="en-US" sz="1100" dirty="0">
                <a:latin typeface="Verdana"/>
                <a:ea typeface="Verdana"/>
                <a:cs typeface="Verdana"/>
                <a:sym typeface="Verdana"/>
              </a:rPr>
              <a:t>‘underweight”, “underpaid”, “undercooked”</a:t>
            </a:r>
            <a:r>
              <a:rPr lang="en-US" sz="1100" i="0" u="none" strike="noStrike" dirty="0">
                <a:solidFill>
                  <a:schemeClr val="dk1"/>
                </a:solidFill>
                <a:latin typeface="Verdana"/>
                <a:ea typeface="Verdana"/>
                <a:cs typeface="Verdana"/>
                <a:sym typeface="Verdana"/>
              </a:rPr>
              <a:t>). Students just watch and listen. </a:t>
            </a:r>
            <a:endParaRPr sz="1100" dirty="0">
              <a:latin typeface="Verdana"/>
              <a:ea typeface="Verdana"/>
              <a:cs typeface="Verdana"/>
              <a:sym typeface="Verdana"/>
            </a:endParaRPr>
          </a:p>
          <a:p>
            <a:pPr marL="685800" lvl="1" indent="-152400" algn="l" rtl="0">
              <a:lnSpc>
                <a:spcPct val="100000"/>
              </a:lnSpc>
              <a:spcBef>
                <a:spcPts val="0"/>
              </a:spcBef>
              <a:spcAft>
                <a:spcPts val="0"/>
              </a:spcAft>
              <a:buClr>
                <a:schemeClr val="dk1"/>
              </a:buClr>
              <a:buSzPts val="1200"/>
              <a:buFont typeface="Calibri"/>
              <a:buNone/>
            </a:pPr>
            <a:endParaRPr sz="500"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100" b="1" i="0" u="none" strike="noStrike" dirty="0">
                <a:solidFill>
                  <a:schemeClr val="dk1"/>
                </a:solidFill>
                <a:latin typeface="Verdana"/>
                <a:ea typeface="Verdana"/>
                <a:cs typeface="Verdana"/>
                <a:sym typeface="Verdana"/>
              </a:rPr>
              <a:t>2. Repeat: Say the sound and each word several times, having students repeat each time after you in unison. </a:t>
            </a:r>
            <a:r>
              <a:rPr lang="en-US" sz="1100" i="0" u="none" strike="noStrike" dirty="0">
                <a:solidFill>
                  <a:schemeClr val="dk1"/>
                </a:solidFill>
                <a:latin typeface="Verdana"/>
                <a:ea typeface="Verdana"/>
                <a:cs typeface="Verdana"/>
                <a:sym typeface="Verdana"/>
              </a:rPr>
              <a:t>Be sure to use your normal voice and rate of speed. Then read the sentences.</a:t>
            </a:r>
            <a:endParaRPr sz="1100"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500" dirty="0">
                <a:latin typeface="Verdana"/>
                <a:ea typeface="Verdana"/>
                <a:cs typeface="Verdana"/>
                <a:sym typeface="Verdana"/>
              </a:rPr>
              <a:t/>
            </a:r>
            <a:br>
              <a:rPr lang="en-US" sz="500" dirty="0">
                <a:latin typeface="Verdana"/>
                <a:ea typeface="Verdana"/>
                <a:cs typeface="Verdana"/>
                <a:sym typeface="Verdana"/>
              </a:rPr>
            </a:br>
            <a:r>
              <a:rPr lang="en-US" sz="1100" b="1" i="0" u="none" strike="noStrike" dirty="0">
                <a:solidFill>
                  <a:schemeClr val="dk1"/>
                </a:solidFill>
                <a:latin typeface="Verdana"/>
                <a:ea typeface="Verdana"/>
                <a:cs typeface="Verdana"/>
                <a:sym typeface="Verdana"/>
              </a:rPr>
              <a:t>3. Solo: Call on individuals to say a sound and its word group. </a:t>
            </a:r>
            <a:r>
              <a:rPr lang="en-US" sz="1100" i="0" u="none" strike="noStrike" dirty="0">
                <a:solidFill>
                  <a:schemeClr val="dk1"/>
                </a:solidFill>
                <a:latin typeface="Verdana"/>
                <a:ea typeface="Verdana"/>
                <a:cs typeface="Verdana"/>
                <a:sym typeface="Verdana"/>
              </a:rPr>
              <a:t>Give lots of praise. Then ask students to read the sentences.</a:t>
            </a:r>
            <a:endParaRPr sz="1100" dirty="0">
              <a:latin typeface="Verdana"/>
              <a:ea typeface="Verdana"/>
              <a:cs typeface="Verdana"/>
              <a:sym typeface="Verdana"/>
            </a:endParaRPr>
          </a:p>
          <a:p>
            <a:pPr marL="457200" lvl="1" indent="0" algn="l" rtl="0">
              <a:lnSpc>
                <a:spcPct val="100000"/>
              </a:lnSpc>
              <a:spcBef>
                <a:spcPts val="0"/>
              </a:spcBef>
              <a:spcAft>
                <a:spcPts val="0"/>
              </a:spcAft>
              <a:buSzPts val="1400"/>
              <a:buNone/>
            </a:pPr>
            <a:endParaRPr sz="500"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100" b="1" i="0" u="none" strike="noStrike" dirty="0">
                <a:solidFill>
                  <a:schemeClr val="dk1"/>
                </a:solidFill>
                <a:latin typeface="Verdana"/>
                <a:ea typeface="Verdana"/>
                <a:cs typeface="Verdana"/>
                <a:sym typeface="Verdana"/>
              </a:rPr>
              <a:t>4. Challenge:</a:t>
            </a:r>
            <a:r>
              <a:rPr lang="en-US" sz="1100" i="0" u="none" strike="noStrike" dirty="0">
                <a:solidFill>
                  <a:schemeClr val="dk1"/>
                </a:solidFill>
                <a:latin typeface="Verdana"/>
                <a:ea typeface="Verdana"/>
                <a:cs typeface="Verdana"/>
                <a:sym typeface="Verdana"/>
              </a:rPr>
              <a:t> Choose another sound from the lesson that is challenging for your particular students to pronounce. Use words from Parts 1 and 2 of the lesson, and from previous lessons to make a group of 3-5 words. You may repeat the same challenging sounds in several lessons. Students need a lot of practice on sounds that do not exist in their first language.</a:t>
            </a:r>
            <a:endParaRPr sz="1100" dirty="0">
              <a:latin typeface="Verdana"/>
              <a:ea typeface="Verdana"/>
              <a:cs typeface="Verdana"/>
              <a:sym typeface="Verdana"/>
            </a:endParaRPr>
          </a:p>
        </p:txBody>
      </p:sp>
      <p:sp>
        <p:nvSpPr>
          <p:cNvPr id="6" name="Google Shape;235;p2:notes">
            <a:extLst>
              <a:ext uri="{FF2B5EF4-FFF2-40B4-BE49-F238E27FC236}">
                <a16:creationId xmlns:a16="http://schemas.microsoft.com/office/drawing/2014/main" id="{7B2207DF-F5FB-4713-991A-849D204D0871}"/>
              </a:ext>
            </a:extLst>
          </p:cNvPr>
          <p:cNvSpPr txBox="1">
            <a:spLocks noGrp="1"/>
          </p:cNvSpPr>
          <p:nvPr>
            <p:ph type="ftr" idx="11"/>
          </p:nvPr>
        </p:nvSpPr>
        <p:spPr>
          <a:xfrm>
            <a:off x="0" y="8672993"/>
            <a:ext cx="34290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solidFill>
                  <a:schemeClr val="accent3"/>
                </a:solidFill>
              </a:rPr>
              <a:t>©2020-2025 Light of the World Learning</a:t>
            </a:r>
            <a:endParaRPr dirty="0">
              <a:solidFill>
                <a:schemeClr val="accent3"/>
              </a:solidFill>
            </a:endParaRPr>
          </a:p>
        </p:txBody>
      </p:sp>
      <p:sp>
        <p:nvSpPr>
          <p:cNvPr id="7" name="Google Shape;236;p2:notes">
            <a:extLst>
              <a:ext uri="{FF2B5EF4-FFF2-40B4-BE49-F238E27FC236}">
                <a16:creationId xmlns:a16="http://schemas.microsoft.com/office/drawing/2014/main" id="{794DE1BE-0186-4E35-BC68-6F31BA590951}"/>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sz="1800">
                <a:solidFill>
                  <a:schemeClr val="accent3"/>
                </a:solidFill>
                <a:latin typeface="Verdana"/>
                <a:ea typeface="Verdana"/>
                <a:cs typeface="Verdana"/>
                <a:sym typeface="Verdana"/>
              </a:rPr>
              <a:t>16</a:t>
            </a:fld>
            <a:endParaRPr sz="1800" dirty="0">
              <a:solidFill>
                <a:schemeClr val="accent3"/>
              </a:solidFill>
              <a:latin typeface="Verdana"/>
              <a:ea typeface="Verdana"/>
              <a:cs typeface="Verdana"/>
              <a:sym typeface="Verdana"/>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8" name="Google Shape;378;p13: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4B. </a:t>
            </a:r>
            <a:r>
              <a:rPr lang="en-US" sz="1200" b="1" i="0" u="none" strike="noStrike" dirty="0">
                <a:solidFill>
                  <a:schemeClr val="accent5"/>
                </a:solidFill>
                <a:latin typeface="Verdana"/>
                <a:ea typeface="Verdana"/>
                <a:cs typeface="Verdana"/>
                <a:sym typeface="Verdana"/>
              </a:rPr>
              <a:t>Hum and clap the stress.</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sz="1200" i="0" u="none" strike="noStrike"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i="0" u="none" strike="noStrike" dirty="0">
                <a:solidFill>
                  <a:schemeClr val="dk1"/>
                </a:solidFill>
                <a:latin typeface="Verdana"/>
                <a:ea typeface="Verdana"/>
                <a:cs typeface="Verdana"/>
                <a:sym typeface="Verdana"/>
              </a:rPr>
              <a:t>Begin by humming the stress of a column of words. Hum higher, longer, and louder for big dashes and lower, shorter, and quieter for small dashes. </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i="0" u="none" strike="noStrike" dirty="0">
                <a:solidFill>
                  <a:schemeClr val="dk1"/>
                </a:solidFill>
                <a:latin typeface="Verdana"/>
                <a:ea typeface="Verdana"/>
                <a:cs typeface="Verdana"/>
                <a:sym typeface="Verdana"/>
              </a:rPr>
              <a:t>You may use hand gestures to indicate that </a:t>
            </a:r>
            <a:r>
              <a:rPr lang="en-US" sz="1200" b="1" i="0" u="none" strike="noStrike" dirty="0">
                <a:solidFill>
                  <a:schemeClr val="dk1"/>
                </a:solidFill>
                <a:latin typeface="Verdana"/>
                <a:ea typeface="Verdana"/>
                <a:cs typeface="Verdana"/>
                <a:sym typeface="Verdana"/>
              </a:rPr>
              <a:t>the stressed syllable is higher in pitch, longer in duration, and louder.</a:t>
            </a:r>
            <a:r>
              <a:rPr lang="en-US" sz="1200" i="0" u="none" strike="noStrike" dirty="0">
                <a:solidFill>
                  <a:schemeClr val="dk1"/>
                </a:solidFill>
                <a:latin typeface="Verdana"/>
                <a:ea typeface="Verdana"/>
                <a:cs typeface="Verdana"/>
                <a:sym typeface="Verdana"/>
              </a:rPr>
              <a:t> Invite your students to join in humming the rhythm. Once the class is humming the rhythm in unison, you can begin saying the words. You may also wish to clap the syllables while you say the words.</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b="1" i="0" u="none" strike="noStrike" dirty="0">
                <a:solidFill>
                  <a:schemeClr val="dk1"/>
                </a:solidFill>
                <a:latin typeface="Verdana"/>
                <a:ea typeface="Verdana"/>
                <a:cs typeface="Verdana"/>
                <a:sym typeface="Verdana"/>
              </a:rPr>
              <a:t>1.</a:t>
            </a:r>
            <a:r>
              <a:rPr lang="en-US" sz="1200" i="0" u="none" strike="noStrike" dirty="0">
                <a:solidFill>
                  <a:schemeClr val="dk1"/>
                </a:solidFill>
                <a:latin typeface="Verdana"/>
                <a:ea typeface="Verdana"/>
                <a:cs typeface="Verdana"/>
                <a:sym typeface="Verdana"/>
              </a:rPr>
              <a:t> </a:t>
            </a:r>
            <a:r>
              <a:rPr lang="en-US" sz="1200" b="1" i="0" u="none" strike="noStrike" dirty="0">
                <a:solidFill>
                  <a:schemeClr val="dk1"/>
                </a:solidFill>
                <a:latin typeface="Verdana"/>
                <a:ea typeface="Verdana"/>
                <a:cs typeface="Verdana"/>
                <a:sym typeface="Verdana"/>
              </a:rPr>
              <a:t>Model: </a:t>
            </a:r>
            <a:r>
              <a:rPr lang="en-US" sz="1200" i="0" u="none" strike="noStrike" dirty="0">
                <a:solidFill>
                  <a:schemeClr val="dk1"/>
                </a:solidFill>
                <a:latin typeface="Verdana"/>
                <a:ea typeface="Verdana"/>
                <a:cs typeface="Verdana"/>
                <a:sym typeface="Verdana"/>
              </a:rPr>
              <a:t>Hum and then say each word in the column several times. Students listen. </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b="1" i="0" u="none" strike="noStrike" dirty="0">
                <a:solidFill>
                  <a:schemeClr val="dk1"/>
                </a:solidFill>
                <a:latin typeface="Verdana"/>
                <a:ea typeface="Verdana"/>
                <a:cs typeface="Verdana"/>
                <a:sym typeface="Verdana"/>
              </a:rPr>
              <a:t>2.</a:t>
            </a:r>
            <a:r>
              <a:rPr lang="en-US" sz="1200" i="0" u="none" strike="noStrike" dirty="0">
                <a:solidFill>
                  <a:schemeClr val="dk1"/>
                </a:solidFill>
                <a:latin typeface="Verdana"/>
                <a:ea typeface="Verdana"/>
                <a:cs typeface="Verdana"/>
                <a:sym typeface="Verdana"/>
              </a:rPr>
              <a:t> </a:t>
            </a:r>
            <a:r>
              <a:rPr lang="en-US" sz="1200" b="1" i="0" u="none" strike="noStrike" dirty="0">
                <a:solidFill>
                  <a:schemeClr val="dk1"/>
                </a:solidFill>
                <a:latin typeface="Verdana"/>
                <a:ea typeface="Verdana"/>
                <a:cs typeface="Verdana"/>
                <a:sym typeface="Verdana"/>
              </a:rPr>
              <a:t>Repeat: </a:t>
            </a:r>
            <a:r>
              <a:rPr lang="en-US" dirty="0">
                <a:latin typeface="Verdana"/>
                <a:ea typeface="Verdana"/>
                <a:cs typeface="Verdana"/>
                <a:sym typeface="Verdana"/>
              </a:rPr>
              <a:t>S</a:t>
            </a:r>
            <a:r>
              <a:rPr lang="en-US" sz="1200" i="0" u="none" strike="noStrike" dirty="0">
                <a:solidFill>
                  <a:schemeClr val="dk1"/>
                </a:solidFill>
                <a:latin typeface="Verdana"/>
                <a:ea typeface="Verdana"/>
                <a:cs typeface="Verdana"/>
                <a:sym typeface="Verdana"/>
              </a:rPr>
              <a:t>tudents repeat words after you in unison.</a:t>
            </a:r>
            <a:r>
              <a:rPr lang="en-US" sz="1200" b="1" i="0" u="none" strike="noStrike" dirty="0">
                <a:solidFill>
                  <a:schemeClr val="dk1"/>
                </a:solidFill>
                <a:latin typeface="Verdana"/>
                <a:ea typeface="Verdana"/>
                <a:cs typeface="Verdana"/>
                <a:sym typeface="Verdana"/>
              </a:rPr>
              <a:t> </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b="1" i="0" u="none" strike="noStrike" dirty="0">
                <a:solidFill>
                  <a:schemeClr val="dk1"/>
                </a:solidFill>
                <a:latin typeface="Verdana"/>
                <a:ea typeface="Verdana"/>
                <a:cs typeface="Verdana"/>
                <a:sym typeface="Verdana"/>
              </a:rPr>
              <a:t>3. Solo:</a:t>
            </a:r>
            <a:r>
              <a:rPr lang="en-US" sz="1200" i="0" u="none" strike="noStrike" dirty="0">
                <a:solidFill>
                  <a:schemeClr val="dk1"/>
                </a:solidFill>
                <a:latin typeface="Verdana"/>
                <a:ea typeface="Verdana"/>
                <a:cs typeface="Verdana"/>
                <a:sym typeface="Verdana"/>
              </a:rPr>
              <a:t> </a:t>
            </a:r>
            <a:r>
              <a:rPr lang="en-US" dirty="0">
                <a:latin typeface="Verdana"/>
                <a:ea typeface="Verdana"/>
                <a:cs typeface="Verdana"/>
                <a:sym typeface="Verdana"/>
              </a:rPr>
              <a:t>C</a:t>
            </a:r>
            <a:r>
              <a:rPr lang="en-US" sz="1200" i="0" u="none" strike="noStrike" dirty="0">
                <a:solidFill>
                  <a:schemeClr val="dk1"/>
                </a:solidFill>
                <a:latin typeface="Verdana"/>
                <a:ea typeface="Verdana"/>
                <a:cs typeface="Verdana"/>
                <a:sym typeface="Verdana"/>
              </a:rPr>
              <a:t>all on individuals to read the entire column of words. </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
            </a:r>
            <a:br>
              <a:rPr lang="en-US" dirty="0">
                <a:latin typeface="Verdana"/>
                <a:ea typeface="Verdana"/>
                <a:cs typeface="Verdana"/>
                <a:sym typeface="Verdana"/>
              </a:rPr>
            </a:br>
            <a:endParaRPr dirty="0">
              <a:latin typeface="Verdana"/>
              <a:ea typeface="Verdana"/>
              <a:cs typeface="Verdana"/>
              <a:sym typeface="Verdana"/>
            </a:endParaRPr>
          </a:p>
        </p:txBody>
      </p:sp>
      <p:sp>
        <p:nvSpPr>
          <p:cNvPr id="8" name="Google Shape;235;p2:notes">
            <a:extLst>
              <a:ext uri="{FF2B5EF4-FFF2-40B4-BE49-F238E27FC236}">
                <a16:creationId xmlns:a16="http://schemas.microsoft.com/office/drawing/2014/main" id="{34FA715E-BCAD-4938-8AAF-332E04E31E09}"/>
              </a:ext>
            </a:extLst>
          </p:cNvPr>
          <p:cNvSpPr txBox="1">
            <a:spLocks noGrp="1"/>
          </p:cNvSpPr>
          <p:nvPr>
            <p:ph type="ftr" idx="11"/>
          </p:nvPr>
        </p:nvSpPr>
        <p:spPr>
          <a:xfrm>
            <a:off x="0" y="8672993"/>
            <a:ext cx="34290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solidFill>
                  <a:schemeClr val="accent3"/>
                </a:solidFill>
              </a:rPr>
              <a:t>©2020-2025 Light of the World Learning</a:t>
            </a:r>
            <a:endParaRPr dirty="0">
              <a:solidFill>
                <a:schemeClr val="accent3"/>
              </a:solidFill>
            </a:endParaRPr>
          </a:p>
        </p:txBody>
      </p:sp>
      <p:sp>
        <p:nvSpPr>
          <p:cNvPr id="9" name="Google Shape;236;p2:notes">
            <a:extLst>
              <a:ext uri="{FF2B5EF4-FFF2-40B4-BE49-F238E27FC236}">
                <a16:creationId xmlns:a16="http://schemas.microsoft.com/office/drawing/2014/main" id="{BB9AEFA8-2183-4A58-B7B8-EFB75D3D1733}"/>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sz="1800">
                <a:solidFill>
                  <a:schemeClr val="accent3"/>
                </a:solidFill>
                <a:latin typeface="Verdana"/>
                <a:ea typeface="Verdana"/>
                <a:cs typeface="Verdana"/>
                <a:sym typeface="Verdana"/>
              </a:rPr>
              <a:t>17</a:t>
            </a:fld>
            <a:endParaRPr sz="1800" dirty="0">
              <a:solidFill>
                <a:schemeClr val="accent3"/>
              </a:solidFill>
              <a:latin typeface="Verdana"/>
              <a:ea typeface="Verdana"/>
              <a:cs typeface="Verdana"/>
              <a:sym typeface="Verdana"/>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8" name="Google Shape;388;p14: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1" dirty="0">
                <a:solidFill>
                  <a:schemeClr val="accent5"/>
                </a:solidFill>
                <a:latin typeface="Verdana"/>
                <a:ea typeface="Verdana"/>
                <a:cs typeface="Verdana"/>
                <a:sym typeface="Verdana"/>
              </a:rPr>
              <a:t>5A. Bible Reading</a:t>
            </a:r>
            <a:endParaRPr lang="en-US" sz="1200" dirty="0">
              <a:latin typeface="Verdana" panose="020B0604030504040204" pitchFamily="34" charset="0"/>
              <a:ea typeface="Verdana" panose="020B0604030504040204" pitchFamily="34" charset="0"/>
              <a:cs typeface="Verdana" panose="020B0604030504040204" pitchFamily="34" charset="0"/>
            </a:endParaRPr>
          </a:p>
          <a:p>
            <a:pPr marL="0" lvl="0" indent="0" algn="l" rtl="0">
              <a:lnSpc>
                <a:spcPct val="100000"/>
              </a:lnSpc>
              <a:spcBef>
                <a:spcPts val="0"/>
              </a:spcBef>
              <a:spcAft>
                <a:spcPts val="0"/>
              </a:spcAft>
              <a:buSzPts val="1400"/>
              <a:buNone/>
            </a:pPr>
            <a:r>
              <a:rPr lang="en-US" sz="1200" dirty="0">
                <a:solidFill>
                  <a:schemeClr val="accent5"/>
                </a:solidFill>
                <a:latin typeface="Verdana"/>
                <a:ea typeface="Verdana"/>
                <a:cs typeface="Verdana"/>
                <a:sym typeface="Verdana"/>
              </a:rPr>
              <a:t> </a:t>
            </a:r>
            <a:endParaRPr lang="en-US" sz="1200"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Be sure students read this story in their </a:t>
            </a:r>
            <a:r>
              <a:rPr lang="en-US" sz="1200" dirty="0">
                <a:latin typeface="Verdana"/>
                <a:ea typeface="Verdana"/>
                <a:cs typeface="Verdana"/>
                <a:sym typeface="Verdana"/>
              </a:rPr>
              <a:t>first</a:t>
            </a:r>
            <a:r>
              <a:rPr lang="en-US" sz="1200" dirty="0">
                <a:solidFill>
                  <a:schemeClr val="dk1"/>
                </a:solidFill>
                <a:latin typeface="Verdana"/>
                <a:ea typeface="Verdana"/>
                <a:cs typeface="Verdana"/>
                <a:sym typeface="Verdana"/>
              </a:rPr>
              <a:t> language </a:t>
            </a:r>
            <a:r>
              <a:rPr lang="en-US" sz="1200" dirty="0">
                <a:latin typeface="Verdana"/>
                <a:ea typeface="Verdana"/>
                <a:cs typeface="Verdana"/>
                <a:sym typeface="Verdana"/>
              </a:rPr>
              <a:t>before reading it in English. </a:t>
            </a:r>
            <a:r>
              <a:rPr lang="en-US" sz="1200" dirty="0">
                <a:solidFill>
                  <a:schemeClr val="dk1"/>
                </a:solidFill>
                <a:latin typeface="Verdana"/>
                <a:ea typeface="Verdana"/>
                <a:cs typeface="Verdana"/>
                <a:sym typeface="Verdana"/>
              </a:rPr>
              <a:t>The hyperlinks of the Bible verses connect to https://live.bible.is/ so students can read and hear the scripture in their own languages.</a:t>
            </a: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 </a:t>
            </a:r>
            <a:endParaRPr lang="en-US" sz="1200"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A. Read the story out loud to the class.</a:t>
            </a:r>
            <a:endParaRPr lang="en-US" sz="1200"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 </a:t>
            </a:r>
            <a:endParaRPr lang="en-US" sz="1200"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B. If students ask about words, give simple definitions.</a:t>
            </a:r>
            <a:endParaRPr lang="en-US" sz="1200"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 </a:t>
            </a:r>
            <a:endParaRPr lang="en-US" sz="1200"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C. </a:t>
            </a:r>
            <a:r>
              <a:rPr lang="en-US" sz="1200" dirty="0">
                <a:latin typeface="Verdana"/>
                <a:ea typeface="Verdana"/>
                <a:cs typeface="Verdana"/>
                <a:sym typeface="Verdana"/>
              </a:rPr>
              <a:t>Encourage students </a:t>
            </a:r>
            <a:r>
              <a:rPr lang="en-US" sz="1200" dirty="0">
                <a:solidFill>
                  <a:schemeClr val="dk1"/>
                </a:solidFill>
                <a:latin typeface="Verdana"/>
                <a:ea typeface="Verdana"/>
                <a:cs typeface="Verdana"/>
                <a:sym typeface="Verdana"/>
              </a:rPr>
              <a:t>to read aloud paragraphs from the story. </a:t>
            </a:r>
            <a:r>
              <a:rPr lang="en-US" sz="1200" dirty="0">
                <a:latin typeface="Verdana"/>
                <a:ea typeface="Verdana"/>
                <a:cs typeface="Verdana"/>
                <a:sym typeface="Verdana"/>
              </a:rPr>
              <a:t>Encourage students to act out the story.</a:t>
            </a:r>
          </a:p>
          <a:p>
            <a:pPr marL="0" lvl="0" indent="0" algn="l" rtl="0">
              <a:lnSpc>
                <a:spcPct val="100000"/>
              </a:lnSpc>
              <a:spcBef>
                <a:spcPts val="0"/>
              </a:spcBef>
              <a:spcAft>
                <a:spcPts val="0"/>
              </a:spcAft>
              <a:buSzPts val="1400"/>
              <a:buNone/>
            </a:pPr>
            <a:endParaRPr lang="en-US" sz="1200"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D. Ask if there are any questions or comments about the story.</a:t>
            </a:r>
            <a:endParaRPr lang="en-US" sz="1200"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 </a:t>
            </a:r>
            <a:endParaRPr lang="en-US" sz="1200"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E. Ask the story questions and discuss as a group.</a:t>
            </a:r>
          </a:p>
          <a:p>
            <a:pPr marL="0" lvl="0" indent="0" algn="l" rtl="0">
              <a:lnSpc>
                <a:spcPct val="100000"/>
              </a:lnSpc>
              <a:spcBef>
                <a:spcPts val="0"/>
              </a:spcBef>
              <a:spcAft>
                <a:spcPts val="0"/>
              </a:spcAft>
              <a:buSzPts val="1400"/>
              <a:buNone/>
            </a:pPr>
            <a:endParaRPr lang="en-US" sz="1200"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latin typeface="Verdana"/>
                <a:ea typeface="Verdana"/>
                <a:cs typeface="Verdana"/>
                <a:sym typeface="Verdana"/>
              </a:rPr>
              <a:t>F. Optional - You may hide the words and ask students to tell the story again in their own words, using the pictures to help them.</a:t>
            </a: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 </a:t>
            </a:r>
            <a:endParaRPr dirty="0"/>
          </a:p>
        </p:txBody>
      </p:sp>
      <p:sp>
        <p:nvSpPr>
          <p:cNvPr id="5" name="Google Shape;235;p2:notes">
            <a:extLst>
              <a:ext uri="{FF2B5EF4-FFF2-40B4-BE49-F238E27FC236}">
                <a16:creationId xmlns:a16="http://schemas.microsoft.com/office/drawing/2014/main" id="{0EAED265-D850-4807-8ED0-485E866CE323}"/>
              </a:ext>
            </a:extLst>
          </p:cNvPr>
          <p:cNvSpPr txBox="1">
            <a:spLocks noGrp="1"/>
          </p:cNvSpPr>
          <p:nvPr>
            <p:ph type="ftr" idx="11"/>
          </p:nvPr>
        </p:nvSpPr>
        <p:spPr>
          <a:xfrm>
            <a:off x="0" y="8672993"/>
            <a:ext cx="34290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solidFill>
                  <a:schemeClr val="accent3"/>
                </a:solidFill>
              </a:rPr>
              <a:t>©2020-2025 Light of the World Learning</a:t>
            </a:r>
            <a:endParaRPr dirty="0">
              <a:solidFill>
                <a:schemeClr val="accent3"/>
              </a:solidFill>
            </a:endParaRPr>
          </a:p>
        </p:txBody>
      </p:sp>
      <p:sp>
        <p:nvSpPr>
          <p:cNvPr id="6" name="Google Shape;236;p2:notes">
            <a:extLst>
              <a:ext uri="{FF2B5EF4-FFF2-40B4-BE49-F238E27FC236}">
                <a16:creationId xmlns:a16="http://schemas.microsoft.com/office/drawing/2014/main" id="{1E68C158-FFE2-4369-A6C2-C3087EE2D9D5}"/>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sz="1800">
                <a:solidFill>
                  <a:schemeClr val="accent3"/>
                </a:solidFill>
                <a:latin typeface="Verdana"/>
                <a:ea typeface="Verdana"/>
                <a:cs typeface="Verdana"/>
                <a:sym typeface="Verdana"/>
              </a:rPr>
              <a:t>18</a:t>
            </a:fld>
            <a:endParaRPr sz="1800" dirty="0">
              <a:solidFill>
                <a:schemeClr val="accent3"/>
              </a:solidFill>
              <a:latin typeface="Verdana"/>
              <a:ea typeface="Verdana"/>
              <a:cs typeface="Verdana"/>
              <a:sym typeface="Verdana"/>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9" name="Google Shape;399;p15: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1" dirty="0">
                <a:solidFill>
                  <a:schemeClr val="accent5"/>
                </a:solidFill>
                <a:latin typeface="Verdana"/>
                <a:ea typeface="Verdana"/>
                <a:cs typeface="Verdana"/>
                <a:sym typeface="Verdana"/>
              </a:rPr>
              <a:t>5B. Bible Reading</a:t>
            </a:r>
            <a:endParaRPr lang="en-US" dirty="0">
              <a:latin typeface="Verdana"/>
              <a:ea typeface="Verdana"/>
              <a:cs typeface="Verdana"/>
              <a:sym typeface="Verdana"/>
            </a:endParaRPr>
          </a:p>
          <a:p>
            <a:pPr marL="0" lvl="0" indent="0" algn="l" rtl="0">
              <a:lnSpc>
                <a:spcPct val="100000"/>
              </a:lnSpc>
              <a:spcBef>
                <a:spcPts val="0"/>
              </a:spcBef>
              <a:spcAft>
                <a:spcPts val="0"/>
              </a:spcAft>
              <a:buSzPts val="1400"/>
              <a:buNone/>
            </a:pPr>
            <a:endParaRPr lang="en-US" sz="1200"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A. Read the story out loud to the class.</a:t>
            </a:r>
            <a:endParaRPr lang="en-US"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 </a:t>
            </a:r>
            <a:endParaRPr lang="en-US"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B. If students ask about words, give simple definitions.</a:t>
            </a:r>
            <a:endParaRPr lang="en-US"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 </a:t>
            </a:r>
            <a:endParaRPr lang="en-US"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C. </a:t>
            </a:r>
            <a:r>
              <a:rPr lang="en-US" dirty="0">
                <a:latin typeface="Verdana"/>
                <a:ea typeface="Verdana"/>
                <a:cs typeface="Verdana"/>
                <a:sym typeface="Verdana"/>
              </a:rPr>
              <a:t>Encourage students </a:t>
            </a:r>
            <a:r>
              <a:rPr lang="en-US" sz="1200" dirty="0">
                <a:solidFill>
                  <a:schemeClr val="dk1"/>
                </a:solidFill>
                <a:latin typeface="Verdana"/>
                <a:ea typeface="Verdana"/>
                <a:cs typeface="Verdana"/>
                <a:sym typeface="Verdana"/>
              </a:rPr>
              <a:t>to read aloud paragraphs from the story. </a:t>
            </a:r>
            <a:r>
              <a:rPr lang="en-US" dirty="0">
                <a:latin typeface="Verdana"/>
                <a:ea typeface="Verdana"/>
                <a:cs typeface="Verdana"/>
                <a:sym typeface="Verdana"/>
              </a:rPr>
              <a:t>Encourage them to act the story. </a:t>
            </a:r>
          </a:p>
        </p:txBody>
      </p:sp>
      <p:sp>
        <p:nvSpPr>
          <p:cNvPr id="5" name="Google Shape;235;p2:notes">
            <a:extLst>
              <a:ext uri="{FF2B5EF4-FFF2-40B4-BE49-F238E27FC236}">
                <a16:creationId xmlns:a16="http://schemas.microsoft.com/office/drawing/2014/main" id="{58E41236-FA85-45B3-AD8C-7E8537ED260F}"/>
              </a:ext>
            </a:extLst>
          </p:cNvPr>
          <p:cNvSpPr txBox="1">
            <a:spLocks noGrp="1"/>
          </p:cNvSpPr>
          <p:nvPr>
            <p:ph type="ftr" idx="11"/>
          </p:nvPr>
        </p:nvSpPr>
        <p:spPr>
          <a:xfrm>
            <a:off x="0" y="8672993"/>
            <a:ext cx="34290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solidFill>
                  <a:schemeClr val="accent3"/>
                </a:solidFill>
              </a:rPr>
              <a:t>©2020-2025 Light of the World Learning</a:t>
            </a:r>
            <a:endParaRPr dirty="0">
              <a:solidFill>
                <a:schemeClr val="accent3"/>
              </a:solidFill>
            </a:endParaRPr>
          </a:p>
        </p:txBody>
      </p:sp>
      <p:sp>
        <p:nvSpPr>
          <p:cNvPr id="6" name="Google Shape;236;p2:notes">
            <a:extLst>
              <a:ext uri="{FF2B5EF4-FFF2-40B4-BE49-F238E27FC236}">
                <a16:creationId xmlns:a16="http://schemas.microsoft.com/office/drawing/2014/main" id="{9B433119-7346-48D5-AB3F-51C40254EBDC}"/>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sz="1800">
                <a:solidFill>
                  <a:schemeClr val="accent3"/>
                </a:solidFill>
                <a:latin typeface="Verdana"/>
                <a:ea typeface="Verdana"/>
                <a:cs typeface="Verdana"/>
                <a:sym typeface="Verdana"/>
              </a:rPr>
              <a:t>19</a:t>
            </a:fld>
            <a:endParaRPr sz="1800" dirty="0">
              <a:solidFill>
                <a:schemeClr val="accent3"/>
              </a:solidFill>
              <a:latin typeface="Verdana"/>
              <a:ea typeface="Verdana"/>
              <a:cs typeface="Verdana"/>
              <a:sym typeface="Verdana"/>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p2: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Pray</a:t>
            </a:r>
            <a:r>
              <a:rPr lang="en-US" b="1" dirty="0">
                <a:latin typeface="Verdana"/>
                <a:ea typeface="Verdana"/>
                <a:cs typeface="Verdana"/>
                <a:sym typeface="Verdana"/>
              </a:rPr>
              <a:t> </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Pray for the class. Pray that the students would be able to focus in class, and for any students’ prayer requests.  </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 </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Check Homework and Review</a:t>
            </a:r>
            <a:endParaRPr dirty="0">
              <a:solidFill>
                <a:schemeClr val="accent5"/>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Ask each student to read aloud or recite their homework from the last class. Check written work. Be sure they have read </a:t>
            </a:r>
            <a:r>
              <a:rPr lang="en-US" b="1" u="sng" dirty="0">
                <a:solidFill>
                  <a:schemeClr val="hlink"/>
                </a:solidFill>
                <a:latin typeface="Verdana"/>
                <a:ea typeface="Verdana"/>
                <a:cs typeface="Verdana"/>
                <a:sym typeface="Verdana"/>
                <a:hlinkClick r:id="rId3"/>
              </a:rPr>
              <a:t>Matthew 26:57-</a:t>
            </a:r>
            <a:r>
              <a:rPr lang="en-US" b="1" u="sng" dirty="0">
                <a:solidFill>
                  <a:schemeClr val="hlink"/>
                </a:solidFill>
                <a:latin typeface="Verdana"/>
                <a:ea typeface="Verdana"/>
                <a:cs typeface="Verdana"/>
                <a:sym typeface="Verdana"/>
                <a:hlinkClick r:id="rId4"/>
              </a:rPr>
              <a:t>27-61</a:t>
            </a:r>
            <a:r>
              <a:rPr lang="en-US" dirty="0">
                <a:latin typeface="Verdana"/>
                <a:ea typeface="Verdana"/>
                <a:cs typeface="Verdana"/>
                <a:sym typeface="Verdana"/>
              </a:rPr>
              <a:t> in their native languages in preparation for the lesson.</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lang="en-US" dirty="0">
              <a:latin typeface="Verdana"/>
              <a:ea typeface="Verdana"/>
              <a:cs typeface="Verdana"/>
              <a:sym typeface="Verdana"/>
            </a:endParaRPr>
          </a:p>
          <a:p>
            <a:pPr marL="0" marR="0" lvl="0" indent="0" algn="l" rtl="0">
              <a:lnSpc>
                <a:spcPct val="100000"/>
              </a:lnSpc>
              <a:spcBef>
                <a:spcPts val="0"/>
              </a:spcBef>
              <a:spcAft>
                <a:spcPts val="0"/>
              </a:spcAft>
              <a:buClr>
                <a:schemeClr val="dk1"/>
              </a:buClr>
              <a:buSzPts val="1200"/>
              <a:buFont typeface="Calibri"/>
              <a:buNone/>
            </a:pPr>
            <a:r>
              <a:rPr lang="en-US" dirty="0">
                <a:latin typeface="Verdana"/>
                <a:ea typeface="Verdana"/>
                <a:cs typeface="Verdana"/>
                <a:sym typeface="Verdana"/>
              </a:rPr>
              <a:t>Review the main points of the previous lesson and ask if there are any questions.</a:t>
            </a:r>
            <a:endParaRPr dirty="0">
              <a:latin typeface="Verdana"/>
              <a:ea typeface="Verdana"/>
              <a:cs typeface="Verdana"/>
              <a:sym typeface="Verdana"/>
            </a:endParaRPr>
          </a:p>
        </p:txBody>
      </p:sp>
      <p:sp>
        <p:nvSpPr>
          <p:cNvPr id="235" name="Google Shape;235;p2:notes"/>
          <p:cNvSpPr txBox="1">
            <a:spLocks noGrp="1"/>
          </p:cNvSpPr>
          <p:nvPr>
            <p:ph type="ftr" idx="11"/>
          </p:nvPr>
        </p:nvSpPr>
        <p:spPr>
          <a:xfrm>
            <a:off x="0" y="8672993"/>
            <a:ext cx="34290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solidFill>
                  <a:schemeClr val="accent3"/>
                </a:solidFill>
              </a:rPr>
              <a:t>©2020-2025 Light of the World Learning</a:t>
            </a:r>
            <a:endParaRPr dirty="0">
              <a:solidFill>
                <a:schemeClr val="accent3"/>
              </a:solidFill>
            </a:endParaRPr>
          </a:p>
        </p:txBody>
      </p:sp>
      <p:sp>
        <p:nvSpPr>
          <p:cNvPr id="236" name="Google Shape;23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sz="1800">
                <a:solidFill>
                  <a:schemeClr val="accent3"/>
                </a:solidFill>
                <a:latin typeface="Verdana"/>
                <a:ea typeface="Verdana"/>
                <a:cs typeface="Verdana"/>
                <a:sym typeface="Verdana"/>
              </a:rPr>
              <a:t>2</a:t>
            </a:fld>
            <a:endParaRPr sz="1800" dirty="0">
              <a:solidFill>
                <a:schemeClr val="accent3"/>
              </a:solidFill>
              <a:latin typeface="Verdana"/>
              <a:ea typeface="Verdana"/>
              <a:cs typeface="Verdana"/>
              <a:sym typeface="Verdana"/>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8" name="Google Shape;408;p17: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1" dirty="0">
                <a:solidFill>
                  <a:schemeClr val="accent5"/>
                </a:solidFill>
                <a:latin typeface="Verdana"/>
                <a:ea typeface="Verdana"/>
                <a:cs typeface="Verdana"/>
                <a:sym typeface="Verdana"/>
              </a:rPr>
              <a:t>5C. Bible Reading</a:t>
            </a:r>
            <a:endParaRPr lang="en-US" dirty="0">
              <a:latin typeface="Verdana"/>
              <a:ea typeface="Verdana"/>
              <a:cs typeface="Verdana"/>
              <a:sym typeface="Verdana"/>
            </a:endParaRPr>
          </a:p>
          <a:p>
            <a:pPr marL="0" lvl="0" indent="0" algn="l" rtl="0">
              <a:lnSpc>
                <a:spcPct val="100000"/>
              </a:lnSpc>
              <a:spcBef>
                <a:spcPts val="0"/>
              </a:spcBef>
              <a:spcAft>
                <a:spcPts val="0"/>
              </a:spcAft>
              <a:buSzPts val="1400"/>
              <a:buNone/>
            </a:pPr>
            <a:endParaRPr lang="en-US" sz="1200"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A. Read the story out loud to the class.</a:t>
            </a:r>
            <a:endParaRPr lang="en-US"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 </a:t>
            </a:r>
            <a:endParaRPr lang="en-US"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B. If students ask about words, give simple definitions.</a:t>
            </a:r>
            <a:endParaRPr lang="en-US"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 </a:t>
            </a:r>
            <a:endParaRPr lang="en-US"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C. </a:t>
            </a:r>
            <a:r>
              <a:rPr lang="en-US" dirty="0">
                <a:latin typeface="Verdana"/>
                <a:ea typeface="Verdana"/>
                <a:cs typeface="Verdana"/>
                <a:sym typeface="Verdana"/>
              </a:rPr>
              <a:t>Encourage students </a:t>
            </a:r>
            <a:r>
              <a:rPr lang="en-US" sz="1200" dirty="0">
                <a:solidFill>
                  <a:schemeClr val="dk1"/>
                </a:solidFill>
                <a:latin typeface="Verdana"/>
                <a:ea typeface="Verdana"/>
                <a:cs typeface="Verdana"/>
                <a:sym typeface="Verdana"/>
              </a:rPr>
              <a:t>to read aloud paragraphs from the story. </a:t>
            </a:r>
            <a:r>
              <a:rPr lang="en-US" dirty="0">
                <a:latin typeface="Verdana"/>
                <a:ea typeface="Verdana"/>
                <a:cs typeface="Verdana"/>
                <a:sym typeface="Verdana"/>
              </a:rPr>
              <a:t>Encourage them to act the story. </a:t>
            </a:r>
          </a:p>
          <a:p>
            <a:pPr marL="0" lvl="0" indent="0" algn="l" rtl="0">
              <a:lnSpc>
                <a:spcPct val="100000"/>
              </a:lnSpc>
              <a:spcBef>
                <a:spcPts val="0"/>
              </a:spcBef>
              <a:spcAft>
                <a:spcPts val="0"/>
              </a:spcAft>
              <a:buClr>
                <a:schemeClr val="dk1"/>
              </a:buClr>
              <a:buSzPts val="1100"/>
              <a:buFont typeface="Arial"/>
              <a:buNone/>
            </a:pPr>
            <a:endParaRPr dirty="0"/>
          </a:p>
        </p:txBody>
      </p:sp>
      <p:sp>
        <p:nvSpPr>
          <p:cNvPr id="5" name="Google Shape;235;p2:notes">
            <a:extLst>
              <a:ext uri="{FF2B5EF4-FFF2-40B4-BE49-F238E27FC236}">
                <a16:creationId xmlns:a16="http://schemas.microsoft.com/office/drawing/2014/main" id="{CBA0EE0F-2EB2-44FB-84C3-6892577064BE}"/>
              </a:ext>
            </a:extLst>
          </p:cNvPr>
          <p:cNvSpPr txBox="1">
            <a:spLocks noGrp="1"/>
          </p:cNvSpPr>
          <p:nvPr>
            <p:ph type="ftr" idx="11"/>
          </p:nvPr>
        </p:nvSpPr>
        <p:spPr>
          <a:xfrm>
            <a:off x="0" y="8672993"/>
            <a:ext cx="34290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solidFill>
                  <a:schemeClr val="accent3"/>
                </a:solidFill>
              </a:rPr>
              <a:t>©2020-2025 Light of the World Learning</a:t>
            </a:r>
            <a:endParaRPr dirty="0">
              <a:solidFill>
                <a:schemeClr val="accent3"/>
              </a:solidFill>
            </a:endParaRPr>
          </a:p>
        </p:txBody>
      </p:sp>
      <p:sp>
        <p:nvSpPr>
          <p:cNvPr id="6" name="Google Shape;236;p2:notes">
            <a:extLst>
              <a:ext uri="{FF2B5EF4-FFF2-40B4-BE49-F238E27FC236}">
                <a16:creationId xmlns:a16="http://schemas.microsoft.com/office/drawing/2014/main" id="{AB6166C6-07D8-4C3D-A144-1946A5EF0046}"/>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sz="1800">
                <a:solidFill>
                  <a:schemeClr val="accent3"/>
                </a:solidFill>
                <a:latin typeface="Verdana"/>
                <a:ea typeface="Verdana"/>
                <a:cs typeface="Verdana"/>
                <a:sym typeface="Verdana"/>
              </a:rPr>
              <a:t>20</a:t>
            </a:fld>
            <a:endParaRPr sz="1800" dirty="0">
              <a:solidFill>
                <a:schemeClr val="accent3"/>
              </a:solidFill>
              <a:latin typeface="Verdana"/>
              <a:ea typeface="Verdana"/>
              <a:cs typeface="Verdana"/>
              <a:sym typeface="Verdana"/>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7" name="Google Shape;417;p18: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1" dirty="0">
                <a:solidFill>
                  <a:schemeClr val="accent5"/>
                </a:solidFill>
                <a:latin typeface="Verdana"/>
                <a:ea typeface="Verdana"/>
                <a:cs typeface="Verdana"/>
                <a:sym typeface="Verdana"/>
              </a:rPr>
              <a:t>5D. Bible Reading</a:t>
            </a:r>
            <a:endParaRPr lang="en-US" dirty="0">
              <a:latin typeface="Verdana"/>
              <a:ea typeface="Verdana"/>
              <a:cs typeface="Verdana"/>
              <a:sym typeface="Verdana"/>
            </a:endParaRPr>
          </a:p>
          <a:p>
            <a:pPr marL="0" lvl="0" indent="0" algn="l" rtl="0">
              <a:lnSpc>
                <a:spcPct val="100000"/>
              </a:lnSpc>
              <a:spcBef>
                <a:spcPts val="0"/>
              </a:spcBef>
              <a:spcAft>
                <a:spcPts val="0"/>
              </a:spcAft>
              <a:buSzPts val="1400"/>
              <a:buNone/>
            </a:pPr>
            <a:endParaRPr lang="en-US" sz="1200"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A. Read the story out loud to the class.</a:t>
            </a:r>
            <a:endParaRPr lang="en-US"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 </a:t>
            </a:r>
            <a:endParaRPr lang="en-US"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B. If students ask about words, give simple definitions.</a:t>
            </a:r>
            <a:endParaRPr lang="en-US"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 </a:t>
            </a:r>
            <a:endParaRPr lang="en-US"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C. </a:t>
            </a:r>
            <a:r>
              <a:rPr lang="en-US" dirty="0">
                <a:latin typeface="Verdana"/>
                <a:ea typeface="Verdana"/>
                <a:cs typeface="Verdana"/>
                <a:sym typeface="Verdana"/>
              </a:rPr>
              <a:t>Encourage students </a:t>
            </a:r>
            <a:r>
              <a:rPr lang="en-US" sz="1200" dirty="0">
                <a:solidFill>
                  <a:schemeClr val="dk1"/>
                </a:solidFill>
                <a:latin typeface="Verdana"/>
                <a:ea typeface="Verdana"/>
                <a:cs typeface="Verdana"/>
                <a:sym typeface="Verdana"/>
              </a:rPr>
              <a:t>to read aloud paragraphs from the story. </a:t>
            </a:r>
            <a:r>
              <a:rPr lang="en-US" dirty="0">
                <a:latin typeface="Verdana"/>
                <a:ea typeface="Verdana"/>
                <a:cs typeface="Verdana"/>
                <a:sym typeface="Verdana"/>
              </a:rPr>
              <a:t>Encourage them to act the story. </a:t>
            </a:r>
          </a:p>
          <a:p>
            <a:pPr marL="0" lvl="0" indent="0" algn="l" rtl="0">
              <a:lnSpc>
                <a:spcPct val="100000"/>
              </a:lnSpc>
              <a:spcBef>
                <a:spcPts val="0"/>
              </a:spcBef>
              <a:spcAft>
                <a:spcPts val="0"/>
              </a:spcAft>
              <a:buClr>
                <a:schemeClr val="dk1"/>
              </a:buClr>
              <a:buSzPts val="1100"/>
              <a:buFont typeface="Arial"/>
              <a:buNone/>
            </a:pPr>
            <a:endParaRPr dirty="0"/>
          </a:p>
        </p:txBody>
      </p:sp>
      <p:sp>
        <p:nvSpPr>
          <p:cNvPr id="5" name="Google Shape;235;p2:notes">
            <a:extLst>
              <a:ext uri="{FF2B5EF4-FFF2-40B4-BE49-F238E27FC236}">
                <a16:creationId xmlns:a16="http://schemas.microsoft.com/office/drawing/2014/main" id="{61F2A166-16E5-4C1D-9019-3BC2645879AA}"/>
              </a:ext>
            </a:extLst>
          </p:cNvPr>
          <p:cNvSpPr txBox="1">
            <a:spLocks noGrp="1"/>
          </p:cNvSpPr>
          <p:nvPr>
            <p:ph type="ftr" idx="11"/>
          </p:nvPr>
        </p:nvSpPr>
        <p:spPr>
          <a:xfrm>
            <a:off x="0" y="8672993"/>
            <a:ext cx="34290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solidFill>
                  <a:schemeClr val="accent3"/>
                </a:solidFill>
              </a:rPr>
              <a:t>©2020-2025 Light of the World Learning</a:t>
            </a:r>
            <a:endParaRPr dirty="0">
              <a:solidFill>
                <a:schemeClr val="accent3"/>
              </a:solidFill>
            </a:endParaRPr>
          </a:p>
        </p:txBody>
      </p:sp>
      <p:sp>
        <p:nvSpPr>
          <p:cNvPr id="6" name="Google Shape;236;p2:notes">
            <a:extLst>
              <a:ext uri="{FF2B5EF4-FFF2-40B4-BE49-F238E27FC236}">
                <a16:creationId xmlns:a16="http://schemas.microsoft.com/office/drawing/2014/main" id="{F7B2A1BA-926E-43F0-ADCC-E87B25D2EEA4}"/>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sz="1800">
                <a:solidFill>
                  <a:schemeClr val="accent3"/>
                </a:solidFill>
                <a:latin typeface="Verdana"/>
                <a:ea typeface="Verdana"/>
                <a:cs typeface="Verdana"/>
                <a:sym typeface="Verdana"/>
              </a:rPr>
              <a:t>21</a:t>
            </a:fld>
            <a:endParaRPr sz="1800" dirty="0">
              <a:solidFill>
                <a:schemeClr val="accent3"/>
              </a:solidFill>
              <a:latin typeface="Verdana"/>
              <a:ea typeface="Verdana"/>
              <a:cs typeface="Verdana"/>
              <a:sym typeface="Verdana"/>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7" name="Google Shape;427;p19: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1" dirty="0">
                <a:solidFill>
                  <a:schemeClr val="accent5"/>
                </a:solidFill>
                <a:latin typeface="Verdana"/>
                <a:ea typeface="Verdana"/>
                <a:cs typeface="Verdana"/>
                <a:sym typeface="Verdana"/>
              </a:rPr>
              <a:t>5E. Bible Reading</a:t>
            </a:r>
            <a:endParaRPr lang="en-US" dirty="0">
              <a:latin typeface="Verdana"/>
              <a:ea typeface="Verdana"/>
              <a:cs typeface="Verdana"/>
              <a:sym typeface="Verdana"/>
            </a:endParaRPr>
          </a:p>
          <a:p>
            <a:pPr marL="0" lvl="0" indent="0" algn="l" rtl="0">
              <a:lnSpc>
                <a:spcPct val="100000"/>
              </a:lnSpc>
              <a:spcBef>
                <a:spcPts val="0"/>
              </a:spcBef>
              <a:spcAft>
                <a:spcPts val="0"/>
              </a:spcAft>
              <a:buSzPts val="1400"/>
              <a:buNone/>
            </a:pPr>
            <a:endParaRPr lang="en-US" sz="1200"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A. Read the story out loud to the class.</a:t>
            </a:r>
            <a:endParaRPr lang="en-US"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 </a:t>
            </a:r>
            <a:endParaRPr lang="en-US"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B. If students ask about words, give simple definitions.</a:t>
            </a:r>
            <a:endParaRPr lang="en-US"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 </a:t>
            </a:r>
            <a:endParaRPr lang="en-US"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C. </a:t>
            </a:r>
            <a:r>
              <a:rPr lang="en-US" dirty="0">
                <a:latin typeface="Verdana"/>
                <a:ea typeface="Verdana"/>
                <a:cs typeface="Verdana"/>
                <a:sym typeface="Verdana"/>
              </a:rPr>
              <a:t>Encourage students </a:t>
            </a:r>
            <a:r>
              <a:rPr lang="en-US" sz="1200" dirty="0">
                <a:solidFill>
                  <a:schemeClr val="dk1"/>
                </a:solidFill>
                <a:latin typeface="Verdana"/>
                <a:ea typeface="Verdana"/>
                <a:cs typeface="Verdana"/>
                <a:sym typeface="Verdana"/>
              </a:rPr>
              <a:t>to read aloud paragraphs from the story. </a:t>
            </a:r>
            <a:r>
              <a:rPr lang="en-US" dirty="0">
                <a:latin typeface="Verdana"/>
                <a:ea typeface="Verdana"/>
                <a:cs typeface="Verdana"/>
                <a:sym typeface="Verdana"/>
              </a:rPr>
              <a:t>Encourage them to act the story. </a:t>
            </a:r>
          </a:p>
        </p:txBody>
      </p:sp>
      <p:sp>
        <p:nvSpPr>
          <p:cNvPr id="5" name="Google Shape;235;p2:notes">
            <a:extLst>
              <a:ext uri="{FF2B5EF4-FFF2-40B4-BE49-F238E27FC236}">
                <a16:creationId xmlns:a16="http://schemas.microsoft.com/office/drawing/2014/main" id="{1D47D236-ADBC-485B-BF78-3B351E1CF76F}"/>
              </a:ext>
            </a:extLst>
          </p:cNvPr>
          <p:cNvSpPr txBox="1">
            <a:spLocks noGrp="1"/>
          </p:cNvSpPr>
          <p:nvPr>
            <p:ph type="ftr" idx="11"/>
          </p:nvPr>
        </p:nvSpPr>
        <p:spPr>
          <a:xfrm>
            <a:off x="0" y="8672993"/>
            <a:ext cx="34290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solidFill>
                  <a:schemeClr val="accent3"/>
                </a:solidFill>
              </a:rPr>
              <a:t>©2020-2025 Light of the World Learning</a:t>
            </a:r>
            <a:endParaRPr dirty="0">
              <a:solidFill>
                <a:schemeClr val="accent3"/>
              </a:solidFill>
            </a:endParaRPr>
          </a:p>
        </p:txBody>
      </p:sp>
      <p:sp>
        <p:nvSpPr>
          <p:cNvPr id="6" name="Google Shape;236;p2:notes">
            <a:extLst>
              <a:ext uri="{FF2B5EF4-FFF2-40B4-BE49-F238E27FC236}">
                <a16:creationId xmlns:a16="http://schemas.microsoft.com/office/drawing/2014/main" id="{E5EF96E9-B187-4010-A847-75910E0307EC}"/>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sz="1800">
                <a:solidFill>
                  <a:schemeClr val="accent3"/>
                </a:solidFill>
                <a:latin typeface="Verdana"/>
                <a:ea typeface="Verdana"/>
                <a:cs typeface="Verdana"/>
                <a:sym typeface="Verdana"/>
              </a:rPr>
              <a:t>22</a:t>
            </a:fld>
            <a:endParaRPr sz="1800" dirty="0">
              <a:solidFill>
                <a:schemeClr val="accent3"/>
              </a:solidFill>
              <a:latin typeface="Verdana"/>
              <a:ea typeface="Verdana"/>
              <a:cs typeface="Verdana"/>
              <a:sym typeface="Verdana"/>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6" name="Google Shape;436;p20: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1" dirty="0">
                <a:solidFill>
                  <a:schemeClr val="accent5"/>
                </a:solidFill>
                <a:latin typeface="Verdana"/>
                <a:ea typeface="Verdana"/>
                <a:cs typeface="Verdana"/>
                <a:sym typeface="Verdana"/>
              </a:rPr>
              <a:t>5F. Bible Reading</a:t>
            </a:r>
            <a:endParaRPr lang="en-US" dirty="0">
              <a:latin typeface="Verdana"/>
              <a:ea typeface="Verdana"/>
              <a:cs typeface="Verdana"/>
              <a:sym typeface="Verdana"/>
            </a:endParaRPr>
          </a:p>
          <a:p>
            <a:pPr marL="0" lvl="0" indent="0" algn="l" rtl="0">
              <a:lnSpc>
                <a:spcPct val="100000"/>
              </a:lnSpc>
              <a:spcBef>
                <a:spcPts val="0"/>
              </a:spcBef>
              <a:spcAft>
                <a:spcPts val="0"/>
              </a:spcAft>
              <a:buSzPts val="1400"/>
              <a:buNone/>
            </a:pPr>
            <a:endParaRPr lang="en-US" sz="1200"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A. Read the story out loud to the class.</a:t>
            </a:r>
            <a:endParaRPr lang="en-US"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 </a:t>
            </a:r>
            <a:endParaRPr lang="en-US"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B. If students ask about words, give simple definitions.</a:t>
            </a:r>
            <a:endParaRPr lang="en-US"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 </a:t>
            </a:r>
            <a:endParaRPr lang="en-US"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C. </a:t>
            </a:r>
            <a:r>
              <a:rPr lang="en-US" dirty="0">
                <a:latin typeface="Verdana"/>
                <a:ea typeface="Verdana"/>
                <a:cs typeface="Verdana"/>
                <a:sym typeface="Verdana"/>
              </a:rPr>
              <a:t>Encourage students </a:t>
            </a:r>
            <a:r>
              <a:rPr lang="en-US" sz="1200" dirty="0">
                <a:solidFill>
                  <a:schemeClr val="dk1"/>
                </a:solidFill>
                <a:latin typeface="Verdana"/>
                <a:ea typeface="Verdana"/>
                <a:cs typeface="Verdana"/>
                <a:sym typeface="Verdana"/>
              </a:rPr>
              <a:t>to read aloud paragraphs from the story. </a:t>
            </a:r>
            <a:r>
              <a:rPr lang="en-US" dirty="0">
                <a:latin typeface="Verdana"/>
                <a:ea typeface="Verdana"/>
                <a:cs typeface="Verdana"/>
                <a:sym typeface="Verdana"/>
              </a:rPr>
              <a:t>Encourage them to act the story. </a:t>
            </a:r>
          </a:p>
          <a:p>
            <a:pPr marL="0" lvl="0" indent="0" algn="l" rtl="0">
              <a:lnSpc>
                <a:spcPct val="100000"/>
              </a:lnSpc>
              <a:spcBef>
                <a:spcPts val="0"/>
              </a:spcBef>
              <a:spcAft>
                <a:spcPts val="0"/>
              </a:spcAft>
              <a:buClr>
                <a:schemeClr val="dk1"/>
              </a:buClr>
              <a:buSzPts val="1100"/>
              <a:buFont typeface="Arial"/>
              <a:buNone/>
            </a:pPr>
            <a:r>
              <a:rPr lang="en-US" dirty="0">
                <a:latin typeface="Verdana"/>
                <a:ea typeface="Verdana"/>
                <a:cs typeface="Verdana"/>
                <a:sym typeface="Verdana"/>
              </a:rPr>
              <a:t>.</a:t>
            </a:r>
            <a:endParaRPr dirty="0"/>
          </a:p>
        </p:txBody>
      </p:sp>
      <p:sp>
        <p:nvSpPr>
          <p:cNvPr id="5" name="Google Shape;235;p2:notes">
            <a:extLst>
              <a:ext uri="{FF2B5EF4-FFF2-40B4-BE49-F238E27FC236}">
                <a16:creationId xmlns:a16="http://schemas.microsoft.com/office/drawing/2014/main" id="{A4113922-CA84-4983-A729-DE50229BBBB7}"/>
              </a:ext>
            </a:extLst>
          </p:cNvPr>
          <p:cNvSpPr txBox="1">
            <a:spLocks noGrp="1"/>
          </p:cNvSpPr>
          <p:nvPr>
            <p:ph type="ftr" idx="11"/>
          </p:nvPr>
        </p:nvSpPr>
        <p:spPr>
          <a:xfrm>
            <a:off x="0" y="8672993"/>
            <a:ext cx="34290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solidFill>
                  <a:schemeClr val="accent3"/>
                </a:solidFill>
              </a:rPr>
              <a:t>©2020-2025 Light of the World Learning</a:t>
            </a:r>
            <a:endParaRPr dirty="0">
              <a:solidFill>
                <a:schemeClr val="accent3"/>
              </a:solidFill>
            </a:endParaRPr>
          </a:p>
        </p:txBody>
      </p:sp>
      <p:sp>
        <p:nvSpPr>
          <p:cNvPr id="6" name="Google Shape;236;p2:notes">
            <a:extLst>
              <a:ext uri="{FF2B5EF4-FFF2-40B4-BE49-F238E27FC236}">
                <a16:creationId xmlns:a16="http://schemas.microsoft.com/office/drawing/2014/main" id="{A56AD53A-AF6F-4E4D-A3E7-FBE28C7232D9}"/>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sz="1800">
                <a:solidFill>
                  <a:schemeClr val="accent3"/>
                </a:solidFill>
                <a:latin typeface="Verdana"/>
                <a:ea typeface="Verdana"/>
                <a:cs typeface="Verdana"/>
                <a:sym typeface="Verdana"/>
              </a:rPr>
              <a:t>23</a:t>
            </a:fld>
            <a:endParaRPr sz="1800" dirty="0">
              <a:solidFill>
                <a:schemeClr val="accent3"/>
              </a:solidFill>
              <a:latin typeface="Verdana"/>
              <a:ea typeface="Verdana"/>
              <a:cs typeface="Verdana"/>
              <a:sym typeface="Verdana"/>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6" name="Google Shape;446;p21: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1" dirty="0">
                <a:solidFill>
                  <a:schemeClr val="accent5"/>
                </a:solidFill>
                <a:latin typeface="Verdana"/>
                <a:ea typeface="Verdana"/>
                <a:cs typeface="Verdana"/>
                <a:sym typeface="Verdana"/>
              </a:rPr>
              <a:t>5G. Bible Reading</a:t>
            </a:r>
            <a:endParaRPr lang="en-US" dirty="0">
              <a:latin typeface="Verdana"/>
              <a:ea typeface="Verdana"/>
              <a:cs typeface="Verdana"/>
              <a:sym typeface="Verdana"/>
            </a:endParaRPr>
          </a:p>
          <a:p>
            <a:pPr marL="0" lvl="0" indent="0" algn="l" rtl="0">
              <a:lnSpc>
                <a:spcPct val="100000"/>
              </a:lnSpc>
              <a:spcBef>
                <a:spcPts val="0"/>
              </a:spcBef>
              <a:spcAft>
                <a:spcPts val="0"/>
              </a:spcAft>
              <a:buSzPts val="1400"/>
              <a:buNone/>
            </a:pPr>
            <a:endParaRPr lang="en-US" sz="1200"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A. Read the story out loud to the class.</a:t>
            </a:r>
            <a:endParaRPr lang="en-US"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 </a:t>
            </a:r>
            <a:endParaRPr lang="en-US"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B. If students ask about words, give simple definitions.</a:t>
            </a:r>
            <a:endParaRPr lang="en-US"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 </a:t>
            </a:r>
            <a:endParaRPr lang="en-US"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C. </a:t>
            </a:r>
            <a:r>
              <a:rPr lang="en-US" dirty="0">
                <a:latin typeface="Verdana"/>
                <a:ea typeface="Verdana"/>
                <a:cs typeface="Verdana"/>
                <a:sym typeface="Verdana"/>
              </a:rPr>
              <a:t>Encourage students </a:t>
            </a:r>
            <a:r>
              <a:rPr lang="en-US" sz="1200" dirty="0">
                <a:solidFill>
                  <a:schemeClr val="dk1"/>
                </a:solidFill>
                <a:latin typeface="Verdana"/>
                <a:ea typeface="Verdana"/>
                <a:cs typeface="Verdana"/>
                <a:sym typeface="Verdana"/>
              </a:rPr>
              <a:t>to read aloud paragraphs from the story. </a:t>
            </a:r>
            <a:r>
              <a:rPr lang="en-US" dirty="0">
                <a:latin typeface="Verdana"/>
                <a:ea typeface="Verdana"/>
                <a:cs typeface="Verdana"/>
                <a:sym typeface="Verdana"/>
              </a:rPr>
              <a:t>Encourage them to act the story. </a:t>
            </a: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p:txBody>
      </p:sp>
      <p:sp>
        <p:nvSpPr>
          <p:cNvPr id="6" name="Google Shape;235;p2:notes">
            <a:extLst>
              <a:ext uri="{FF2B5EF4-FFF2-40B4-BE49-F238E27FC236}">
                <a16:creationId xmlns:a16="http://schemas.microsoft.com/office/drawing/2014/main" id="{DAAB89FF-1A84-4D7B-BB3F-B14D4942246E}"/>
              </a:ext>
            </a:extLst>
          </p:cNvPr>
          <p:cNvSpPr txBox="1">
            <a:spLocks noGrp="1"/>
          </p:cNvSpPr>
          <p:nvPr>
            <p:ph type="ftr" idx="11"/>
          </p:nvPr>
        </p:nvSpPr>
        <p:spPr>
          <a:xfrm>
            <a:off x="0" y="8672993"/>
            <a:ext cx="34290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solidFill>
                  <a:schemeClr val="accent3"/>
                </a:solidFill>
              </a:rPr>
              <a:t>©2020-2025 Light of the World Learning</a:t>
            </a:r>
            <a:endParaRPr dirty="0">
              <a:solidFill>
                <a:schemeClr val="accent3"/>
              </a:solidFill>
            </a:endParaRPr>
          </a:p>
        </p:txBody>
      </p:sp>
      <p:sp>
        <p:nvSpPr>
          <p:cNvPr id="7" name="Google Shape;236;p2:notes">
            <a:extLst>
              <a:ext uri="{FF2B5EF4-FFF2-40B4-BE49-F238E27FC236}">
                <a16:creationId xmlns:a16="http://schemas.microsoft.com/office/drawing/2014/main" id="{3B27FCD2-3BF3-4617-A7B4-079AD56CE5A5}"/>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sz="1800">
                <a:solidFill>
                  <a:schemeClr val="accent3"/>
                </a:solidFill>
                <a:latin typeface="Verdana"/>
                <a:ea typeface="Verdana"/>
                <a:cs typeface="Verdana"/>
                <a:sym typeface="Verdana"/>
              </a:rPr>
              <a:t>24</a:t>
            </a:fld>
            <a:endParaRPr sz="1800" dirty="0">
              <a:solidFill>
                <a:schemeClr val="accent3"/>
              </a:solidFill>
              <a:latin typeface="Verdana"/>
              <a:ea typeface="Verdana"/>
              <a:cs typeface="Verdana"/>
              <a:sym typeface="Verdana"/>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9" name="Google Shape;459;p23: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1" dirty="0">
                <a:solidFill>
                  <a:schemeClr val="accent5"/>
                </a:solidFill>
                <a:latin typeface="Verdana"/>
                <a:ea typeface="Verdana"/>
                <a:cs typeface="Verdana"/>
                <a:sym typeface="Verdana"/>
              </a:rPr>
              <a:t>5H. Bible Reading</a:t>
            </a:r>
            <a:endParaRPr lang="en-US" dirty="0">
              <a:latin typeface="Verdana"/>
              <a:ea typeface="Verdana"/>
              <a:cs typeface="Verdana"/>
              <a:sym typeface="Verdana"/>
            </a:endParaRPr>
          </a:p>
          <a:p>
            <a:pPr marL="0" lvl="0" indent="0" algn="l" rtl="0">
              <a:lnSpc>
                <a:spcPct val="100000"/>
              </a:lnSpc>
              <a:spcBef>
                <a:spcPts val="0"/>
              </a:spcBef>
              <a:spcAft>
                <a:spcPts val="0"/>
              </a:spcAft>
              <a:buSzPts val="1400"/>
              <a:buNone/>
            </a:pPr>
            <a:endParaRPr lang="en-US" sz="1200"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A. Read the story out loud to the class.</a:t>
            </a:r>
            <a:endParaRPr lang="en-US"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 </a:t>
            </a:r>
            <a:endParaRPr lang="en-US"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B. If students ask about words, give simple definitions.</a:t>
            </a:r>
            <a:endParaRPr lang="en-US"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 </a:t>
            </a:r>
            <a:endParaRPr lang="en-US"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C. </a:t>
            </a:r>
            <a:r>
              <a:rPr lang="en-US" dirty="0">
                <a:latin typeface="Verdana"/>
                <a:ea typeface="Verdana"/>
                <a:cs typeface="Verdana"/>
                <a:sym typeface="Verdana"/>
              </a:rPr>
              <a:t>Encourage students </a:t>
            </a:r>
            <a:r>
              <a:rPr lang="en-US" sz="1200" dirty="0">
                <a:solidFill>
                  <a:schemeClr val="dk1"/>
                </a:solidFill>
                <a:latin typeface="Verdana"/>
                <a:ea typeface="Verdana"/>
                <a:cs typeface="Verdana"/>
                <a:sym typeface="Verdana"/>
              </a:rPr>
              <a:t>to read aloud paragraphs from the story. </a:t>
            </a:r>
            <a:r>
              <a:rPr lang="en-US" dirty="0">
                <a:latin typeface="Verdana"/>
                <a:ea typeface="Verdana"/>
                <a:cs typeface="Verdana"/>
                <a:sym typeface="Verdana"/>
              </a:rPr>
              <a:t>Encourage them to act the story. </a:t>
            </a: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p:txBody>
      </p:sp>
      <p:sp>
        <p:nvSpPr>
          <p:cNvPr id="6" name="Google Shape;235;p2:notes">
            <a:extLst>
              <a:ext uri="{FF2B5EF4-FFF2-40B4-BE49-F238E27FC236}">
                <a16:creationId xmlns:a16="http://schemas.microsoft.com/office/drawing/2014/main" id="{F2D2D62F-A66A-4759-BC65-4192BC2EA262}"/>
              </a:ext>
            </a:extLst>
          </p:cNvPr>
          <p:cNvSpPr txBox="1">
            <a:spLocks noGrp="1"/>
          </p:cNvSpPr>
          <p:nvPr>
            <p:ph type="ftr" idx="11"/>
          </p:nvPr>
        </p:nvSpPr>
        <p:spPr>
          <a:xfrm>
            <a:off x="0" y="8672993"/>
            <a:ext cx="34290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solidFill>
                  <a:schemeClr val="accent3"/>
                </a:solidFill>
              </a:rPr>
              <a:t>©2020-2025 Light of the World Learning</a:t>
            </a:r>
            <a:endParaRPr dirty="0">
              <a:solidFill>
                <a:schemeClr val="accent3"/>
              </a:solidFill>
            </a:endParaRPr>
          </a:p>
        </p:txBody>
      </p:sp>
      <p:sp>
        <p:nvSpPr>
          <p:cNvPr id="7" name="Google Shape;236;p2:notes">
            <a:extLst>
              <a:ext uri="{FF2B5EF4-FFF2-40B4-BE49-F238E27FC236}">
                <a16:creationId xmlns:a16="http://schemas.microsoft.com/office/drawing/2014/main" id="{6A56882F-1BC1-4F94-A988-4DD9D32DA76C}"/>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sz="1800">
                <a:solidFill>
                  <a:schemeClr val="accent3"/>
                </a:solidFill>
                <a:latin typeface="Verdana"/>
                <a:ea typeface="Verdana"/>
                <a:cs typeface="Verdana"/>
                <a:sym typeface="Verdana"/>
              </a:rPr>
              <a:t>25</a:t>
            </a:fld>
            <a:endParaRPr sz="1800" dirty="0">
              <a:solidFill>
                <a:schemeClr val="accent3"/>
              </a:solidFill>
              <a:latin typeface="Verdana"/>
              <a:ea typeface="Verdana"/>
              <a:cs typeface="Verdana"/>
              <a:sym typeface="Verdana"/>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1" name="Google Shape;471;p25: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1" dirty="0">
                <a:solidFill>
                  <a:schemeClr val="accent5"/>
                </a:solidFill>
                <a:latin typeface="Verdana"/>
                <a:ea typeface="Verdana"/>
                <a:cs typeface="Verdana"/>
                <a:sym typeface="Verdana"/>
              </a:rPr>
              <a:t>5I. Bible Reading</a:t>
            </a:r>
            <a:endParaRPr lang="en-US" dirty="0">
              <a:latin typeface="Verdana"/>
              <a:ea typeface="Verdana"/>
              <a:cs typeface="Verdana"/>
              <a:sym typeface="Verdana"/>
            </a:endParaRPr>
          </a:p>
          <a:p>
            <a:pPr marL="0" lvl="0" indent="0" algn="l" rtl="0">
              <a:lnSpc>
                <a:spcPct val="100000"/>
              </a:lnSpc>
              <a:spcBef>
                <a:spcPts val="0"/>
              </a:spcBef>
              <a:spcAft>
                <a:spcPts val="0"/>
              </a:spcAft>
              <a:buSzPts val="1400"/>
              <a:buNone/>
            </a:pPr>
            <a:endParaRPr lang="en-US" sz="1200"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A. Read the story out loud to the class.</a:t>
            </a:r>
            <a:endParaRPr lang="en-US"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 </a:t>
            </a:r>
            <a:endParaRPr lang="en-US"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B. If students ask about words, give simple definitions.</a:t>
            </a:r>
            <a:endParaRPr lang="en-US"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 </a:t>
            </a:r>
            <a:endParaRPr lang="en-US"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C. </a:t>
            </a:r>
            <a:r>
              <a:rPr lang="en-US" dirty="0">
                <a:latin typeface="Verdana"/>
                <a:ea typeface="Verdana"/>
                <a:cs typeface="Verdana"/>
                <a:sym typeface="Verdana"/>
              </a:rPr>
              <a:t>Encourage students </a:t>
            </a:r>
            <a:r>
              <a:rPr lang="en-US" sz="1200" dirty="0">
                <a:solidFill>
                  <a:schemeClr val="dk1"/>
                </a:solidFill>
                <a:latin typeface="Verdana"/>
                <a:ea typeface="Verdana"/>
                <a:cs typeface="Verdana"/>
                <a:sym typeface="Verdana"/>
              </a:rPr>
              <a:t>to read aloud paragraphs from the story. </a:t>
            </a:r>
            <a:r>
              <a:rPr lang="en-US" dirty="0">
                <a:latin typeface="Verdana"/>
                <a:ea typeface="Verdana"/>
                <a:cs typeface="Verdana"/>
                <a:sym typeface="Verdana"/>
              </a:rPr>
              <a:t>Encourage them to act the story. </a:t>
            </a:r>
          </a:p>
          <a:p>
            <a:pPr marL="0" lvl="0" indent="0" algn="l" rtl="0">
              <a:lnSpc>
                <a:spcPct val="100000"/>
              </a:lnSpc>
              <a:spcBef>
                <a:spcPts val="0"/>
              </a:spcBef>
              <a:spcAft>
                <a:spcPts val="0"/>
              </a:spcAft>
              <a:buClr>
                <a:schemeClr val="dk1"/>
              </a:buClr>
              <a:buSzPts val="1400"/>
              <a:buFont typeface="Arial"/>
              <a:buNone/>
            </a:pPr>
            <a:endParaRPr dirty="0">
              <a:latin typeface="Verdana"/>
              <a:ea typeface="Verdana"/>
              <a:cs typeface="Verdana"/>
              <a:sym typeface="Verdana"/>
            </a:endParaRPr>
          </a:p>
        </p:txBody>
      </p:sp>
      <p:sp>
        <p:nvSpPr>
          <p:cNvPr id="5" name="Google Shape;235;p2:notes">
            <a:extLst>
              <a:ext uri="{FF2B5EF4-FFF2-40B4-BE49-F238E27FC236}">
                <a16:creationId xmlns:a16="http://schemas.microsoft.com/office/drawing/2014/main" id="{B060B8E5-3D72-4E82-B593-8A9C38FE7FB6}"/>
              </a:ext>
            </a:extLst>
          </p:cNvPr>
          <p:cNvSpPr txBox="1">
            <a:spLocks noGrp="1"/>
          </p:cNvSpPr>
          <p:nvPr>
            <p:ph type="ftr" idx="11"/>
          </p:nvPr>
        </p:nvSpPr>
        <p:spPr>
          <a:xfrm>
            <a:off x="0" y="8672993"/>
            <a:ext cx="34290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solidFill>
                  <a:schemeClr val="accent3"/>
                </a:solidFill>
              </a:rPr>
              <a:t>©2020-2025 Light of the World Learning</a:t>
            </a:r>
            <a:endParaRPr dirty="0">
              <a:solidFill>
                <a:schemeClr val="accent3"/>
              </a:solidFill>
            </a:endParaRPr>
          </a:p>
        </p:txBody>
      </p:sp>
      <p:sp>
        <p:nvSpPr>
          <p:cNvPr id="6" name="Google Shape;236;p2:notes">
            <a:extLst>
              <a:ext uri="{FF2B5EF4-FFF2-40B4-BE49-F238E27FC236}">
                <a16:creationId xmlns:a16="http://schemas.microsoft.com/office/drawing/2014/main" id="{7C75154F-197D-4921-8F39-9C713D8910EE}"/>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sz="1800">
                <a:solidFill>
                  <a:schemeClr val="accent3"/>
                </a:solidFill>
                <a:latin typeface="Verdana"/>
                <a:ea typeface="Verdana"/>
                <a:cs typeface="Verdana"/>
                <a:sym typeface="Verdana"/>
              </a:rPr>
              <a:t>26</a:t>
            </a:fld>
            <a:endParaRPr sz="1800" dirty="0">
              <a:solidFill>
                <a:schemeClr val="accent3"/>
              </a:solidFill>
              <a:latin typeface="Verdana"/>
              <a:ea typeface="Verdana"/>
              <a:cs typeface="Verdana"/>
              <a:sym typeface="Verdana"/>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0" name="Google Shape;480;p26: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1" dirty="0">
                <a:solidFill>
                  <a:schemeClr val="accent5"/>
                </a:solidFill>
                <a:latin typeface="Verdana"/>
                <a:ea typeface="Verdana"/>
                <a:cs typeface="Verdana"/>
                <a:sym typeface="Verdana"/>
              </a:rPr>
              <a:t>5J. Bible Reading</a:t>
            </a:r>
            <a:endParaRPr lang="en-US" dirty="0">
              <a:latin typeface="Verdana"/>
              <a:ea typeface="Verdana"/>
              <a:cs typeface="Verdana"/>
              <a:sym typeface="Verdana"/>
            </a:endParaRPr>
          </a:p>
          <a:p>
            <a:pPr marL="0" lvl="0" indent="0" algn="l" rtl="0">
              <a:lnSpc>
                <a:spcPct val="100000"/>
              </a:lnSpc>
              <a:spcBef>
                <a:spcPts val="0"/>
              </a:spcBef>
              <a:spcAft>
                <a:spcPts val="0"/>
              </a:spcAft>
              <a:buSzPts val="1400"/>
              <a:buNone/>
            </a:pPr>
            <a:endParaRPr lang="en-US" sz="1200"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A. Read the story out loud to the class.</a:t>
            </a:r>
            <a:endParaRPr lang="en-US"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 </a:t>
            </a:r>
            <a:endParaRPr lang="en-US"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B. If students ask about words, give simple definitions.</a:t>
            </a:r>
            <a:endParaRPr lang="en-US"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 </a:t>
            </a:r>
            <a:endParaRPr lang="en-US"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C. </a:t>
            </a:r>
            <a:r>
              <a:rPr lang="en-US" dirty="0">
                <a:latin typeface="Verdana"/>
                <a:ea typeface="Verdana"/>
                <a:cs typeface="Verdana"/>
                <a:sym typeface="Verdana"/>
              </a:rPr>
              <a:t>Encourage students </a:t>
            </a:r>
            <a:r>
              <a:rPr lang="en-US" sz="1200" dirty="0">
                <a:solidFill>
                  <a:schemeClr val="dk1"/>
                </a:solidFill>
                <a:latin typeface="Verdana"/>
                <a:ea typeface="Verdana"/>
                <a:cs typeface="Verdana"/>
                <a:sym typeface="Verdana"/>
              </a:rPr>
              <a:t>to read aloud paragraphs from the story. </a:t>
            </a:r>
            <a:r>
              <a:rPr lang="en-US" dirty="0">
                <a:latin typeface="Verdana"/>
                <a:ea typeface="Verdana"/>
                <a:cs typeface="Verdana"/>
                <a:sym typeface="Verdana"/>
              </a:rPr>
              <a:t>Encourage them to act the story. </a:t>
            </a:r>
          </a:p>
        </p:txBody>
      </p:sp>
      <p:sp>
        <p:nvSpPr>
          <p:cNvPr id="5" name="Google Shape;235;p2:notes">
            <a:extLst>
              <a:ext uri="{FF2B5EF4-FFF2-40B4-BE49-F238E27FC236}">
                <a16:creationId xmlns:a16="http://schemas.microsoft.com/office/drawing/2014/main" id="{DF570BD3-EF2D-4845-BF1F-5D386496FF6A}"/>
              </a:ext>
            </a:extLst>
          </p:cNvPr>
          <p:cNvSpPr txBox="1">
            <a:spLocks noGrp="1"/>
          </p:cNvSpPr>
          <p:nvPr>
            <p:ph type="ftr" idx="11"/>
          </p:nvPr>
        </p:nvSpPr>
        <p:spPr>
          <a:xfrm>
            <a:off x="0" y="8672993"/>
            <a:ext cx="34290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solidFill>
                  <a:schemeClr val="accent3"/>
                </a:solidFill>
              </a:rPr>
              <a:t>©2020-2025 Light of the World Learning</a:t>
            </a:r>
            <a:endParaRPr dirty="0">
              <a:solidFill>
                <a:schemeClr val="accent3"/>
              </a:solidFill>
            </a:endParaRPr>
          </a:p>
        </p:txBody>
      </p:sp>
      <p:sp>
        <p:nvSpPr>
          <p:cNvPr id="6" name="Google Shape;236;p2:notes">
            <a:extLst>
              <a:ext uri="{FF2B5EF4-FFF2-40B4-BE49-F238E27FC236}">
                <a16:creationId xmlns:a16="http://schemas.microsoft.com/office/drawing/2014/main" id="{65398188-A890-4654-BD89-CAC6C2E1DA3E}"/>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sz="1800">
                <a:solidFill>
                  <a:schemeClr val="accent3"/>
                </a:solidFill>
                <a:latin typeface="Verdana"/>
                <a:ea typeface="Verdana"/>
                <a:cs typeface="Verdana"/>
                <a:sym typeface="Verdana"/>
              </a:rPr>
              <a:t>27</a:t>
            </a:fld>
            <a:endParaRPr sz="1800" dirty="0">
              <a:solidFill>
                <a:schemeClr val="accent3"/>
              </a:solidFill>
              <a:latin typeface="Verdana"/>
              <a:ea typeface="Verdana"/>
              <a:cs typeface="Verdana"/>
              <a:sym typeface="Verdana"/>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9" name="Google Shape;489;p28: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1" dirty="0">
                <a:solidFill>
                  <a:schemeClr val="accent5"/>
                </a:solidFill>
                <a:latin typeface="Verdana"/>
                <a:ea typeface="Verdana"/>
                <a:cs typeface="Verdana"/>
                <a:sym typeface="Verdana"/>
              </a:rPr>
              <a:t>5K. Bible Reading</a:t>
            </a:r>
            <a:endParaRPr lang="en-US" dirty="0">
              <a:latin typeface="Verdana"/>
              <a:ea typeface="Verdana"/>
              <a:cs typeface="Verdana"/>
              <a:sym typeface="Verdana"/>
            </a:endParaRPr>
          </a:p>
          <a:p>
            <a:pPr marL="0" lvl="0" indent="0" algn="l" rtl="0">
              <a:lnSpc>
                <a:spcPct val="100000"/>
              </a:lnSpc>
              <a:spcBef>
                <a:spcPts val="0"/>
              </a:spcBef>
              <a:spcAft>
                <a:spcPts val="0"/>
              </a:spcAft>
              <a:buSzPts val="1400"/>
              <a:buNone/>
            </a:pPr>
            <a:endParaRPr lang="en-US" sz="1200"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A. Read the story out loud to the class.</a:t>
            </a:r>
            <a:endParaRPr lang="en-US"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 </a:t>
            </a:r>
            <a:endParaRPr lang="en-US"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B. If students ask about words, give simple definitions.</a:t>
            </a:r>
            <a:endParaRPr lang="en-US"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 </a:t>
            </a:r>
            <a:endParaRPr lang="en-US"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C. </a:t>
            </a:r>
            <a:r>
              <a:rPr lang="en-US" dirty="0">
                <a:latin typeface="Verdana"/>
                <a:ea typeface="Verdana"/>
                <a:cs typeface="Verdana"/>
                <a:sym typeface="Verdana"/>
              </a:rPr>
              <a:t>Encourage students </a:t>
            </a:r>
            <a:r>
              <a:rPr lang="en-US" sz="1200" dirty="0">
                <a:solidFill>
                  <a:schemeClr val="dk1"/>
                </a:solidFill>
                <a:latin typeface="Verdana"/>
                <a:ea typeface="Verdana"/>
                <a:cs typeface="Verdana"/>
                <a:sym typeface="Verdana"/>
              </a:rPr>
              <a:t>to read aloud paragraphs from the story. </a:t>
            </a:r>
            <a:r>
              <a:rPr lang="en-US" dirty="0">
                <a:latin typeface="Verdana"/>
                <a:ea typeface="Verdana"/>
                <a:cs typeface="Verdana"/>
                <a:sym typeface="Verdana"/>
              </a:rPr>
              <a:t>Encourage them to act the story. </a:t>
            </a:r>
          </a:p>
          <a:p>
            <a:pPr marL="0" lvl="0" indent="0" algn="l" rtl="0">
              <a:lnSpc>
                <a:spcPct val="100000"/>
              </a:lnSpc>
              <a:spcBef>
                <a:spcPts val="0"/>
              </a:spcBef>
              <a:spcAft>
                <a:spcPts val="0"/>
              </a:spcAft>
              <a:buClr>
                <a:schemeClr val="dk1"/>
              </a:buClr>
              <a:buSzPts val="1400"/>
              <a:buFont typeface="Arial"/>
              <a:buNone/>
            </a:pPr>
            <a:endParaRPr dirty="0">
              <a:latin typeface="Verdana"/>
              <a:ea typeface="Verdana"/>
              <a:cs typeface="Verdana"/>
              <a:sym typeface="Verdana"/>
            </a:endParaRPr>
          </a:p>
        </p:txBody>
      </p:sp>
      <p:sp>
        <p:nvSpPr>
          <p:cNvPr id="5" name="Google Shape;235;p2:notes">
            <a:extLst>
              <a:ext uri="{FF2B5EF4-FFF2-40B4-BE49-F238E27FC236}">
                <a16:creationId xmlns:a16="http://schemas.microsoft.com/office/drawing/2014/main" id="{70AD675B-6808-472C-A86D-348D26F811BF}"/>
              </a:ext>
            </a:extLst>
          </p:cNvPr>
          <p:cNvSpPr txBox="1">
            <a:spLocks noGrp="1"/>
          </p:cNvSpPr>
          <p:nvPr>
            <p:ph type="ftr" idx="11"/>
          </p:nvPr>
        </p:nvSpPr>
        <p:spPr>
          <a:xfrm>
            <a:off x="0" y="8672993"/>
            <a:ext cx="34290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solidFill>
                  <a:schemeClr val="accent3"/>
                </a:solidFill>
              </a:rPr>
              <a:t>©2020-2025 Light of the World Learning</a:t>
            </a:r>
            <a:endParaRPr dirty="0">
              <a:solidFill>
                <a:schemeClr val="accent3"/>
              </a:solidFill>
            </a:endParaRPr>
          </a:p>
        </p:txBody>
      </p:sp>
      <p:sp>
        <p:nvSpPr>
          <p:cNvPr id="6" name="Google Shape;236;p2:notes">
            <a:extLst>
              <a:ext uri="{FF2B5EF4-FFF2-40B4-BE49-F238E27FC236}">
                <a16:creationId xmlns:a16="http://schemas.microsoft.com/office/drawing/2014/main" id="{B27BF69E-0F65-46A5-A6ED-0BFAE04F3902}"/>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sz="1800">
                <a:solidFill>
                  <a:schemeClr val="accent3"/>
                </a:solidFill>
                <a:latin typeface="Verdana"/>
                <a:ea typeface="Verdana"/>
                <a:cs typeface="Verdana"/>
                <a:sym typeface="Verdana"/>
              </a:rPr>
              <a:t>28</a:t>
            </a:fld>
            <a:endParaRPr sz="1800" dirty="0">
              <a:solidFill>
                <a:schemeClr val="accent3"/>
              </a:solidFill>
              <a:latin typeface="Verdana"/>
              <a:ea typeface="Verdana"/>
              <a:cs typeface="Verdana"/>
              <a:sym typeface="Verdana"/>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8" name="Google Shape;498;p29: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solidFill>
                  <a:schemeClr val="accent5"/>
                </a:solidFill>
                <a:latin typeface="Verdana"/>
                <a:ea typeface="Verdana"/>
                <a:cs typeface="Verdana"/>
                <a:sym typeface="Verdana"/>
              </a:rPr>
              <a:t>5L. Bible Reading Questions</a:t>
            </a:r>
            <a:endParaRPr>
              <a:latin typeface="Verdana"/>
              <a:ea typeface="Verdana"/>
              <a:cs typeface="Verdana"/>
              <a:sym typeface="Verdana"/>
            </a:endParaRPr>
          </a:p>
          <a:p>
            <a:pPr marL="0" lvl="0" indent="0" algn="l" rtl="0">
              <a:lnSpc>
                <a:spcPct val="100000"/>
              </a:lnSpc>
              <a:spcBef>
                <a:spcPts val="0"/>
              </a:spcBef>
              <a:spcAft>
                <a:spcPts val="0"/>
              </a:spcAft>
              <a:buSzPts val="1400"/>
              <a:buNone/>
            </a:pPr>
            <a:endParaRPr b="1">
              <a:latin typeface="Verdana"/>
              <a:ea typeface="Verdana"/>
              <a:cs typeface="Verdana"/>
              <a:sym typeface="Verdana"/>
            </a:endParaRPr>
          </a:p>
          <a:p>
            <a:pPr marL="0" lvl="0" indent="0" algn="l" rtl="0">
              <a:lnSpc>
                <a:spcPct val="100000"/>
              </a:lnSpc>
              <a:spcBef>
                <a:spcPts val="0"/>
              </a:spcBef>
              <a:spcAft>
                <a:spcPts val="0"/>
              </a:spcAft>
              <a:buSzPts val="1400"/>
              <a:buNone/>
            </a:pPr>
            <a:r>
              <a:rPr lang="en-US">
                <a:latin typeface="Verdana"/>
                <a:ea typeface="Verdana"/>
                <a:cs typeface="Verdana"/>
                <a:sym typeface="Verdana"/>
              </a:rPr>
              <a:t>Ask the questions and discuss as a group. For questions 1-4 you may go back to the story to help students find the answer.</a:t>
            </a:r>
            <a:endParaRPr>
              <a:latin typeface="Verdana"/>
              <a:ea typeface="Verdana"/>
              <a:cs typeface="Verdana"/>
              <a:sym typeface="Verdana"/>
            </a:endParaRPr>
          </a:p>
          <a:p>
            <a:pPr marL="0" lvl="0" indent="0" algn="l" rtl="0">
              <a:lnSpc>
                <a:spcPct val="100000"/>
              </a:lnSpc>
              <a:spcBef>
                <a:spcPts val="0"/>
              </a:spcBef>
              <a:spcAft>
                <a:spcPts val="0"/>
              </a:spcAft>
              <a:buSzPts val="1400"/>
              <a:buNone/>
            </a:pPr>
            <a:endParaRPr>
              <a:latin typeface="Verdana"/>
              <a:ea typeface="Verdana"/>
              <a:cs typeface="Verdana"/>
              <a:sym typeface="Verdana"/>
            </a:endParaRPr>
          </a:p>
          <a:p>
            <a:pPr marL="0" lvl="0" indent="0" algn="l" rtl="0">
              <a:lnSpc>
                <a:spcPct val="100000"/>
              </a:lnSpc>
              <a:spcBef>
                <a:spcPts val="0"/>
              </a:spcBef>
              <a:spcAft>
                <a:spcPts val="0"/>
              </a:spcAft>
              <a:buSzPts val="1400"/>
              <a:buNone/>
            </a:pPr>
            <a:r>
              <a:rPr lang="en-US" b="1">
                <a:latin typeface="Verdana"/>
                <a:ea typeface="Verdana"/>
                <a:cs typeface="Verdana"/>
                <a:sym typeface="Verdana"/>
              </a:rPr>
              <a:t>Answers:</a:t>
            </a:r>
            <a:endParaRPr/>
          </a:p>
          <a:p>
            <a:pPr marL="0" lvl="0" indent="0" algn="l" rtl="0">
              <a:lnSpc>
                <a:spcPct val="100000"/>
              </a:lnSpc>
              <a:spcBef>
                <a:spcPts val="0"/>
              </a:spcBef>
              <a:spcAft>
                <a:spcPts val="0"/>
              </a:spcAft>
              <a:buSzPts val="1400"/>
              <a:buNone/>
            </a:pPr>
            <a:r>
              <a:rPr lang="en-US">
                <a:latin typeface="Verdana"/>
                <a:ea typeface="Verdana"/>
                <a:cs typeface="Verdana"/>
                <a:sym typeface="Verdana"/>
              </a:rPr>
              <a:t>1. The soldier gambled for Jesus’ clothing. </a:t>
            </a:r>
            <a:endParaRPr>
              <a:latin typeface="Verdana"/>
              <a:ea typeface="Verdana"/>
              <a:cs typeface="Verdana"/>
              <a:sym typeface="Verdana"/>
            </a:endParaRPr>
          </a:p>
          <a:p>
            <a:pPr marL="0" lvl="0" indent="0" algn="l" rtl="0">
              <a:lnSpc>
                <a:spcPct val="100000"/>
              </a:lnSpc>
              <a:spcBef>
                <a:spcPts val="0"/>
              </a:spcBef>
              <a:spcAft>
                <a:spcPts val="0"/>
              </a:spcAft>
              <a:buSzPts val="1400"/>
              <a:buNone/>
            </a:pPr>
            <a:r>
              <a:rPr lang="en-US">
                <a:latin typeface="Verdana"/>
                <a:ea typeface="Verdana"/>
                <a:cs typeface="Verdana"/>
                <a:sym typeface="Verdana"/>
              </a:rPr>
              <a:t>2. “King of the Jews” was on the sign. </a:t>
            </a:r>
            <a:endParaRPr>
              <a:latin typeface="Verdana"/>
              <a:ea typeface="Verdana"/>
              <a:cs typeface="Verdana"/>
              <a:sym typeface="Verdana"/>
            </a:endParaRPr>
          </a:p>
          <a:p>
            <a:pPr marL="0" lvl="0" indent="0" algn="l" rtl="0">
              <a:lnSpc>
                <a:spcPct val="100000"/>
              </a:lnSpc>
              <a:spcBef>
                <a:spcPts val="0"/>
              </a:spcBef>
              <a:spcAft>
                <a:spcPts val="0"/>
              </a:spcAft>
              <a:buSzPts val="1400"/>
              <a:buNone/>
            </a:pPr>
            <a:r>
              <a:rPr lang="en-US">
                <a:latin typeface="Verdana"/>
                <a:ea typeface="Verdana"/>
                <a:cs typeface="Verdana"/>
                <a:sym typeface="Verdana"/>
              </a:rPr>
              <a:t>3. He was afraid of the people. </a:t>
            </a:r>
            <a:endParaRPr>
              <a:latin typeface="Verdana"/>
              <a:ea typeface="Verdana"/>
              <a:cs typeface="Verdana"/>
              <a:sym typeface="Verdana"/>
            </a:endParaRPr>
          </a:p>
          <a:p>
            <a:pPr marL="0" lvl="0" indent="0" algn="l" rtl="0">
              <a:lnSpc>
                <a:spcPct val="100000"/>
              </a:lnSpc>
              <a:spcBef>
                <a:spcPts val="0"/>
              </a:spcBef>
              <a:spcAft>
                <a:spcPts val="0"/>
              </a:spcAft>
              <a:buSzPts val="1400"/>
              <a:buNone/>
            </a:pPr>
            <a:r>
              <a:rPr lang="en-US">
                <a:latin typeface="Verdana"/>
                <a:ea typeface="Verdana"/>
                <a:cs typeface="Verdana"/>
                <a:sym typeface="Verdana"/>
              </a:rPr>
              <a:t>4. There was an earthquake. </a:t>
            </a:r>
            <a:endParaRPr>
              <a:latin typeface="Verdana"/>
              <a:ea typeface="Verdana"/>
              <a:cs typeface="Verdana"/>
              <a:sym typeface="Verdana"/>
            </a:endParaRPr>
          </a:p>
          <a:p>
            <a:pPr marL="0" lvl="0" indent="0" algn="l" rtl="0">
              <a:lnSpc>
                <a:spcPct val="100000"/>
              </a:lnSpc>
              <a:spcBef>
                <a:spcPts val="0"/>
              </a:spcBef>
              <a:spcAft>
                <a:spcPts val="0"/>
              </a:spcAft>
              <a:buSzPts val="1400"/>
              <a:buNone/>
            </a:pPr>
            <a:r>
              <a:rPr lang="en-US">
                <a:latin typeface="Verdana"/>
                <a:ea typeface="Verdana"/>
                <a:cs typeface="Verdana"/>
                <a:sym typeface="Verdana"/>
              </a:rPr>
              <a:t>5. Jesus’ body was placed in a tomb.</a:t>
            </a:r>
            <a:endParaRPr>
              <a:latin typeface="Verdana"/>
              <a:ea typeface="Verdana"/>
              <a:cs typeface="Verdana"/>
              <a:sym typeface="Verdana"/>
            </a:endParaRPr>
          </a:p>
          <a:p>
            <a:pPr marL="0" lvl="0" indent="0" algn="l" rtl="0">
              <a:lnSpc>
                <a:spcPct val="100000"/>
              </a:lnSpc>
              <a:spcBef>
                <a:spcPts val="0"/>
              </a:spcBef>
              <a:spcAft>
                <a:spcPts val="0"/>
              </a:spcAft>
              <a:buSzPts val="1400"/>
              <a:buNone/>
            </a:pPr>
            <a:r>
              <a:rPr lang="en-US">
                <a:latin typeface="Verdana"/>
                <a:ea typeface="Verdana"/>
                <a:cs typeface="Verdana"/>
                <a:sym typeface="Verdana"/>
              </a:rPr>
              <a:t>6. Because he confessed his sin </a:t>
            </a:r>
            <a:endParaRPr>
              <a:latin typeface="Verdana"/>
              <a:ea typeface="Verdana"/>
              <a:cs typeface="Verdana"/>
              <a:sym typeface="Verdana"/>
            </a:endParaRPr>
          </a:p>
          <a:p>
            <a:pPr marL="0" lvl="0" indent="0" algn="l" rtl="0">
              <a:lnSpc>
                <a:spcPct val="100000"/>
              </a:lnSpc>
              <a:spcBef>
                <a:spcPts val="0"/>
              </a:spcBef>
              <a:spcAft>
                <a:spcPts val="0"/>
              </a:spcAft>
              <a:buSzPts val="1400"/>
              <a:buNone/>
            </a:pPr>
            <a:r>
              <a:rPr lang="en-US">
                <a:latin typeface="Verdana"/>
                <a:ea typeface="Verdana"/>
                <a:cs typeface="Verdana"/>
                <a:sym typeface="Verdana"/>
              </a:rPr>
              <a:t>7. Answers may vary. </a:t>
            </a:r>
            <a:endParaRPr>
              <a:latin typeface="Verdana"/>
              <a:ea typeface="Verdana"/>
              <a:cs typeface="Verdana"/>
              <a:sym typeface="Verdana"/>
            </a:endParaRPr>
          </a:p>
          <a:p>
            <a:pPr marL="0" lvl="0" indent="0" algn="l" rtl="0">
              <a:lnSpc>
                <a:spcPct val="115000"/>
              </a:lnSpc>
              <a:spcBef>
                <a:spcPts val="0"/>
              </a:spcBef>
              <a:spcAft>
                <a:spcPts val="0"/>
              </a:spcAft>
              <a:buSzPts val="1400"/>
              <a:buNone/>
            </a:pPr>
            <a:endParaRPr>
              <a:solidFill>
                <a:srgbClr val="000000"/>
              </a:solidFill>
              <a:latin typeface="Verdana"/>
              <a:ea typeface="Verdana"/>
              <a:cs typeface="Verdana"/>
              <a:sym typeface="Verdana"/>
            </a:endParaRPr>
          </a:p>
        </p:txBody>
      </p:sp>
      <p:sp>
        <p:nvSpPr>
          <p:cNvPr id="6" name="Google Shape;235;p2:notes">
            <a:extLst>
              <a:ext uri="{FF2B5EF4-FFF2-40B4-BE49-F238E27FC236}">
                <a16:creationId xmlns:a16="http://schemas.microsoft.com/office/drawing/2014/main" id="{023FDB65-5BB8-4CDD-9AF9-9A4C5E7FD2A4}"/>
              </a:ext>
            </a:extLst>
          </p:cNvPr>
          <p:cNvSpPr txBox="1">
            <a:spLocks noGrp="1"/>
          </p:cNvSpPr>
          <p:nvPr>
            <p:ph type="ftr" idx="11"/>
          </p:nvPr>
        </p:nvSpPr>
        <p:spPr>
          <a:xfrm>
            <a:off x="0" y="8672993"/>
            <a:ext cx="34290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solidFill>
                  <a:schemeClr val="accent3"/>
                </a:solidFill>
              </a:rPr>
              <a:t>©2020-2025 Light of the World Learning</a:t>
            </a:r>
            <a:endParaRPr dirty="0">
              <a:solidFill>
                <a:schemeClr val="accent3"/>
              </a:solidFill>
            </a:endParaRPr>
          </a:p>
        </p:txBody>
      </p:sp>
      <p:sp>
        <p:nvSpPr>
          <p:cNvPr id="7" name="Google Shape;236;p2:notes">
            <a:extLst>
              <a:ext uri="{FF2B5EF4-FFF2-40B4-BE49-F238E27FC236}">
                <a16:creationId xmlns:a16="http://schemas.microsoft.com/office/drawing/2014/main" id="{2E9A7DEC-62D4-4DE3-8374-14E9FC22E6DB}"/>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sz="1800">
                <a:solidFill>
                  <a:schemeClr val="accent3"/>
                </a:solidFill>
                <a:latin typeface="Verdana"/>
                <a:ea typeface="Verdana"/>
                <a:cs typeface="Verdana"/>
                <a:sym typeface="Verdana"/>
              </a:rPr>
              <a:t>29</a:t>
            </a:fld>
            <a:endParaRPr sz="1800" dirty="0">
              <a:solidFill>
                <a:schemeClr val="accent3"/>
              </a:solidFill>
              <a:latin typeface="Verdana"/>
              <a:ea typeface="Verdana"/>
              <a:cs typeface="Verdana"/>
              <a:sym typeface="Verdana"/>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3" name="Google Shape;253;p3: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1A. Discuss Theme Picture</a:t>
            </a:r>
            <a:endParaRPr dirty="0">
              <a:solidFill>
                <a:schemeClr val="accent5"/>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b="1" dirty="0">
                <a:latin typeface="Verdana"/>
                <a:ea typeface="Verdana"/>
                <a:cs typeface="Verdana"/>
                <a:sym typeface="Verdana"/>
              </a:rPr>
              <a:t> </a:t>
            </a: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None/>
            </a:pPr>
            <a:r>
              <a:rPr lang="en-US" dirty="0">
                <a:solidFill>
                  <a:schemeClr val="dk1"/>
                </a:solidFill>
                <a:latin typeface="Verdana"/>
                <a:ea typeface="Verdana"/>
                <a:cs typeface="Verdana"/>
                <a:sym typeface="Verdana"/>
              </a:rPr>
              <a:t>Ask “What do you see in this picture?” and “What else?” to elicit vocabulary they already know.</a:t>
            </a:r>
            <a:endParaRPr dirty="0">
              <a:solidFill>
                <a:schemeClr val="dk1"/>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None/>
            </a:pPr>
            <a:endParaRPr lang="en-US" dirty="0">
              <a:solidFill>
                <a:schemeClr val="dk1"/>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None/>
            </a:pPr>
            <a:r>
              <a:rPr lang="en-US" dirty="0">
                <a:solidFill>
                  <a:schemeClr val="dk1"/>
                </a:solidFill>
                <a:latin typeface="Verdana"/>
                <a:ea typeface="Verdana"/>
                <a:cs typeface="Verdana"/>
                <a:sym typeface="Verdana"/>
              </a:rPr>
              <a:t>Repeat and write their words or show the words on the next slide.</a:t>
            </a:r>
            <a:endParaRPr dirty="0">
              <a:solidFill>
                <a:schemeClr val="dk1"/>
              </a:solidFill>
              <a:latin typeface="Verdana"/>
              <a:ea typeface="Verdana"/>
              <a:cs typeface="Verdana"/>
              <a:sym typeface="Verdana"/>
            </a:endParaRPr>
          </a:p>
          <a:p>
            <a:pPr marL="171450" lvl="0" indent="-95250" algn="l" rtl="0">
              <a:lnSpc>
                <a:spcPct val="100000"/>
              </a:lnSpc>
              <a:spcBef>
                <a:spcPts val="0"/>
              </a:spcBef>
              <a:spcAft>
                <a:spcPts val="0"/>
              </a:spcAft>
              <a:buClr>
                <a:schemeClr val="dk1"/>
              </a:buClr>
              <a:buSzPts val="1200"/>
              <a:buFont typeface="Arial"/>
              <a:buNone/>
            </a:pPr>
            <a:endParaRPr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solidFill>
                  <a:schemeClr val="dk1"/>
                </a:solidFill>
                <a:latin typeface="Verdana"/>
                <a:ea typeface="Verdana"/>
                <a:cs typeface="Verdana"/>
                <a:sym typeface="Verdana"/>
              </a:rPr>
              <a:t>Answers may include: </a:t>
            </a:r>
            <a:r>
              <a:rPr lang="en-US" b="1" dirty="0">
                <a:latin typeface="Verdana"/>
                <a:ea typeface="Verdana"/>
                <a:cs typeface="Verdana"/>
                <a:sym typeface="Verdana"/>
              </a:rPr>
              <a:t>ATM, security guard, change, teller, safe, money, etc. </a:t>
            </a:r>
            <a:endParaRPr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endParaRPr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solidFill>
                  <a:schemeClr val="dk1"/>
                </a:solidFill>
                <a:latin typeface="Verdana"/>
                <a:ea typeface="Verdana"/>
                <a:cs typeface="Verdana"/>
                <a:sym typeface="Verdana"/>
              </a:rPr>
              <a:t>More advanced students can be encouraged to make complete sentences:</a:t>
            </a:r>
            <a:endParaRPr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b="1" dirty="0">
                <a:highlight>
                  <a:schemeClr val="lt1"/>
                </a:highlight>
                <a:latin typeface="Verdana"/>
                <a:ea typeface="Verdana"/>
                <a:cs typeface="Verdana"/>
                <a:sym typeface="Verdana"/>
              </a:rPr>
              <a:t>People are at the bank. People are getting money from an ATM. A teller is helping a customer. </a:t>
            </a:r>
            <a:endParaRPr b="1" dirty="0">
              <a:solidFill>
                <a:schemeClr val="dk1"/>
              </a:solidFill>
              <a:highlight>
                <a:schemeClr val="lt1"/>
              </a:highlight>
              <a:latin typeface="Verdana"/>
              <a:ea typeface="Verdana"/>
              <a:cs typeface="Verdana"/>
              <a:sym typeface="Verdana"/>
            </a:endParaRPr>
          </a:p>
          <a:p>
            <a:pPr marL="0" lvl="0" indent="0" algn="l" rtl="0">
              <a:lnSpc>
                <a:spcPct val="100000"/>
              </a:lnSpc>
              <a:spcBef>
                <a:spcPts val="0"/>
              </a:spcBef>
              <a:spcAft>
                <a:spcPts val="0"/>
              </a:spcAft>
              <a:buSzPts val="1400"/>
              <a:buNone/>
            </a:pPr>
            <a:endParaRPr b="1" dirty="0">
              <a:latin typeface="Verdana"/>
              <a:ea typeface="Verdana"/>
              <a:cs typeface="Verdana"/>
              <a:sym typeface="Verdana"/>
            </a:endParaRPr>
          </a:p>
        </p:txBody>
      </p:sp>
      <p:sp>
        <p:nvSpPr>
          <p:cNvPr id="6" name="Google Shape;235;p2:notes">
            <a:extLst>
              <a:ext uri="{FF2B5EF4-FFF2-40B4-BE49-F238E27FC236}">
                <a16:creationId xmlns:a16="http://schemas.microsoft.com/office/drawing/2014/main" id="{47B6CF4E-D065-4264-9CD2-5448E9950801}"/>
              </a:ext>
            </a:extLst>
          </p:cNvPr>
          <p:cNvSpPr txBox="1">
            <a:spLocks noGrp="1"/>
          </p:cNvSpPr>
          <p:nvPr>
            <p:ph type="ftr" idx="11"/>
          </p:nvPr>
        </p:nvSpPr>
        <p:spPr>
          <a:xfrm>
            <a:off x="0" y="8672993"/>
            <a:ext cx="34290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solidFill>
                  <a:schemeClr val="accent3"/>
                </a:solidFill>
              </a:rPr>
              <a:t>©2020-2025 Light of the World Learning</a:t>
            </a:r>
            <a:endParaRPr dirty="0">
              <a:solidFill>
                <a:schemeClr val="accent3"/>
              </a:solidFill>
            </a:endParaRPr>
          </a:p>
        </p:txBody>
      </p:sp>
      <p:sp>
        <p:nvSpPr>
          <p:cNvPr id="7" name="Google Shape;236;p2:notes">
            <a:extLst>
              <a:ext uri="{FF2B5EF4-FFF2-40B4-BE49-F238E27FC236}">
                <a16:creationId xmlns:a16="http://schemas.microsoft.com/office/drawing/2014/main" id="{BE8E5413-02B8-4CF9-A37E-23C581D058AD}"/>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sz="1800">
                <a:solidFill>
                  <a:schemeClr val="accent3"/>
                </a:solidFill>
                <a:latin typeface="Verdana"/>
                <a:ea typeface="Verdana"/>
                <a:cs typeface="Verdana"/>
                <a:sym typeface="Verdana"/>
              </a:rPr>
              <a:t>3</a:t>
            </a:fld>
            <a:endParaRPr sz="1800" dirty="0">
              <a:solidFill>
                <a:schemeClr val="accent3"/>
              </a:solidFill>
              <a:latin typeface="Verdana"/>
              <a:ea typeface="Verdana"/>
              <a:cs typeface="Verdana"/>
              <a:sym typeface="Verdana"/>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8" name="Google Shape;508;p30:notes"/>
          <p:cNvSpPr txBox="1">
            <a:spLocks noGrp="1"/>
          </p:cNvSpPr>
          <p:nvPr>
            <p:ph type="body" idx="1"/>
          </p:nvPr>
        </p:nvSpPr>
        <p:spPr>
          <a:xfrm>
            <a:off x="125569" y="4304856"/>
            <a:ext cx="6583575" cy="386094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100" b="1" dirty="0">
                <a:solidFill>
                  <a:srgbClr val="4472C4"/>
                </a:solidFill>
                <a:latin typeface="Verdana"/>
                <a:ea typeface="Verdana"/>
                <a:cs typeface="Verdana"/>
                <a:sym typeface="Verdana"/>
              </a:rPr>
              <a:t>6A. Activities – Listening with sound/spelling words /under/ and /Over/</a:t>
            </a:r>
            <a:endParaRPr sz="1100" b="1" dirty="0">
              <a:solidFill>
                <a:srgbClr val="4472C4"/>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endParaRPr sz="500" b="1" dirty="0">
              <a:solidFill>
                <a:srgbClr val="4472C4"/>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400"/>
              <a:buFont typeface="Arial"/>
              <a:buNone/>
            </a:pPr>
            <a:r>
              <a:rPr lang="en-US" sz="1100" dirty="0">
                <a:solidFill>
                  <a:schemeClr val="dk1"/>
                </a:solidFill>
                <a:latin typeface="Verdana"/>
                <a:ea typeface="Verdana"/>
                <a:cs typeface="Verdana"/>
                <a:sym typeface="Verdana"/>
              </a:rPr>
              <a:t>Read the following </a:t>
            </a:r>
            <a:r>
              <a:rPr lang="en-US" sz="1100" dirty="0">
                <a:latin typeface="Verdana"/>
                <a:ea typeface="Verdana"/>
                <a:cs typeface="Verdana"/>
                <a:sym typeface="Verdana"/>
              </a:rPr>
              <a:t>script at least twice as students listen and write their answers to the questions. Students may NOT look at the script.</a:t>
            </a:r>
            <a:endParaRPr sz="1100" dirty="0"/>
          </a:p>
          <a:p>
            <a:pPr marL="0" marR="0" lvl="0" indent="0" algn="l" rtl="0">
              <a:lnSpc>
                <a:spcPct val="100000"/>
              </a:lnSpc>
              <a:spcBef>
                <a:spcPts val="0"/>
              </a:spcBef>
              <a:spcAft>
                <a:spcPts val="0"/>
              </a:spcAft>
              <a:buClr>
                <a:schemeClr val="dk1"/>
              </a:buClr>
              <a:buSzPts val="1400"/>
              <a:buFont typeface="Arial"/>
              <a:buNone/>
            </a:pPr>
            <a:endParaRPr sz="500" b="0" i="0" u="none" strike="noStrike" cap="none" dirty="0">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400"/>
              <a:buFont typeface="Arial"/>
              <a:buNone/>
            </a:pPr>
            <a:r>
              <a:rPr lang="en-US" sz="1100" dirty="0">
                <a:latin typeface="Verdana"/>
                <a:ea typeface="Verdana"/>
                <a:cs typeface="Verdana"/>
                <a:sym typeface="Verdana"/>
              </a:rPr>
              <a:t>Lily: </a:t>
            </a:r>
            <a:r>
              <a:rPr lang="en-US" sz="1100" dirty="0" smtClean="0">
                <a:latin typeface="Verdana"/>
                <a:ea typeface="Verdana"/>
                <a:cs typeface="Verdana"/>
                <a:sym typeface="Verdana"/>
              </a:rPr>
              <a:t>Dad, </a:t>
            </a:r>
            <a:r>
              <a:rPr lang="en-US" sz="1100" dirty="0">
                <a:latin typeface="Verdana"/>
                <a:ea typeface="Verdana"/>
                <a:cs typeface="Verdana"/>
                <a:sym typeface="Verdana"/>
              </a:rPr>
              <a:t>I got my first paycheck from my new job! I feel like they underpaid me, but I’m happy to have the money. What should I do with it? </a:t>
            </a:r>
            <a:endParaRPr sz="1100" dirty="0">
              <a:latin typeface="Verdana"/>
              <a:ea typeface="Verdana"/>
              <a:cs typeface="Verdana"/>
              <a:sym typeface="Verdana"/>
            </a:endParaRPr>
          </a:p>
          <a:p>
            <a:pPr marL="0" marR="0" lvl="0" indent="0" algn="l" rtl="0">
              <a:lnSpc>
                <a:spcPct val="100000"/>
              </a:lnSpc>
              <a:spcBef>
                <a:spcPts val="0"/>
              </a:spcBef>
              <a:spcAft>
                <a:spcPts val="0"/>
              </a:spcAft>
              <a:buClr>
                <a:schemeClr val="dk1"/>
              </a:buClr>
              <a:buSzPts val="1400"/>
              <a:buFont typeface="Arial"/>
              <a:buNone/>
            </a:pPr>
            <a:r>
              <a:rPr lang="en-US" sz="1100" dirty="0" smtClean="0">
                <a:latin typeface="Verdana"/>
                <a:ea typeface="Verdana"/>
                <a:cs typeface="Verdana"/>
                <a:sym typeface="Verdana"/>
              </a:rPr>
              <a:t>Dad: </a:t>
            </a:r>
            <a:r>
              <a:rPr lang="en-US" sz="1100" dirty="0">
                <a:latin typeface="Verdana"/>
                <a:ea typeface="Verdana"/>
                <a:cs typeface="Verdana"/>
                <a:sym typeface="Verdana"/>
              </a:rPr>
              <a:t>Maybe you can save it. Never underestimate how important it is to put some money aside.</a:t>
            </a:r>
            <a:endParaRPr sz="1100" dirty="0">
              <a:latin typeface="Verdana"/>
              <a:ea typeface="Verdana"/>
              <a:cs typeface="Verdana"/>
              <a:sym typeface="Verdana"/>
            </a:endParaRPr>
          </a:p>
          <a:p>
            <a:pPr marL="0" marR="0" lvl="0" indent="0" algn="l" rtl="0">
              <a:lnSpc>
                <a:spcPct val="100000"/>
              </a:lnSpc>
              <a:spcBef>
                <a:spcPts val="0"/>
              </a:spcBef>
              <a:spcAft>
                <a:spcPts val="0"/>
              </a:spcAft>
              <a:buClr>
                <a:schemeClr val="dk1"/>
              </a:buClr>
              <a:buSzPts val="1400"/>
              <a:buFont typeface="Arial"/>
              <a:buNone/>
            </a:pPr>
            <a:r>
              <a:rPr lang="en-US" sz="1100" dirty="0">
                <a:latin typeface="Verdana"/>
                <a:ea typeface="Verdana"/>
                <a:cs typeface="Verdana"/>
                <a:sym typeface="Verdana"/>
              </a:rPr>
              <a:t>Lily: Oh, </a:t>
            </a:r>
            <a:r>
              <a:rPr lang="en-US" sz="1100" dirty="0" smtClean="0">
                <a:latin typeface="Verdana"/>
                <a:ea typeface="Verdana"/>
                <a:cs typeface="Verdana"/>
                <a:sym typeface="Verdana"/>
              </a:rPr>
              <a:t>Dad. </a:t>
            </a:r>
            <a:r>
              <a:rPr lang="en-US" sz="1100" dirty="0">
                <a:latin typeface="Verdana"/>
                <a:ea typeface="Verdana"/>
                <a:cs typeface="Verdana"/>
                <a:sym typeface="Verdana"/>
              </a:rPr>
              <a:t>Please don’t overreact.  I’d like to spend it on something special.</a:t>
            </a:r>
            <a:endParaRPr sz="1100" dirty="0">
              <a:latin typeface="Verdana"/>
              <a:ea typeface="Verdana"/>
              <a:cs typeface="Verdana"/>
              <a:sym typeface="Verdana"/>
            </a:endParaRPr>
          </a:p>
          <a:p>
            <a:pPr marL="0" marR="0" lvl="0" indent="0" algn="l" rtl="0">
              <a:lnSpc>
                <a:spcPct val="100000"/>
              </a:lnSpc>
              <a:spcBef>
                <a:spcPts val="0"/>
              </a:spcBef>
              <a:spcAft>
                <a:spcPts val="0"/>
              </a:spcAft>
              <a:buClr>
                <a:schemeClr val="dk1"/>
              </a:buClr>
              <a:buSzPts val="1400"/>
              <a:buFont typeface="Arial"/>
              <a:buNone/>
            </a:pPr>
            <a:r>
              <a:rPr lang="en-US" sz="1100" dirty="0" smtClean="0">
                <a:latin typeface="Verdana"/>
                <a:ea typeface="Verdana"/>
                <a:cs typeface="Verdana"/>
                <a:sym typeface="Verdana"/>
              </a:rPr>
              <a:t>Dad: </a:t>
            </a:r>
            <a:r>
              <a:rPr lang="en-US" sz="1100" dirty="0">
                <a:latin typeface="Verdana"/>
                <a:ea typeface="Verdana"/>
                <a:cs typeface="Verdana"/>
                <a:sym typeface="Verdana"/>
              </a:rPr>
              <a:t>Ok, let’s take a walk to talk about it.  I need the exercise. My doctor said I am overweight.</a:t>
            </a:r>
            <a:endParaRPr sz="1100" dirty="0">
              <a:latin typeface="Verdana"/>
              <a:ea typeface="Verdana"/>
              <a:cs typeface="Verdana"/>
              <a:sym typeface="Verdana"/>
            </a:endParaRPr>
          </a:p>
          <a:p>
            <a:pPr marL="0" marR="0" lvl="0" indent="0" algn="l" rtl="0">
              <a:lnSpc>
                <a:spcPct val="100000"/>
              </a:lnSpc>
              <a:spcBef>
                <a:spcPts val="0"/>
              </a:spcBef>
              <a:spcAft>
                <a:spcPts val="0"/>
              </a:spcAft>
              <a:buClr>
                <a:schemeClr val="dk1"/>
              </a:buClr>
              <a:buSzPts val="1400"/>
              <a:buFont typeface="Arial"/>
              <a:buNone/>
            </a:pPr>
            <a:r>
              <a:rPr lang="en-US" sz="1100" dirty="0">
                <a:latin typeface="Verdana"/>
                <a:ea typeface="Verdana"/>
                <a:cs typeface="Verdana"/>
                <a:sym typeface="Verdana"/>
              </a:rPr>
              <a:t>Lily: Maybe I could take a trip to visit my cousins in Brazil. I can save my money for a trip.  That would be special!  I should start looking for bus tickets now so I don’t have to overpay later.</a:t>
            </a:r>
            <a:endParaRPr sz="1100" dirty="0">
              <a:latin typeface="Verdana"/>
              <a:ea typeface="Verdana"/>
              <a:cs typeface="Verdana"/>
              <a:sym typeface="Verdana"/>
            </a:endParaRPr>
          </a:p>
          <a:p>
            <a:pPr marL="0" marR="0" lvl="0" indent="0" algn="l" rtl="0">
              <a:lnSpc>
                <a:spcPct val="100000"/>
              </a:lnSpc>
              <a:spcBef>
                <a:spcPts val="0"/>
              </a:spcBef>
              <a:spcAft>
                <a:spcPts val="0"/>
              </a:spcAft>
              <a:buClr>
                <a:schemeClr val="dk1"/>
              </a:buClr>
              <a:buSzPts val="1400"/>
              <a:buFont typeface="Arial"/>
              <a:buNone/>
            </a:pPr>
            <a:r>
              <a:rPr lang="en-US" sz="1100" dirty="0" smtClean="0">
                <a:latin typeface="Verdana"/>
                <a:ea typeface="Verdana"/>
                <a:cs typeface="Verdana"/>
                <a:sym typeface="Verdana"/>
              </a:rPr>
              <a:t>Dad: </a:t>
            </a:r>
            <a:r>
              <a:rPr lang="en-US" sz="1100" dirty="0">
                <a:latin typeface="Verdana"/>
                <a:ea typeface="Verdana"/>
                <a:cs typeface="Verdana"/>
                <a:sym typeface="Verdana"/>
              </a:rPr>
              <a:t>Your Aunt Tia will be so happy to see you!  It’s a trip that’s long overdue!  Your </a:t>
            </a:r>
            <a:r>
              <a:rPr lang="en-US" sz="1100" dirty="0" smtClean="0">
                <a:latin typeface="Verdana"/>
                <a:ea typeface="Verdana"/>
                <a:cs typeface="Verdana"/>
                <a:sym typeface="Verdana"/>
              </a:rPr>
              <a:t>mother </a:t>
            </a:r>
            <a:r>
              <a:rPr lang="en-US" sz="1100" dirty="0">
                <a:latin typeface="Verdana"/>
                <a:ea typeface="Verdana"/>
                <a:cs typeface="Verdana"/>
                <a:sym typeface="Verdana"/>
              </a:rPr>
              <a:t>and I have not seen their family in years.  Your </a:t>
            </a:r>
            <a:r>
              <a:rPr lang="en-US" sz="1100" dirty="0" smtClean="0">
                <a:latin typeface="Verdana"/>
                <a:ea typeface="Verdana"/>
                <a:cs typeface="Verdana"/>
                <a:sym typeface="Verdana"/>
              </a:rPr>
              <a:t>mother </a:t>
            </a:r>
            <a:r>
              <a:rPr lang="en-US" sz="1100" dirty="0">
                <a:latin typeface="Verdana"/>
                <a:ea typeface="Verdana"/>
                <a:cs typeface="Verdana"/>
                <a:sym typeface="Verdana"/>
              </a:rPr>
              <a:t>works so </a:t>
            </a:r>
            <a:r>
              <a:rPr lang="en-US" sz="1100" dirty="0" smtClean="0">
                <a:latin typeface="Verdana"/>
                <a:ea typeface="Verdana"/>
                <a:cs typeface="Verdana"/>
                <a:sym typeface="Verdana"/>
              </a:rPr>
              <a:t>hard at the </a:t>
            </a:r>
            <a:r>
              <a:rPr lang="en-US" sz="1100" dirty="0" smtClean="0">
                <a:latin typeface="Verdana"/>
                <a:ea typeface="Verdana"/>
                <a:cs typeface="Verdana"/>
                <a:sym typeface="Verdana"/>
              </a:rPr>
              <a:t>bank and at home </a:t>
            </a:r>
            <a:r>
              <a:rPr lang="en-US" sz="1100" dirty="0">
                <a:latin typeface="Verdana"/>
                <a:ea typeface="Verdana"/>
                <a:cs typeface="Verdana"/>
                <a:sym typeface="Verdana"/>
              </a:rPr>
              <a:t>and never takes a vacation. I worry that </a:t>
            </a:r>
            <a:r>
              <a:rPr lang="en-US" sz="1100" dirty="0" smtClean="0">
                <a:latin typeface="Verdana"/>
                <a:ea typeface="Verdana"/>
                <a:cs typeface="Verdana"/>
                <a:sym typeface="Verdana"/>
              </a:rPr>
              <a:t>she’s </a:t>
            </a:r>
            <a:r>
              <a:rPr lang="en-US" sz="1100" dirty="0">
                <a:latin typeface="Verdana"/>
                <a:ea typeface="Verdana"/>
                <a:cs typeface="Verdana"/>
                <a:sym typeface="Verdana"/>
              </a:rPr>
              <a:t>underweight.</a:t>
            </a:r>
            <a:endParaRPr sz="1100" dirty="0">
              <a:latin typeface="Verdana"/>
              <a:ea typeface="Verdana"/>
              <a:cs typeface="Verdana"/>
              <a:sym typeface="Verdana"/>
            </a:endParaRPr>
          </a:p>
          <a:p>
            <a:pPr marL="0" marR="0" lvl="0" indent="0" algn="l" rtl="0">
              <a:lnSpc>
                <a:spcPct val="100000"/>
              </a:lnSpc>
              <a:spcBef>
                <a:spcPts val="0"/>
              </a:spcBef>
              <a:spcAft>
                <a:spcPts val="0"/>
              </a:spcAft>
              <a:buClr>
                <a:schemeClr val="dk1"/>
              </a:buClr>
              <a:buSzPts val="1400"/>
              <a:buFont typeface="Arial"/>
              <a:buNone/>
            </a:pPr>
            <a:r>
              <a:rPr lang="en-US" sz="1100" dirty="0">
                <a:latin typeface="Verdana"/>
                <a:ea typeface="Verdana"/>
                <a:cs typeface="Verdana"/>
                <a:sym typeface="Verdana"/>
              </a:rPr>
              <a:t>Lily: I have a great idea, </a:t>
            </a:r>
            <a:r>
              <a:rPr lang="en-US" sz="1100" dirty="0" smtClean="0">
                <a:latin typeface="Verdana"/>
                <a:ea typeface="Verdana"/>
                <a:cs typeface="Verdana"/>
                <a:sym typeface="Verdana"/>
              </a:rPr>
              <a:t>Dad!  </a:t>
            </a:r>
            <a:r>
              <a:rPr lang="en-US" sz="1100" dirty="0">
                <a:latin typeface="Verdana"/>
                <a:ea typeface="Verdana"/>
                <a:cs typeface="Verdana"/>
                <a:sym typeface="Verdana"/>
              </a:rPr>
              <a:t>Let’s all plan to visit Aunt Tia and her family next summer.</a:t>
            </a:r>
            <a:endParaRPr sz="1100" dirty="0">
              <a:latin typeface="Verdana"/>
              <a:ea typeface="Verdana"/>
              <a:cs typeface="Verdana"/>
              <a:sym typeface="Verdana"/>
            </a:endParaRPr>
          </a:p>
          <a:p>
            <a:pPr marL="0" marR="0" lvl="0" indent="0" algn="l" rtl="0">
              <a:lnSpc>
                <a:spcPct val="100000"/>
              </a:lnSpc>
              <a:spcBef>
                <a:spcPts val="0"/>
              </a:spcBef>
              <a:spcAft>
                <a:spcPts val="0"/>
              </a:spcAft>
              <a:buClr>
                <a:schemeClr val="dk1"/>
              </a:buClr>
              <a:buSzPts val="1400"/>
              <a:buFont typeface="Arial"/>
              <a:buNone/>
            </a:pPr>
            <a:r>
              <a:rPr lang="en-US" dirty="0" smtClean="0">
                <a:latin typeface="Verdana"/>
                <a:ea typeface="Verdana"/>
                <a:cs typeface="Verdana"/>
                <a:sym typeface="Verdana"/>
              </a:rPr>
              <a:t>Dad: </a:t>
            </a:r>
            <a:r>
              <a:rPr lang="en-US" dirty="0">
                <a:latin typeface="Verdana"/>
                <a:ea typeface="Verdana"/>
                <a:cs typeface="Verdana"/>
                <a:sym typeface="Verdana"/>
              </a:rPr>
              <a:t>Oh, your </a:t>
            </a:r>
            <a:r>
              <a:rPr lang="en-US" dirty="0" smtClean="0">
                <a:latin typeface="Verdana"/>
                <a:ea typeface="Verdana"/>
                <a:cs typeface="Verdana"/>
                <a:sym typeface="Verdana"/>
              </a:rPr>
              <a:t>mother </a:t>
            </a:r>
            <a:r>
              <a:rPr lang="en-US" dirty="0">
                <a:latin typeface="Verdana"/>
                <a:ea typeface="Verdana"/>
                <a:cs typeface="Verdana"/>
                <a:sym typeface="Verdana"/>
              </a:rPr>
              <a:t>and I would like that very much! </a:t>
            </a:r>
            <a:endParaRPr dirty="0">
              <a:latin typeface="Verdana"/>
              <a:ea typeface="Verdana"/>
              <a:cs typeface="Verdana"/>
              <a:sym typeface="Verdana"/>
            </a:endParaRPr>
          </a:p>
          <a:p>
            <a:pPr marL="0" marR="0" lvl="0" indent="0" algn="l" rtl="0">
              <a:lnSpc>
                <a:spcPct val="100000"/>
              </a:lnSpc>
              <a:spcBef>
                <a:spcPts val="0"/>
              </a:spcBef>
              <a:spcAft>
                <a:spcPts val="0"/>
              </a:spcAft>
              <a:buClr>
                <a:schemeClr val="dk1"/>
              </a:buClr>
              <a:buSzPts val="1400"/>
              <a:buFont typeface="Arial"/>
              <a:buNone/>
            </a:pPr>
            <a:endParaRPr sz="500" dirty="0">
              <a:latin typeface="Verdana"/>
              <a:ea typeface="Verdana"/>
              <a:cs typeface="Verdana"/>
              <a:sym typeface="Verdana"/>
            </a:endParaRPr>
          </a:p>
          <a:p>
            <a:pPr marL="0" lvl="0" indent="0" algn="l" rtl="0">
              <a:lnSpc>
                <a:spcPct val="100000"/>
              </a:lnSpc>
              <a:spcBef>
                <a:spcPts val="0"/>
              </a:spcBef>
              <a:spcAft>
                <a:spcPts val="0"/>
              </a:spcAft>
              <a:buClr>
                <a:schemeClr val="dk1"/>
              </a:buClr>
              <a:buSzPts val="2800"/>
              <a:buNone/>
            </a:pPr>
            <a:r>
              <a:rPr lang="en-US" sz="1100" b="1" dirty="0">
                <a:latin typeface="Verdana"/>
                <a:ea typeface="Verdana"/>
                <a:cs typeface="Verdana"/>
                <a:sym typeface="Verdana"/>
              </a:rPr>
              <a:t>Answers:</a:t>
            </a:r>
            <a:endParaRPr sz="1100" dirty="0"/>
          </a:p>
          <a:p>
            <a:pPr marL="457200" lvl="0" indent="-317500" algn="l" rtl="0">
              <a:lnSpc>
                <a:spcPct val="100000"/>
              </a:lnSpc>
              <a:spcBef>
                <a:spcPts val="0"/>
              </a:spcBef>
              <a:spcAft>
                <a:spcPts val="0"/>
              </a:spcAft>
              <a:buSzPts val="1400"/>
              <a:buFont typeface="Verdana"/>
              <a:buAutoNum type="arabicPeriod"/>
            </a:pPr>
            <a:r>
              <a:rPr lang="en-US" sz="1100" dirty="0">
                <a:latin typeface="Verdana"/>
                <a:ea typeface="Verdana"/>
                <a:cs typeface="Verdana"/>
                <a:sym typeface="Verdana"/>
              </a:rPr>
              <a:t>She feels they </a:t>
            </a:r>
            <a:r>
              <a:rPr lang="en-US" sz="1100" b="1" dirty="0">
                <a:latin typeface="Verdana"/>
                <a:ea typeface="Verdana"/>
                <a:cs typeface="Verdana"/>
                <a:sym typeface="Verdana"/>
              </a:rPr>
              <a:t>under</a:t>
            </a:r>
            <a:r>
              <a:rPr lang="en-US" sz="1100" dirty="0">
                <a:latin typeface="Verdana"/>
                <a:ea typeface="Verdana"/>
                <a:cs typeface="Verdana"/>
                <a:sym typeface="Verdana"/>
              </a:rPr>
              <a:t>paid her.</a:t>
            </a:r>
            <a:endParaRPr sz="1100" dirty="0">
              <a:latin typeface="Verdana"/>
              <a:ea typeface="Verdana"/>
              <a:cs typeface="Verdana"/>
              <a:sym typeface="Verdana"/>
            </a:endParaRPr>
          </a:p>
          <a:p>
            <a:pPr marL="457200" lvl="0" indent="-317500" algn="l" rtl="0">
              <a:lnSpc>
                <a:spcPct val="100000"/>
              </a:lnSpc>
              <a:spcBef>
                <a:spcPts val="0"/>
              </a:spcBef>
              <a:spcAft>
                <a:spcPts val="0"/>
              </a:spcAft>
              <a:buSzPts val="1400"/>
              <a:buFont typeface="Verdana"/>
              <a:buAutoNum type="arabicPeriod"/>
            </a:pPr>
            <a:r>
              <a:rPr lang="en-US" sz="1100" dirty="0" smtClean="0">
                <a:latin typeface="Verdana"/>
                <a:ea typeface="Verdana"/>
                <a:cs typeface="Verdana"/>
                <a:sym typeface="Verdana"/>
              </a:rPr>
              <a:t>He </a:t>
            </a:r>
            <a:r>
              <a:rPr lang="en-US" sz="1100" dirty="0">
                <a:latin typeface="Verdana"/>
                <a:ea typeface="Verdana"/>
                <a:cs typeface="Verdana"/>
                <a:sym typeface="Verdana"/>
              </a:rPr>
              <a:t>suggests that Lily not </a:t>
            </a:r>
            <a:r>
              <a:rPr lang="en-US" sz="1100" b="1" dirty="0">
                <a:latin typeface="Verdana"/>
                <a:ea typeface="Verdana"/>
                <a:cs typeface="Verdana"/>
                <a:sym typeface="Verdana"/>
              </a:rPr>
              <a:t>under</a:t>
            </a:r>
            <a:r>
              <a:rPr lang="en-US" sz="1100" dirty="0">
                <a:latin typeface="Verdana"/>
                <a:ea typeface="Verdana"/>
                <a:cs typeface="Verdana"/>
                <a:sym typeface="Verdana"/>
              </a:rPr>
              <a:t>estimate how important it is to save her money.</a:t>
            </a:r>
            <a:endParaRPr sz="1100" dirty="0">
              <a:latin typeface="Verdana"/>
              <a:ea typeface="Verdana"/>
              <a:cs typeface="Verdana"/>
              <a:sym typeface="Verdana"/>
            </a:endParaRPr>
          </a:p>
          <a:p>
            <a:pPr marL="457200" lvl="0" indent="-317500" algn="l" rtl="0">
              <a:lnSpc>
                <a:spcPct val="100000"/>
              </a:lnSpc>
              <a:spcBef>
                <a:spcPts val="0"/>
              </a:spcBef>
              <a:spcAft>
                <a:spcPts val="0"/>
              </a:spcAft>
              <a:buSzPts val="1400"/>
              <a:buFont typeface="Verdana"/>
              <a:buAutoNum type="arabicPeriod"/>
            </a:pPr>
            <a:r>
              <a:rPr lang="en-US" sz="1100" dirty="0">
                <a:latin typeface="Verdana"/>
                <a:ea typeface="Verdana"/>
                <a:cs typeface="Verdana"/>
                <a:sym typeface="Verdana"/>
              </a:rPr>
              <a:t>She wants to go to Brazil.</a:t>
            </a:r>
            <a:endParaRPr sz="1100" dirty="0">
              <a:latin typeface="Verdana"/>
              <a:ea typeface="Verdana"/>
              <a:cs typeface="Verdana"/>
              <a:sym typeface="Verdana"/>
            </a:endParaRPr>
          </a:p>
          <a:p>
            <a:pPr marL="457200" lvl="0" indent="-317500" algn="l" rtl="0">
              <a:lnSpc>
                <a:spcPct val="100000"/>
              </a:lnSpc>
              <a:spcBef>
                <a:spcPts val="0"/>
              </a:spcBef>
              <a:spcAft>
                <a:spcPts val="0"/>
              </a:spcAft>
              <a:buSzPts val="1400"/>
              <a:buFont typeface="Verdana"/>
              <a:buAutoNum type="arabicPeriod"/>
            </a:pPr>
            <a:r>
              <a:rPr lang="en-US" sz="1100" dirty="0">
                <a:latin typeface="Verdana"/>
                <a:ea typeface="Verdana"/>
                <a:cs typeface="Verdana"/>
                <a:sym typeface="Verdana"/>
              </a:rPr>
              <a:t>She wants to get a good price on tickets so she doesn’t have to </a:t>
            </a:r>
            <a:r>
              <a:rPr lang="en-US" sz="1100" b="1" dirty="0">
                <a:latin typeface="Verdana"/>
                <a:ea typeface="Verdana"/>
                <a:cs typeface="Verdana"/>
                <a:sym typeface="Verdana"/>
              </a:rPr>
              <a:t>over</a:t>
            </a:r>
            <a:r>
              <a:rPr lang="en-US" sz="1100" dirty="0">
                <a:latin typeface="Verdana"/>
                <a:ea typeface="Verdana"/>
                <a:cs typeface="Verdana"/>
                <a:sym typeface="Verdana"/>
              </a:rPr>
              <a:t>pay.</a:t>
            </a:r>
            <a:endParaRPr sz="1100" dirty="0">
              <a:latin typeface="Verdana"/>
              <a:ea typeface="Verdana"/>
              <a:cs typeface="Verdana"/>
              <a:sym typeface="Verdana"/>
            </a:endParaRPr>
          </a:p>
          <a:p>
            <a:pPr marL="457200" lvl="0" indent="-317500" algn="l" rtl="0">
              <a:lnSpc>
                <a:spcPct val="100000"/>
              </a:lnSpc>
              <a:spcBef>
                <a:spcPts val="0"/>
              </a:spcBef>
              <a:spcAft>
                <a:spcPts val="0"/>
              </a:spcAft>
              <a:buSzPts val="1400"/>
              <a:buFont typeface="Verdana"/>
              <a:buAutoNum type="arabicPeriod"/>
            </a:pPr>
            <a:r>
              <a:rPr lang="en-US" sz="1100" dirty="0" smtClean="0">
                <a:latin typeface="Verdana"/>
                <a:ea typeface="Verdana"/>
                <a:cs typeface="Verdana"/>
                <a:sym typeface="Verdana"/>
              </a:rPr>
              <a:t>She </a:t>
            </a:r>
            <a:r>
              <a:rPr lang="en-US" sz="1100" dirty="0">
                <a:latin typeface="Verdana"/>
                <a:ea typeface="Verdana"/>
                <a:cs typeface="Verdana"/>
                <a:sym typeface="Verdana"/>
              </a:rPr>
              <a:t>works too </a:t>
            </a:r>
            <a:r>
              <a:rPr lang="en-US" sz="1100" dirty="0" smtClean="0">
                <a:latin typeface="Verdana"/>
                <a:ea typeface="Verdana"/>
                <a:cs typeface="Verdana"/>
                <a:sym typeface="Verdana"/>
              </a:rPr>
              <a:t>hard at the bank, </a:t>
            </a:r>
            <a:r>
              <a:rPr lang="en-US" sz="1100" dirty="0">
                <a:latin typeface="Verdana"/>
                <a:ea typeface="Verdana"/>
                <a:cs typeface="Verdana"/>
                <a:sym typeface="Verdana"/>
              </a:rPr>
              <a:t>and </a:t>
            </a:r>
            <a:r>
              <a:rPr lang="en-US" sz="1100" dirty="0" smtClean="0">
                <a:latin typeface="Verdana"/>
                <a:ea typeface="Verdana"/>
                <a:cs typeface="Verdana"/>
                <a:sym typeface="Verdana"/>
              </a:rPr>
              <a:t>Lily </a:t>
            </a:r>
            <a:r>
              <a:rPr lang="en-US" sz="1100" dirty="0">
                <a:latin typeface="Verdana"/>
                <a:ea typeface="Verdana"/>
                <a:cs typeface="Verdana"/>
                <a:sym typeface="Verdana"/>
              </a:rPr>
              <a:t>thinks </a:t>
            </a:r>
            <a:r>
              <a:rPr lang="en-US" sz="1100" dirty="0" smtClean="0">
                <a:latin typeface="Verdana"/>
                <a:ea typeface="Verdana"/>
                <a:cs typeface="Verdana"/>
                <a:sym typeface="Verdana"/>
              </a:rPr>
              <a:t>she </a:t>
            </a:r>
            <a:r>
              <a:rPr lang="en-US" sz="1100" dirty="0">
                <a:latin typeface="Verdana"/>
                <a:ea typeface="Verdana"/>
                <a:cs typeface="Verdana"/>
                <a:sym typeface="Verdana"/>
              </a:rPr>
              <a:t>is </a:t>
            </a:r>
            <a:r>
              <a:rPr lang="en-US" sz="1100" b="1" dirty="0">
                <a:latin typeface="Verdana"/>
                <a:ea typeface="Verdana"/>
                <a:cs typeface="Verdana"/>
                <a:sym typeface="Verdana"/>
              </a:rPr>
              <a:t>under</a:t>
            </a:r>
            <a:r>
              <a:rPr lang="en-US" sz="1100" dirty="0">
                <a:latin typeface="Verdana"/>
                <a:ea typeface="Verdana"/>
                <a:cs typeface="Verdana"/>
                <a:sym typeface="Verdana"/>
              </a:rPr>
              <a:t>weight.</a:t>
            </a:r>
            <a:endParaRPr sz="1100" dirty="0">
              <a:latin typeface="Verdana"/>
              <a:ea typeface="Verdana"/>
              <a:cs typeface="Verdana"/>
              <a:sym typeface="Verdana"/>
            </a:endParaRPr>
          </a:p>
          <a:p>
            <a:pPr marL="457200" lvl="0" indent="-317500" algn="l" rtl="0">
              <a:lnSpc>
                <a:spcPct val="100000"/>
              </a:lnSpc>
              <a:spcBef>
                <a:spcPts val="0"/>
              </a:spcBef>
              <a:spcAft>
                <a:spcPts val="0"/>
              </a:spcAft>
              <a:buSzPts val="1400"/>
              <a:buFont typeface="Verdana"/>
              <a:buAutoNum type="arabicPeriod"/>
            </a:pPr>
            <a:r>
              <a:rPr lang="en-US" sz="1100" dirty="0">
                <a:latin typeface="Verdana"/>
                <a:ea typeface="Verdana"/>
                <a:cs typeface="Verdana"/>
                <a:sym typeface="Verdana"/>
              </a:rPr>
              <a:t>She suggests the three of them take the trip to Brazil together.</a:t>
            </a:r>
            <a:endParaRPr sz="1100" dirty="0">
              <a:latin typeface="Verdana"/>
              <a:ea typeface="Verdana"/>
              <a:cs typeface="Verdana"/>
              <a:sym typeface="Verdana"/>
            </a:endParaRPr>
          </a:p>
          <a:p>
            <a:pPr marL="457200" lvl="0" indent="0" algn="l" rtl="0">
              <a:lnSpc>
                <a:spcPct val="100000"/>
              </a:lnSpc>
              <a:spcBef>
                <a:spcPts val="0"/>
              </a:spcBef>
              <a:spcAft>
                <a:spcPts val="0"/>
              </a:spcAft>
              <a:buNone/>
            </a:pPr>
            <a:endParaRPr dirty="0">
              <a:latin typeface="Verdana"/>
              <a:ea typeface="Verdana"/>
              <a:cs typeface="Verdana"/>
              <a:sym typeface="Verdana"/>
            </a:endParaRPr>
          </a:p>
        </p:txBody>
      </p:sp>
      <p:sp>
        <p:nvSpPr>
          <p:cNvPr id="6" name="Google Shape;235;p2:notes">
            <a:extLst>
              <a:ext uri="{FF2B5EF4-FFF2-40B4-BE49-F238E27FC236}">
                <a16:creationId xmlns:a16="http://schemas.microsoft.com/office/drawing/2014/main" id="{429A7993-9840-4E0B-A9C2-AA1422E4C8E1}"/>
              </a:ext>
            </a:extLst>
          </p:cNvPr>
          <p:cNvSpPr txBox="1">
            <a:spLocks noGrp="1"/>
          </p:cNvSpPr>
          <p:nvPr>
            <p:ph type="ftr" idx="11"/>
          </p:nvPr>
        </p:nvSpPr>
        <p:spPr>
          <a:xfrm>
            <a:off x="0" y="8672993"/>
            <a:ext cx="34290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solidFill>
                  <a:schemeClr val="accent3"/>
                </a:solidFill>
              </a:rPr>
              <a:t>©2020-2025 Light of the World Learning</a:t>
            </a:r>
            <a:endParaRPr dirty="0">
              <a:solidFill>
                <a:schemeClr val="accent3"/>
              </a:solidFill>
            </a:endParaRPr>
          </a:p>
        </p:txBody>
      </p:sp>
      <p:sp>
        <p:nvSpPr>
          <p:cNvPr id="7" name="Google Shape;236;p2:notes">
            <a:extLst>
              <a:ext uri="{FF2B5EF4-FFF2-40B4-BE49-F238E27FC236}">
                <a16:creationId xmlns:a16="http://schemas.microsoft.com/office/drawing/2014/main" id="{1FD77AED-4B3B-4979-A988-6009D873D0C2}"/>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sz="1800">
                <a:solidFill>
                  <a:schemeClr val="accent3"/>
                </a:solidFill>
                <a:latin typeface="Verdana"/>
                <a:ea typeface="Verdana"/>
                <a:cs typeface="Verdana"/>
                <a:sym typeface="Verdana"/>
              </a:rPr>
              <a:t>30</a:t>
            </a:fld>
            <a:endParaRPr sz="1800" dirty="0">
              <a:solidFill>
                <a:schemeClr val="accent3"/>
              </a:solidFill>
              <a:latin typeface="Verdana"/>
              <a:ea typeface="Verdana"/>
              <a:cs typeface="Verdana"/>
              <a:sym typeface="Verdana"/>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9" name="Google Shape;519;p31: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5"/>
              </a:buClr>
              <a:buSzPts val="1200"/>
              <a:buFont typeface="Calibri"/>
              <a:buNone/>
            </a:pPr>
            <a:r>
              <a:rPr lang="en-US" b="1" i="0" u="none" strike="noStrike" cap="none">
                <a:solidFill>
                  <a:schemeClr val="accent5"/>
                </a:solidFill>
                <a:latin typeface="Verdana"/>
                <a:ea typeface="Verdana"/>
                <a:cs typeface="Verdana"/>
                <a:sym typeface="Verdana"/>
              </a:rPr>
              <a:t>6B. Activities</a:t>
            </a:r>
            <a:r>
              <a:rPr lang="en-US" b="1">
                <a:solidFill>
                  <a:schemeClr val="accent5"/>
                </a:solidFill>
                <a:latin typeface="Verdana"/>
                <a:ea typeface="Verdana"/>
                <a:cs typeface="Verdana"/>
                <a:sym typeface="Verdana"/>
              </a:rPr>
              <a:t> </a:t>
            </a:r>
            <a:r>
              <a:rPr lang="en-US">
                <a:solidFill>
                  <a:schemeClr val="accent5"/>
                </a:solidFill>
                <a:latin typeface="Verdana"/>
                <a:ea typeface="Verdana"/>
                <a:cs typeface="Verdana"/>
                <a:sym typeface="Verdana"/>
              </a:rPr>
              <a:t>–</a:t>
            </a:r>
            <a:r>
              <a:rPr lang="en-US" b="1">
                <a:solidFill>
                  <a:schemeClr val="accent5"/>
                </a:solidFill>
                <a:latin typeface="Verdana"/>
                <a:ea typeface="Verdana"/>
                <a:cs typeface="Verdana"/>
                <a:sym typeface="Verdana"/>
              </a:rPr>
              <a:t> </a:t>
            </a:r>
            <a:r>
              <a:rPr lang="en-US" b="1" i="0" u="none" strike="noStrike" cap="none">
                <a:solidFill>
                  <a:schemeClr val="accent5"/>
                </a:solidFill>
                <a:latin typeface="Verdana"/>
                <a:ea typeface="Verdana"/>
                <a:cs typeface="Verdana"/>
                <a:sym typeface="Verdana"/>
              </a:rPr>
              <a:t>Pair work</a:t>
            </a:r>
            <a:endParaRPr b="1">
              <a:solidFill>
                <a:schemeClr val="accent5"/>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200"/>
              <a:buFont typeface="Calibri"/>
              <a:buNone/>
            </a:pPr>
            <a:endParaRPr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200"/>
              <a:buFont typeface="Calibri"/>
              <a:buNone/>
            </a:pPr>
            <a:r>
              <a:rPr lang="en-US">
                <a:latin typeface="Verdana"/>
                <a:ea typeface="Verdana"/>
                <a:cs typeface="Verdana"/>
                <a:sym typeface="Verdana"/>
              </a:rPr>
              <a:t>Partner A will play the part of a bank Teller. Partner B will be the person going to the bank and ask questions from this slide and write Partner B’s answers.</a:t>
            </a:r>
            <a:endParaRPr/>
          </a:p>
          <a:p>
            <a:pPr marL="0" lvl="0" indent="0" algn="l" rtl="0">
              <a:lnSpc>
                <a:spcPct val="100000"/>
              </a:lnSpc>
              <a:spcBef>
                <a:spcPts val="0"/>
              </a:spcBef>
              <a:spcAft>
                <a:spcPts val="0"/>
              </a:spcAft>
              <a:buSzPts val="1400"/>
              <a:buNone/>
            </a:pPr>
            <a:r>
              <a:rPr lang="en-US">
                <a:solidFill>
                  <a:schemeClr val="dk1"/>
                </a:solidFill>
                <a:latin typeface="Verdana"/>
                <a:ea typeface="Verdana"/>
                <a:cs typeface="Verdana"/>
                <a:sym typeface="Verdana"/>
              </a:rPr>
              <a:t>Check answers for correct grammar and punctuation.</a:t>
            </a:r>
            <a:endParaRPr>
              <a:latin typeface="Verdana"/>
              <a:ea typeface="Verdana"/>
              <a:cs typeface="Verdana"/>
              <a:sym typeface="Verdana"/>
            </a:endParaRPr>
          </a:p>
          <a:p>
            <a:pPr marL="0" lvl="0" indent="0" algn="l" rtl="0">
              <a:lnSpc>
                <a:spcPct val="100000"/>
              </a:lnSpc>
              <a:spcBef>
                <a:spcPts val="0"/>
              </a:spcBef>
              <a:spcAft>
                <a:spcPts val="0"/>
              </a:spcAft>
              <a:buSzPts val="1400"/>
              <a:buNone/>
            </a:pPr>
            <a:r>
              <a:rPr lang="en-US">
                <a:solidFill>
                  <a:schemeClr val="dk1"/>
                </a:solidFill>
                <a:latin typeface="Verdana"/>
                <a:ea typeface="Verdana"/>
                <a:cs typeface="Verdana"/>
                <a:sym typeface="Verdana"/>
              </a:rPr>
              <a:t> </a:t>
            </a:r>
            <a:endParaRPr>
              <a:latin typeface="Verdana"/>
              <a:ea typeface="Verdana"/>
              <a:cs typeface="Verdana"/>
              <a:sym typeface="Verdana"/>
            </a:endParaRPr>
          </a:p>
          <a:p>
            <a:pPr marL="0" lvl="0" indent="0" algn="l" rtl="0">
              <a:lnSpc>
                <a:spcPct val="100000"/>
              </a:lnSpc>
              <a:spcBef>
                <a:spcPts val="0"/>
              </a:spcBef>
              <a:spcAft>
                <a:spcPts val="0"/>
              </a:spcAft>
              <a:buSzPts val="1400"/>
              <a:buNone/>
            </a:pPr>
            <a:r>
              <a:rPr lang="en-US">
                <a:latin typeface="Verdana"/>
                <a:ea typeface="Verdana"/>
                <a:cs typeface="Verdana"/>
                <a:sym typeface="Verdana"/>
              </a:rPr>
              <a:t>Answers for this activity may vary.</a:t>
            </a:r>
            <a:endParaRPr>
              <a:latin typeface="Verdana"/>
              <a:ea typeface="Verdana"/>
              <a:cs typeface="Verdana"/>
              <a:sym typeface="Verdana"/>
            </a:endParaRPr>
          </a:p>
        </p:txBody>
      </p:sp>
      <p:sp>
        <p:nvSpPr>
          <p:cNvPr id="6" name="Google Shape;235;p2:notes">
            <a:extLst>
              <a:ext uri="{FF2B5EF4-FFF2-40B4-BE49-F238E27FC236}">
                <a16:creationId xmlns:a16="http://schemas.microsoft.com/office/drawing/2014/main" id="{7010D951-E533-4DEE-9B5B-035E42B4900D}"/>
              </a:ext>
            </a:extLst>
          </p:cNvPr>
          <p:cNvSpPr txBox="1">
            <a:spLocks noGrp="1"/>
          </p:cNvSpPr>
          <p:nvPr>
            <p:ph type="ftr" idx="11"/>
          </p:nvPr>
        </p:nvSpPr>
        <p:spPr>
          <a:xfrm>
            <a:off x="0" y="8672993"/>
            <a:ext cx="34290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solidFill>
                  <a:schemeClr val="accent3"/>
                </a:solidFill>
              </a:rPr>
              <a:t>©2020-2025 Light of the World Learning</a:t>
            </a:r>
            <a:endParaRPr dirty="0">
              <a:solidFill>
                <a:schemeClr val="accent3"/>
              </a:solidFill>
            </a:endParaRPr>
          </a:p>
        </p:txBody>
      </p:sp>
      <p:sp>
        <p:nvSpPr>
          <p:cNvPr id="7" name="Google Shape;236;p2:notes">
            <a:extLst>
              <a:ext uri="{FF2B5EF4-FFF2-40B4-BE49-F238E27FC236}">
                <a16:creationId xmlns:a16="http://schemas.microsoft.com/office/drawing/2014/main" id="{68ED90B6-4C13-466F-AC0B-0530E6297144}"/>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sz="1800">
                <a:solidFill>
                  <a:schemeClr val="accent3"/>
                </a:solidFill>
                <a:latin typeface="Verdana"/>
                <a:ea typeface="Verdana"/>
                <a:cs typeface="Verdana"/>
                <a:sym typeface="Verdana"/>
              </a:rPr>
              <a:t>31</a:t>
            </a:fld>
            <a:endParaRPr sz="1800" dirty="0">
              <a:solidFill>
                <a:schemeClr val="accent3"/>
              </a:solidFill>
              <a:latin typeface="Verdana"/>
              <a:ea typeface="Verdana"/>
              <a:cs typeface="Verdana"/>
              <a:sym typeface="Verdana"/>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9" name="Google Shape;529;p32: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5"/>
              </a:buClr>
              <a:buSzPts val="1200"/>
              <a:buFont typeface="Calibri"/>
              <a:buNone/>
            </a:pPr>
            <a:r>
              <a:rPr lang="en-US" b="1" i="0" u="none" strike="noStrike" cap="none" dirty="0">
                <a:solidFill>
                  <a:schemeClr val="accent5"/>
                </a:solidFill>
                <a:latin typeface="Verdana"/>
                <a:ea typeface="Verdana"/>
                <a:cs typeface="Verdana"/>
                <a:sym typeface="Verdana"/>
              </a:rPr>
              <a:t>6C. Activities</a:t>
            </a:r>
            <a:r>
              <a:rPr lang="en-US" b="1" dirty="0">
                <a:solidFill>
                  <a:schemeClr val="accent5"/>
                </a:solidFill>
                <a:latin typeface="Verdana"/>
                <a:ea typeface="Verdana"/>
                <a:cs typeface="Verdana"/>
                <a:sym typeface="Verdana"/>
              </a:rPr>
              <a:t> </a:t>
            </a:r>
            <a:r>
              <a:rPr lang="en-US" dirty="0">
                <a:solidFill>
                  <a:schemeClr val="accent5"/>
                </a:solidFill>
                <a:latin typeface="Verdana"/>
                <a:ea typeface="Verdana"/>
                <a:cs typeface="Verdana"/>
                <a:sym typeface="Verdana"/>
              </a:rPr>
              <a:t>–</a:t>
            </a:r>
            <a:r>
              <a:rPr lang="en-US" b="1" dirty="0">
                <a:solidFill>
                  <a:schemeClr val="accent5"/>
                </a:solidFill>
                <a:latin typeface="Verdana"/>
                <a:ea typeface="Verdana"/>
                <a:cs typeface="Verdana"/>
                <a:sym typeface="Verdana"/>
              </a:rPr>
              <a:t> </a:t>
            </a:r>
            <a:r>
              <a:rPr lang="en-US" b="1" i="0" u="none" strike="noStrike" cap="none" dirty="0">
                <a:solidFill>
                  <a:schemeClr val="accent5"/>
                </a:solidFill>
                <a:latin typeface="Verdana"/>
                <a:ea typeface="Verdana"/>
                <a:cs typeface="Verdana"/>
                <a:sym typeface="Verdana"/>
              </a:rPr>
              <a:t>Pair work</a:t>
            </a:r>
            <a:endParaRPr b="1" dirty="0">
              <a:solidFill>
                <a:schemeClr val="accent5"/>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200"/>
              <a:buFont typeface="Calibri"/>
              <a:buNone/>
            </a:pPr>
            <a:endParaRPr i="0" u="none" strike="noStrike" cap="none" dirty="0">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200"/>
              <a:buFont typeface="Calibri"/>
              <a:buNone/>
            </a:pPr>
            <a:r>
              <a:rPr lang="en-US" dirty="0">
                <a:latin typeface="Verdana"/>
                <a:ea typeface="Verdana"/>
                <a:cs typeface="Verdana"/>
                <a:sym typeface="Verdana"/>
              </a:rPr>
              <a:t>Partner B will play the part of a person going to a bank. Partner B will play the part of the bank Teller and ask questions from this slide and write Partner A’s answers.</a:t>
            </a:r>
            <a:endParaRPr dirty="0"/>
          </a:p>
          <a:p>
            <a:pPr marL="0" lvl="0" indent="0" algn="l" rtl="0">
              <a:lnSpc>
                <a:spcPct val="100000"/>
              </a:lnSpc>
              <a:spcBef>
                <a:spcPts val="0"/>
              </a:spcBef>
              <a:spcAft>
                <a:spcPts val="0"/>
              </a:spcAft>
              <a:buSzPts val="1400"/>
              <a:buNone/>
            </a:pPr>
            <a:r>
              <a:rPr lang="en-US" dirty="0">
                <a:solidFill>
                  <a:schemeClr val="dk1"/>
                </a:solidFill>
                <a:latin typeface="Verdana"/>
                <a:ea typeface="Verdana"/>
                <a:cs typeface="Verdana"/>
                <a:sym typeface="Verdana"/>
              </a:rPr>
              <a:t>Check answers for correct grammar and punctuation.</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Answers for this activity may vary.</a:t>
            </a:r>
            <a:endParaRPr dirty="0">
              <a:latin typeface="Verdana"/>
              <a:ea typeface="Verdana"/>
              <a:cs typeface="Verdana"/>
              <a:sym typeface="Verdana"/>
            </a:endParaRPr>
          </a:p>
        </p:txBody>
      </p:sp>
      <p:sp>
        <p:nvSpPr>
          <p:cNvPr id="6" name="Google Shape;235;p2:notes">
            <a:extLst>
              <a:ext uri="{FF2B5EF4-FFF2-40B4-BE49-F238E27FC236}">
                <a16:creationId xmlns:a16="http://schemas.microsoft.com/office/drawing/2014/main" id="{15AF2917-AE28-4497-A1C0-8EE0E80EDF00}"/>
              </a:ext>
            </a:extLst>
          </p:cNvPr>
          <p:cNvSpPr txBox="1">
            <a:spLocks noGrp="1"/>
          </p:cNvSpPr>
          <p:nvPr>
            <p:ph type="ftr" idx="11"/>
          </p:nvPr>
        </p:nvSpPr>
        <p:spPr>
          <a:xfrm>
            <a:off x="0" y="8672993"/>
            <a:ext cx="34290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solidFill>
                  <a:schemeClr val="accent3"/>
                </a:solidFill>
              </a:rPr>
              <a:t>©2020-2025 Light of the World Learning</a:t>
            </a:r>
            <a:endParaRPr dirty="0">
              <a:solidFill>
                <a:schemeClr val="accent3"/>
              </a:solidFill>
            </a:endParaRPr>
          </a:p>
        </p:txBody>
      </p:sp>
      <p:sp>
        <p:nvSpPr>
          <p:cNvPr id="7" name="Google Shape;236;p2:notes">
            <a:extLst>
              <a:ext uri="{FF2B5EF4-FFF2-40B4-BE49-F238E27FC236}">
                <a16:creationId xmlns:a16="http://schemas.microsoft.com/office/drawing/2014/main" id="{A8C42AB8-2D48-4ECD-BA62-C70FABE73874}"/>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sz="1800">
                <a:solidFill>
                  <a:schemeClr val="accent3"/>
                </a:solidFill>
                <a:latin typeface="Verdana"/>
                <a:ea typeface="Verdana"/>
                <a:cs typeface="Verdana"/>
                <a:sym typeface="Verdana"/>
              </a:rPr>
              <a:t>32</a:t>
            </a:fld>
            <a:endParaRPr sz="1800" dirty="0">
              <a:solidFill>
                <a:schemeClr val="accent3"/>
              </a:solidFill>
              <a:latin typeface="Verdana"/>
              <a:ea typeface="Verdana"/>
              <a:cs typeface="Verdana"/>
              <a:sym typeface="Verdana"/>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7" name="Google Shape;547;p33: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7A. Song</a:t>
            </a:r>
            <a:endParaRPr dirty="0"/>
          </a:p>
          <a:p>
            <a:pPr marL="0" lvl="0" indent="0" algn="l" rtl="0">
              <a:lnSpc>
                <a:spcPct val="100000"/>
              </a:lnSpc>
              <a:spcBef>
                <a:spcPts val="0"/>
              </a:spcBef>
              <a:spcAft>
                <a:spcPts val="0"/>
              </a:spcAft>
              <a:buSzPts val="1400"/>
              <a:buNone/>
            </a:pPr>
            <a:endParaRPr b="1" dirty="0">
              <a:solidFill>
                <a:schemeClr val="accent5"/>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b="1" dirty="0">
                <a:solidFill>
                  <a:schemeClr val="dk1"/>
                </a:solidFill>
                <a:latin typeface="Verdana"/>
                <a:ea typeface="Verdana"/>
                <a:cs typeface="Verdana"/>
                <a:sym typeface="Verdana"/>
              </a:rPr>
              <a:t>Note: </a:t>
            </a:r>
            <a:r>
              <a:rPr lang="en-US" dirty="0">
                <a:solidFill>
                  <a:schemeClr val="dk1"/>
                </a:solidFill>
                <a:latin typeface="Verdana"/>
                <a:ea typeface="Verdana"/>
                <a:cs typeface="Verdana"/>
                <a:sym typeface="Verdana"/>
              </a:rPr>
              <a:t>This song is </a:t>
            </a:r>
            <a:r>
              <a:rPr lang="en-US" dirty="0">
                <a:latin typeface="Verdana"/>
                <a:ea typeface="Verdana"/>
                <a:cs typeface="Verdana"/>
                <a:sym typeface="Verdana"/>
              </a:rPr>
              <a:t>by Robert Lowry. It</a:t>
            </a:r>
            <a:r>
              <a:rPr lang="en-US" dirty="0">
                <a:solidFill>
                  <a:schemeClr val="dk1"/>
                </a:solidFill>
                <a:latin typeface="Verdana"/>
                <a:ea typeface="Verdana"/>
                <a:cs typeface="Verdana"/>
                <a:sym typeface="Verdana"/>
              </a:rPr>
              <a:t> repeats the phrase “</a:t>
            </a:r>
            <a:r>
              <a:rPr lang="en-US" b="1" dirty="0">
                <a:latin typeface="Verdana"/>
                <a:ea typeface="Verdana"/>
                <a:cs typeface="Verdana"/>
                <a:sym typeface="Verdana"/>
              </a:rPr>
              <a:t>Nothing but the blood of Jesus</a:t>
            </a:r>
            <a:r>
              <a:rPr lang="en-US" dirty="0">
                <a:solidFill>
                  <a:schemeClr val="dk1"/>
                </a:solidFill>
                <a:latin typeface="Verdana"/>
                <a:ea typeface="Verdana"/>
                <a:cs typeface="Verdana"/>
                <a:sym typeface="Verdana"/>
              </a:rPr>
              <a:t>” after each line. You can divide the class into two groups and have the beginner level students sing this phrase and the chorus as you or the higher level students sing the other lines.</a:t>
            </a:r>
            <a:endParaRPr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Students will learn the new song for the lesson and may also request to sing favorite songs from previous lessons, if time permits.</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
            </a:r>
            <a:br>
              <a:rPr lang="en-US" dirty="0">
                <a:latin typeface="Verdana"/>
                <a:ea typeface="Verdana"/>
                <a:cs typeface="Verdana"/>
                <a:sym typeface="Verdana"/>
              </a:rPr>
            </a:br>
            <a:r>
              <a:rPr lang="en-US" b="1" dirty="0">
                <a:latin typeface="Verdana"/>
                <a:ea typeface="Verdana"/>
                <a:cs typeface="Verdana"/>
                <a:sym typeface="Verdana"/>
              </a:rPr>
              <a:t>1. Model: </a:t>
            </a:r>
            <a:r>
              <a:rPr lang="en-US" dirty="0">
                <a:latin typeface="Verdana"/>
                <a:ea typeface="Verdana"/>
                <a:cs typeface="Verdana"/>
                <a:sym typeface="Verdana"/>
              </a:rPr>
              <a:t>Read the song lyrics out loud to the class. Ask if there are any questions. Highlight words that students ask about and give simple definitions.  Then sing the song as the students just listen. </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b="1" dirty="0">
                <a:latin typeface="Verdana"/>
                <a:ea typeface="Verdana"/>
                <a:cs typeface="Verdana"/>
                <a:sym typeface="Verdana"/>
              </a:rPr>
              <a:t>2. Repeat:</a:t>
            </a:r>
            <a:r>
              <a:rPr lang="en-US" dirty="0">
                <a:latin typeface="Verdana"/>
                <a:ea typeface="Verdana"/>
                <a:cs typeface="Verdana"/>
                <a:sym typeface="Verdana"/>
              </a:rPr>
              <a:t> Sing the selection again, a line or sentence at a time, as students repeat after you. Then</a:t>
            </a:r>
            <a:r>
              <a:rPr lang="en-US" b="1" dirty="0">
                <a:latin typeface="Verdana"/>
                <a:ea typeface="Verdana"/>
                <a:cs typeface="Verdana"/>
                <a:sym typeface="Verdana"/>
              </a:rPr>
              <a:t> </a:t>
            </a:r>
            <a:r>
              <a:rPr lang="en-US" dirty="0">
                <a:latin typeface="Verdana"/>
                <a:ea typeface="Verdana"/>
                <a:cs typeface="Verdana"/>
                <a:sym typeface="Verdana"/>
              </a:rPr>
              <a:t>play the recording and sing the song together as a class in unison.</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b="1" dirty="0">
                <a:latin typeface="Verdana"/>
                <a:ea typeface="Verdana"/>
                <a:cs typeface="Verdana"/>
                <a:sym typeface="Verdana"/>
              </a:rPr>
              <a:t>3. Solo: </a:t>
            </a:r>
            <a:r>
              <a:rPr lang="en-US" dirty="0">
                <a:latin typeface="Verdana"/>
                <a:ea typeface="Verdana"/>
                <a:cs typeface="Verdana"/>
                <a:sym typeface="Verdana"/>
              </a:rPr>
              <a:t>The student sings solo (or if shy, can just read the words aloud). </a:t>
            </a:r>
            <a:endParaRPr dirty="0">
              <a:latin typeface="Verdana"/>
              <a:ea typeface="Verdana"/>
              <a:cs typeface="Verdana"/>
              <a:sym typeface="Verdana"/>
            </a:endParaRPr>
          </a:p>
        </p:txBody>
      </p:sp>
      <p:sp>
        <p:nvSpPr>
          <p:cNvPr id="6" name="Google Shape;235;p2:notes">
            <a:extLst>
              <a:ext uri="{FF2B5EF4-FFF2-40B4-BE49-F238E27FC236}">
                <a16:creationId xmlns:a16="http://schemas.microsoft.com/office/drawing/2014/main" id="{A94E5E5F-4D3B-4522-99F5-8071CC4CC382}"/>
              </a:ext>
            </a:extLst>
          </p:cNvPr>
          <p:cNvSpPr txBox="1">
            <a:spLocks noGrp="1"/>
          </p:cNvSpPr>
          <p:nvPr>
            <p:ph type="ftr" idx="11"/>
          </p:nvPr>
        </p:nvSpPr>
        <p:spPr>
          <a:xfrm>
            <a:off x="0" y="8672993"/>
            <a:ext cx="34290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solidFill>
                  <a:schemeClr val="accent3"/>
                </a:solidFill>
              </a:rPr>
              <a:t>©2020-2025 Light of the World Learning</a:t>
            </a:r>
            <a:endParaRPr dirty="0">
              <a:solidFill>
                <a:schemeClr val="accent3"/>
              </a:solidFill>
            </a:endParaRPr>
          </a:p>
        </p:txBody>
      </p:sp>
      <p:sp>
        <p:nvSpPr>
          <p:cNvPr id="7" name="Google Shape;236;p2:notes">
            <a:extLst>
              <a:ext uri="{FF2B5EF4-FFF2-40B4-BE49-F238E27FC236}">
                <a16:creationId xmlns:a16="http://schemas.microsoft.com/office/drawing/2014/main" id="{26DDB41B-3BED-4BFA-8301-8360D1C47FCD}"/>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sz="1800">
                <a:solidFill>
                  <a:schemeClr val="accent3"/>
                </a:solidFill>
                <a:latin typeface="Verdana"/>
                <a:ea typeface="Verdana"/>
                <a:cs typeface="Verdana"/>
                <a:sym typeface="Verdana"/>
              </a:rPr>
              <a:t>33</a:t>
            </a:fld>
            <a:endParaRPr sz="1800" dirty="0">
              <a:solidFill>
                <a:schemeClr val="accent3"/>
              </a:solidFill>
              <a:latin typeface="Verdana"/>
              <a:ea typeface="Verdana"/>
              <a:cs typeface="Verdana"/>
              <a:sym typeface="Verdana"/>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8" name="Google Shape;558;p35: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dirty="0">
                <a:solidFill>
                  <a:schemeClr val="accent5"/>
                </a:solidFill>
                <a:latin typeface="Verdana"/>
                <a:ea typeface="Verdana"/>
                <a:cs typeface="Verdana"/>
                <a:sym typeface="Verdana"/>
              </a:rPr>
              <a:t>Homework 1A. - Write sentences using the pictured vocabulary words.</a:t>
            </a:r>
            <a:endParaRPr dirty="0">
              <a:latin typeface="Verdana"/>
              <a:ea typeface="Verdana"/>
              <a:cs typeface="Verdana"/>
              <a:sym typeface="Verdana"/>
            </a:endParaRPr>
          </a:p>
          <a:p>
            <a:pPr marL="0" marR="0" lvl="0" indent="0" algn="l" rtl="0">
              <a:lnSpc>
                <a:spcPct val="100000"/>
              </a:lnSpc>
              <a:spcBef>
                <a:spcPts val="0"/>
              </a:spcBef>
              <a:spcAft>
                <a:spcPts val="0"/>
              </a:spcAft>
              <a:buClr>
                <a:schemeClr val="dk1"/>
              </a:buClr>
              <a:buSzPts val="1200"/>
              <a:buFont typeface="Calibri"/>
              <a:buNone/>
            </a:pPr>
            <a:endParaRPr sz="500" b="1" dirty="0">
              <a:solidFill>
                <a:schemeClr val="accent5"/>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Calibri"/>
              <a:buNone/>
            </a:pPr>
            <a:r>
              <a:rPr lang="en-US" b="1" dirty="0">
                <a:latin typeface="Verdana"/>
                <a:ea typeface="Verdana"/>
                <a:cs typeface="Verdana"/>
                <a:sym typeface="Verdana"/>
              </a:rPr>
              <a:t>Model. </a:t>
            </a:r>
            <a:r>
              <a:rPr lang="en-US" dirty="0">
                <a:latin typeface="Verdana"/>
                <a:ea typeface="Verdana"/>
                <a:cs typeface="Verdana"/>
                <a:sym typeface="Verdana"/>
              </a:rPr>
              <a:t>Go over each of the</a:t>
            </a:r>
            <a:r>
              <a:rPr lang="en-US" b="1" dirty="0">
                <a:latin typeface="Verdana"/>
                <a:ea typeface="Verdana"/>
                <a:cs typeface="Verdana"/>
                <a:sym typeface="Verdana"/>
              </a:rPr>
              <a:t> </a:t>
            </a:r>
            <a:r>
              <a:rPr lang="en-US" dirty="0">
                <a:latin typeface="Verdana"/>
                <a:ea typeface="Verdana"/>
                <a:cs typeface="Verdana"/>
                <a:sym typeface="Verdana"/>
              </a:rPr>
              <a:t>homework assignments to be sure the student understands what to do.</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b="1" dirty="0">
                <a:latin typeface="Verdana"/>
                <a:ea typeface="Verdana"/>
                <a:cs typeface="Verdana"/>
                <a:sym typeface="Verdana"/>
              </a:rPr>
              <a:t>Repeat. </a:t>
            </a:r>
            <a:r>
              <a:rPr lang="en-US" dirty="0">
                <a:latin typeface="Verdana"/>
                <a:ea typeface="Verdana"/>
                <a:cs typeface="Verdana"/>
                <a:sym typeface="Verdana"/>
              </a:rPr>
              <a:t>Encourage students to practice speaking and reading the completed homework assignments with a friend. They may use a bilingual dictionary.</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b="1" dirty="0">
                <a:latin typeface="Verdana"/>
                <a:ea typeface="Verdana"/>
                <a:cs typeface="Verdana"/>
                <a:sym typeface="Verdana"/>
              </a:rPr>
              <a:t>Solo. </a:t>
            </a:r>
            <a:r>
              <a:rPr lang="en-US" dirty="0">
                <a:latin typeface="Verdana"/>
                <a:ea typeface="Verdana"/>
                <a:cs typeface="Verdana"/>
                <a:sym typeface="Verdana"/>
              </a:rPr>
              <a:t>Students will share their homework when they are finished. After they have shared their homework, be sure to check it for correctness, including spelling. Explain mistakes, while providing praise and encouragement. Answers will vary.</a:t>
            </a:r>
            <a:endParaRPr b="1" dirty="0">
              <a:solidFill>
                <a:schemeClr val="accent5"/>
              </a:solidFill>
              <a:latin typeface="Verdana"/>
              <a:ea typeface="Verdana"/>
              <a:cs typeface="Verdana"/>
              <a:sym typeface="Verdana"/>
            </a:endParaRPr>
          </a:p>
          <a:p>
            <a:pPr marL="0" lvl="0" indent="0" algn="l" rtl="0">
              <a:lnSpc>
                <a:spcPct val="100000"/>
              </a:lnSpc>
              <a:spcBef>
                <a:spcPts val="0"/>
              </a:spcBef>
              <a:spcAft>
                <a:spcPts val="0"/>
              </a:spcAft>
              <a:buSzPts val="1400"/>
              <a:buNone/>
            </a:pPr>
            <a:endParaRPr sz="600"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Number one is an example.</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sz="500"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b="1" dirty="0">
                <a:latin typeface="Verdana"/>
                <a:ea typeface="Verdana"/>
                <a:cs typeface="Verdana"/>
                <a:sym typeface="Verdana"/>
              </a:rPr>
              <a:t>Answers </a:t>
            </a:r>
            <a:r>
              <a:rPr lang="en-US" dirty="0">
                <a:latin typeface="Verdana"/>
                <a:ea typeface="Verdana"/>
                <a:cs typeface="Verdana"/>
                <a:sym typeface="Verdana"/>
              </a:rPr>
              <a:t>may vary, but will start with a capital letter, have the correct verb form and punctuation mark, and use the following words:</a:t>
            </a:r>
            <a:endParaRPr dirty="0"/>
          </a:p>
          <a:p>
            <a:pPr marL="0" lvl="0" indent="0" algn="l" rtl="0">
              <a:lnSpc>
                <a:spcPct val="100000"/>
              </a:lnSpc>
              <a:spcBef>
                <a:spcPts val="0"/>
              </a:spcBef>
              <a:spcAft>
                <a:spcPts val="0"/>
              </a:spcAft>
              <a:buSzPts val="1400"/>
              <a:buNone/>
            </a:pPr>
            <a:endParaRPr sz="500"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1. The safe is his.</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2. The loan is hers. </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3. The change is theirs. </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4. The deposit is his.</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5. The withdraw is from his account.</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6. The bills are theirs. </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457200" marR="0" lvl="0" indent="-228600" algn="l" rtl="0">
              <a:lnSpc>
                <a:spcPct val="100000"/>
              </a:lnSpc>
              <a:spcBef>
                <a:spcPts val="0"/>
              </a:spcBef>
              <a:spcAft>
                <a:spcPts val="0"/>
              </a:spcAft>
              <a:buClr>
                <a:srgbClr val="000000"/>
              </a:buClr>
              <a:buSzPts val="1400"/>
              <a:buFont typeface="Arial"/>
              <a:buNone/>
            </a:pPr>
            <a:endParaRPr dirty="0"/>
          </a:p>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5" name="Google Shape;235;p2:notes">
            <a:extLst>
              <a:ext uri="{FF2B5EF4-FFF2-40B4-BE49-F238E27FC236}">
                <a16:creationId xmlns:a16="http://schemas.microsoft.com/office/drawing/2014/main" id="{F56C54BA-D773-488B-973C-C048DEB2E062}"/>
              </a:ext>
            </a:extLst>
          </p:cNvPr>
          <p:cNvSpPr txBox="1">
            <a:spLocks noGrp="1"/>
          </p:cNvSpPr>
          <p:nvPr>
            <p:ph type="ftr" idx="11"/>
          </p:nvPr>
        </p:nvSpPr>
        <p:spPr>
          <a:xfrm>
            <a:off x="0" y="8672993"/>
            <a:ext cx="34290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solidFill>
                  <a:schemeClr val="accent3"/>
                </a:solidFill>
              </a:rPr>
              <a:t>©2020-2025 Light of the World Learning</a:t>
            </a:r>
            <a:endParaRPr dirty="0">
              <a:solidFill>
                <a:schemeClr val="accent3"/>
              </a:solidFill>
            </a:endParaRPr>
          </a:p>
        </p:txBody>
      </p:sp>
      <p:sp>
        <p:nvSpPr>
          <p:cNvPr id="6" name="Google Shape;236;p2:notes">
            <a:extLst>
              <a:ext uri="{FF2B5EF4-FFF2-40B4-BE49-F238E27FC236}">
                <a16:creationId xmlns:a16="http://schemas.microsoft.com/office/drawing/2014/main" id="{A343FF1E-E1F5-40E2-89F2-2EAAEDD13194}"/>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sz="1800">
                <a:solidFill>
                  <a:schemeClr val="accent3"/>
                </a:solidFill>
                <a:latin typeface="Verdana"/>
                <a:ea typeface="Verdana"/>
                <a:cs typeface="Verdana"/>
                <a:sym typeface="Verdana"/>
              </a:rPr>
              <a:t>34</a:t>
            </a:fld>
            <a:endParaRPr sz="1800" dirty="0">
              <a:solidFill>
                <a:schemeClr val="accent3"/>
              </a:solidFill>
              <a:latin typeface="Verdana"/>
              <a:ea typeface="Verdana"/>
              <a:cs typeface="Verdana"/>
              <a:sym typeface="Verdana"/>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3" name="Google Shape;573;p36: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Homework 1B. - Write sentences using the pictured vocabulary words.</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solidFill>
                <a:schemeClr val="accent5"/>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r>
              <a:rPr lang="en-US" dirty="0">
                <a:latin typeface="Verdana"/>
                <a:ea typeface="Verdana"/>
                <a:cs typeface="Verdana"/>
                <a:sym typeface="Verdana"/>
              </a:rPr>
              <a:t>Students will write a sentence for each picture to practice the lesson’s vocabulary words.</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Answers may vary, but will start with a capital letter, have a punctuation mark at the end, and use the following words:</a:t>
            </a:r>
            <a:endParaRPr sz="1200" dirty="0">
              <a:latin typeface="Verdana"/>
              <a:ea typeface="Verdana"/>
              <a:cs typeface="Verdana"/>
              <a:sym typeface="Verdana"/>
            </a:endParaRPr>
          </a:p>
          <a:p>
            <a:pPr marL="0" lvl="0" indent="0" algn="l" rtl="0">
              <a:lnSpc>
                <a:spcPct val="100000"/>
              </a:lnSpc>
              <a:spcBef>
                <a:spcPts val="0"/>
              </a:spcBef>
              <a:spcAft>
                <a:spcPts val="0"/>
              </a:spcAft>
              <a:buSzPts val="1400"/>
              <a:buNone/>
            </a:pPr>
            <a:endParaRPr sz="1200"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latin typeface="Verdana"/>
                <a:ea typeface="Verdana"/>
                <a:cs typeface="Verdana"/>
                <a:sym typeface="Verdana"/>
              </a:rPr>
              <a:t>7.</a:t>
            </a:r>
            <a:r>
              <a:rPr lang="en-US" dirty="0">
                <a:latin typeface="Verdana"/>
                <a:ea typeface="Verdana"/>
                <a:cs typeface="Verdana"/>
                <a:sym typeface="Verdana"/>
              </a:rPr>
              <a:t> The security guard runs. </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8. The Teller asks a question. </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9. They exchange money.</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10. She borrows money. </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11. He withdraws money from the ATM.</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12. He lends money to her.</a:t>
            </a:r>
            <a:endParaRPr dirty="0">
              <a:latin typeface="Verdana"/>
              <a:ea typeface="Verdana"/>
              <a:cs typeface="Verdana"/>
              <a:sym typeface="Verdana"/>
            </a:endParaRPr>
          </a:p>
          <a:p>
            <a:pPr marL="457200" marR="0" lvl="0" indent="-228600" algn="l" rtl="0">
              <a:lnSpc>
                <a:spcPct val="100000"/>
              </a:lnSpc>
              <a:spcBef>
                <a:spcPts val="0"/>
              </a:spcBef>
              <a:spcAft>
                <a:spcPts val="0"/>
              </a:spcAft>
              <a:buClr>
                <a:srgbClr val="000000"/>
              </a:buClr>
              <a:buSzPts val="1400"/>
              <a:buFont typeface="Arial"/>
              <a:buNone/>
            </a:pPr>
            <a:endParaRPr dirty="0"/>
          </a:p>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5" name="Google Shape;235;p2:notes">
            <a:extLst>
              <a:ext uri="{FF2B5EF4-FFF2-40B4-BE49-F238E27FC236}">
                <a16:creationId xmlns:a16="http://schemas.microsoft.com/office/drawing/2014/main" id="{6CE18839-8E95-4B2B-8F43-CBAB4D52D422}"/>
              </a:ext>
            </a:extLst>
          </p:cNvPr>
          <p:cNvSpPr txBox="1">
            <a:spLocks noGrp="1"/>
          </p:cNvSpPr>
          <p:nvPr>
            <p:ph type="ftr" idx="11"/>
          </p:nvPr>
        </p:nvSpPr>
        <p:spPr>
          <a:xfrm>
            <a:off x="0" y="8672993"/>
            <a:ext cx="34290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solidFill>
                  <a:schemeClr val="accent3"/>
                </a:solidFill>
              </a:rPr>
              <a:t>©2020-2025 Light of the World Learning</a:t>
            </a:r>
            <a:endParaRPr dirty="0">
              <a:solidFill>
                <a:schemeClr val="accent3"/>
              </a:solidFill>
            </a:endParaRPr>
          </a:p>
        </p:txBody>
      </p:sp>
      <p:sp>
        <p:nvSpPr>
          <p:cNvPr id="6" name="Google Shape;236;p2:notes">
            <a:extLst>
              <a:ext uri="{FF2B5EF4-FFF2-40B4-BE49-F238E27FC236}">
                <a16:creationId xmlns:a16="http://schemas.microsoft.com/office/drawing/2014/main" id="{2EACD4E5-EDAC-4016-9935-12ED8B54EABF}"/>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sz="1800">
                <a:solidFill>
                  <a:schemeClr val="accent3"/>
                </a:solidFill>
                <a:latin typeface="Verdana"/>
                <a:ea typeface="Verdana"/>
                <a:cs typeface="Verdana"/>
                <a:sym typeface="Verdana"/>
              </a:rPr>
              <a:t>35</a:t>
            </a:fld>
            <a:endParaRPr sz="1800" dirty="0">
              <a:solidFill>
                <a:schemeClr val="accent3"/>
              </a:solidFill>
              <a:latin typeface="Verdana"/>
              <a:ea typeface="Verdana"/>
              <a:cs typeface="Verdana"/>
              <a:sym typeface="Verdana"/>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8" name="Google Shape;588;p37: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Homework 2. -Grammar and Vocabulary Review </a:t>
            </a:r>
            <a:endParaRPr b="1" dirty="0">
              <a:solidFill>
                <a:schemeClr val="accent5"/>
              </a:solidFill>
              <a:latin typeface="Verdana"/>
              <a:ea typeface="Verdana"/>
              <a:cs typeface="Verdana"/>
              <a:sym typeface="Verdana"/>
            </a:endParaRPr>
          </a:p>
          <a:p>
            <a:pPr marL="0" lvl="0" indent="0" algn="l" rtl="0">
              <a:lnSpc>
                <a:spcPct val="100000"/>
              </a:lnSpc>
              <a:spcBef>
                <a:spcPts val="0"/>
              </a:spcBef>
              <a:spcAft>
                <a:spcPts val="0"/>
              </a:spcAft>
              <a:buSzPts val="1400"/>
              <a:buNone/>
            </a:pPr>
            <a:endParaRPr b="1" dirty="0">
              <a:solidFill>
                <a:schemeClr val="accent5"/>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Students must fill in the blanks with eight the possessive pronouns/whose or the regular pronouns/who</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The first column is whose/who fill in the blanks. The second column is regular versus possessive pronouns. </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First column answers:</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1. Whose</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2. Whose</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3. Who</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4. Whom</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5. Whose</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Second Column answers</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1. Hers/his/theirs</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2. Hers/his/theirs</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3. She/he/they</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4. She/he/they</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5. Hers/his/theirs</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p:txBody>
      </p:sp>
      <p:sp>
        <p:nvSpPr>
          <p:cNvPr id="5" name="Google Shape;235;p2:notes">
            <a:extLst>
              <a:ext uri="{FF2B5EF4-FFF2-40B4-BE49-F238E27FC236}">
                <a16:creationId xmlns:a16="http://schemas.microsoft.com/office/drawing/2014/main" id="{9D28744A-8BB5-41AA-A33D-B6357FC17B4E}"/>
              </a:ext>
            </a:extLst>
          </p:cNvPr>
          <p:cNvSpPr txBox="1">
            <a:spLocks noGrp="1"/>
          </p:cNvSpPr>
          <p:nvPr>
            <p:ph type="ftr" idx="11"/>
          </p:nvPr>
        </p:nvSpPr>
        <p:spPr>
          <a:xfrm>
            <a:off x="0" y="8672993"/>
            <a:ext cx="34290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solidFill>
                  <a:schemeClr val="accent3"/>
                </a:solidFill>
              </a:rPr>
              <a:t>©2020-2025 Light of the World Learning</a:t>
            </a:r>
            <a:endParaRPr dirty="0">
              <a:solidFill>
                <a:schemeClr val="accent3"/>
              </a:solidFill>
            </a:endParaRPr>
          </a:p>
        </p:txBody>
      </p:sp>
      <p:sp>
        <p:nvSpPr>
          <p:cNvPr id="6" name="Google Shape;236;p2:notes">
            <a:extLst>
              <a:ext uri="{FF2B5EF4-FFF2-40B4-BE49-F238E27FC236}">
                <a16:creationId xmlns:a16="http://schemas.microsoft.com/office/drawing/2014/main" id="{A0B30B71-37F8-43CF-9FF8-CAB3BAA12990}"/>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sz="1800">
                <a:solidFill>
                  <a:schemeClr val="accent3"/>
                </a:solidFill>
                <a:latin typeface="Verdana"/>
                <a:ea typeface="Verdana"/>
                <a:cs typeface="Verdana"/>
                <a:sym typeface="Verdana"/>
              </a:rPr>
              <a:t>36</a:t>
            </a:fld>
            <a:endParaRPr sz="1800" dirty="0">
              <a:solidFill>
                <a:schemeClr val="accent3"/>
              </a:solidFill>
              <a:latin typeface="Verdana"/>
              <a:ea typeface="Verdana"/>
              <a:cs typeface="Verdana"/>
              <a:sym typeface="Verdana"/>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6" name="Google Shape;596;p38: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5"/>
              </a:buClr>
              <a:buSzPts val="1200"/>
              <a:buFont typeface="Calibri"/>
              <a:buNone/>
            </a:pPr>
            <a:r>
              <a:rPr lang="en-US" b="1" dirty="0">
                <a:solidFill>
                  <a:schemeClr val="accent5"/>
                </a:solidFill>
                <a:latin typeface="Verdana"/>
                <a:ea typeface="Verdana"/>
                <a:cs typeface="Verdana"/>
                <a:sym typeface="Verdana"/>
              </a:rPr>
              <a:t>Homework 3A. – Conversations - Pair work</a:t>
            </a:r>
            <a:endParaRPr b="1" dirty="0">
              <a:solidFill>
                <a:schemeClr val="accent5"/>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Calibri"/>
              <a:buNone/>
            </a:pP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dirty="0">
                <a:latin typeface="Verdana"/>
                <a:ea typeface="Verdana"/>
                <a:cs typeface="Verdana"/>
                <a:sym typeface="Verdana"/>
              </a:rPr>
              <a:t>Students will interview a partner, and write their partner’s answers. Then they will switch and answer their partner’s questions.</a:t>
            </a: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dirty="0">
                <a:latin typeface="Verdana"/>
                <a:ea typeface="Verdana"/>
                <a:cs typeface="Verdana"/>
                <a:sym typeface="Verdana"/>
              </a:rPr>
              <a:t>Check answers for correct grammar and punctuation.</a:t>
            </a: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dirty="0">
                <a:latin typeface="Verdana"/>
                <a:ea typeface="Verdana"/>
                <a:cs typeface="Verdana"/>
                <a:sym typeface="Verdana"/>
              </a:rPr>
              <a:t> </a:t>
            </a:r>
            <a:endParaRPr b="1" dirty="0">
              <a:latin typeface="Verdana"/>
              <a:ea typeface="Verdana"/>
              <a:cs typeface="Verdana"/>
              <a:sym typeface="Verdana"/>
            </a:endParaRPr>
          </a:p>
          <a:p>
            <a:pPr marL="0" lvl="0" indent="0" algn="l" rtl="0">
              <a:lnSpc>
                <a:spcPct val="115000"/>
              </a:lnSpc>
              <a:spcBef>
                <a:spcPts val="0"/>
              </a:spcBef>
              <a:spcAft>
                <a:spcPts val="0"/>
              </a:spcAft>
              <a:buClr>
                <a:schemeClr val="dk1"/>
              </a:buClr>
              <a:buSzPts val="1100"/>
              <a:buFont typeface="Arial"/>
              <a:buNone/>
            </a:pPr>
            <a:r>
              <a:rPr lang="en-US" dirty="0">
                <a:latin typeface="Verdana"/>
                <a:ea typeface="Verdana"/>
                <a:cs typeface="Verdana"/>
                <a:sym typeface="Verdana"/>
              </a:rPr>
              <a:t>Number 1 is an example.</a:t>
            </a:r>
            <a:endParaRPr dirty="0">
              <a:latin typeface="Verdana"/>
              <a:ea typeface="Verdana"/>
              <a:cs typeface="Verdana"/>
              <a:sym typeface="Verdana"/>
            </a:endParaRPr>
          </a:p>
          <a:p>
            <a:pPr marL="0" lvl="0" indent="0" algn="l" rtl="0">
              <a:lnSpc>
                <a:spcPct val="115000"/>
              </a:lnSpc>
              <a:spcBef>
                <a:spcPts val="0"/>
              </a:spcBef>
              <a:spcAft>
                <a:spcPts val="0"/>
              </a:spcAft>
              <a:buClr>
                <a:schemeClr val="dk1"/>
              </a:buClr>
              <a:buSzPts val="1100"/>
              <a:buFont typeface="Arial"/>
              <a:buNone/>
            </a:pPr>
            <a:r>
              <a:rPr lang="en-US" dirty="0">
                <a:latin typeface="Verdana"/>
                <a:ea typeface="Verdana"/>
                <a:cs typeface="Verdana"/>
                <a:sym typeface="Verdana"/>
              </a:rPr>
              <a:t>Questions and answers will vary, but may include:</a:t>
            </a:r>
            <a:endParaRPr dirty="0">
              <a:latin typeface="Verdana"/>
              <a:ea typeface="Verdana"/>
              <a:cs typeface="Verdana"/>
              <a:sym typeface="Verdana"/>
            </a:endParaRPr>
          </a:p>
          <a:p>
            <a:pPr marL="0" lvl="0" indent="0" algn="l" rtl="0">
              <a:lnSpc>
                <a:spcPct val="115000"/>
              </a:lnSpc>
              <a:spcBef>
                <a:spcPts val="0"/>
              </a:spcBef>
              <a:spcAft>
                <a:spcPts val="0"/>
              </a:spcAft>
              <a:buClr>
                <a:schemeClr val="dk1"/>
              </a:buClr>
              <a:buSzPts val="1100"/>
              <a:buFont typeface="Arial"/>
              <a:buNone/>
            </a:pPr>
            <a:r>
              <a:rPr lang="en-US" dirty="0">
                <a:latin typeface="Verdana"/>
                <a:ea typeface="Verdana"/>
                <a:cs typeface="Verdana"/>
                <a:sym typeface="Verdana"/>
              </a:rPr>
              <a:t>2.  Do you give tips at a restaurant in your country?</a:t>
            </a:r>
            <a:endParaRPr dirty="0">
              <a:latin typeface="Verdana"/>
              <a:ea typeface="Verdana"/>
              <a:cs typeface="Verdana"/>
              <a:sym typeface="Verdana"/>
            </a:endParaRPr>
          </a:p>
          <a:p>
            <a:pPr marL="0" lvl="0" indent="0" algn="l" rtl="0">
              <a:lnSpc>
                <a:spcPct val="115000"/>
              </a:lnSpc>
              <a:spcBef>
                <a:spcPts val="0"/>
              </a:spcBef>
              <a:spcAft>
                <a:spcPts val="0"/>
              </a:spcAft>
              <a:buClr>
                <a:schemeClr val="dk1"/>
              </a:buClr>
              <a:buSzPts val="1100"/>
              <a:buFont typeface="Arial"/>
              <a:buNone/>
            </a:pPr>
            <a:r>
              <a:rPr lang="en-US" dirty="0">
                <a:latin typeface="Verdana"/>
                <a:ea typeface="Verdana"/>
                <a:cs typeface="Verdana"/>
                <a:sym typeface="Verdana"/>
              </a:rPr>
              <a:t>3.  How much do you usually spend on food?</a:t>
            </a:r>
            <a:endParaRPr dirty="0">
              <a:latin typeface="Verdana"/>
              <a:ea typeface="Verdana"/>
              <a:cs typeface="Verdana"/>
              <a:sym typeface="Verdana"/>
            </a:endParaRPr>
          </a:p>
          <a:p>
            <a:pPr marL="0" lvl="0" indent="0" algn="l" rtl="0">
              <a:lnSpc>
                <a:spcPct val="115000"/>
              </a:lnSpc>
              <a:spcBef>
                <a:spcPts val="0"/>
              </a:spcBef>
              <a:spcAft>
                <a:spcPts val="0"/>
              </a:spcAft>
              <a:buClr>
                <a:schemeClr val="dk1"/>
              </a:buClr>
              <a:buSzPts val="1100"/>
              <a:buFont typeface="Arial"/>
              <a:buNone/>
            </a:pPr>
            <a:r>
              <a:rPr lang="en-US" dirty="0">
                <a:latin typeface="Verdana"/>
                <a:ea typeface="Verdana"/>
                <a:cs typeface="Verdana"/>
                <a:sym typeface="Verdana"/>
              </a:rPr>
              <a:t>4.  Did you sign the back of the check?</a:t>
            </a:r>
            <a:endParaRPr dirty="0">
              <a:latin typeface="Verdana"/>
              <a:ea typeface="Verdana"/>
              <a:cs typeface="Verdana"/>
              <a:sym typeface="Verdana"/>
            </a:endParaRPr>
          </a:p>
          <a:p>
            <a:pPr marL="0" lvl="0" indent="0" algn="l" rtl="0">
              <a:lnSpc>
                <a:spcPct val="115000"/>
              </a:lnSpc>
              <a:spcBef>
                <a:spcPts val="0"/>
              </a:spcBef>
              <a:spcAft>
                <a:spcPts val="0"/>
              </a:spcAft>
              <a:buClr>
                <a:schemeClr val="dk1"/>
              </a:buClr>
              <a:buSzPts val="1100"/>
              <a:buFont typeface="Arial"/>
              <a:buNone/>
            </a:pPr>
            <a:r>
              <a:rPr lang="en-US" dirty="0">
                <a:latin typeface="Verdana"/>
                <a:ea typeface="Verdana"/>
                <a:cs typeface="Verdana"/>
                <a:sym typeface="Verdana"/>
              </a:rPr>
              <a:t>5.  How do I deposit a check?</a:t>
            </a:r>
            <a:endParaRPr dirty="0">
              <a:latin typeface="Verdana"/>
              <a:ea typeface="Verdana"/>
              <a:cs typeface="Verdana"/>
              <a:sym typeface="Verdana"/>
            </a:endParaRPr>
          </a:p>
          <a:p>
            <a:pPr marL="0" lvl="0" indent="0" algn="l" rtl="0">
              <a:lnSpc>
                <a:spcPct val="115000"/>
              </a:lnSpc>
              <a:spcBef>
                <a:spcPts val="0"/>
              </a:spcBef>
              <a:spcAft>
                <a:spcPts val="0"/>
              </a:spcAft>
              <a:buClr>
                <a:schemeClr val="dk1"/>
              </a:buClr>
              <a:buSzPts val="1100"/>
              <a:buFont typeface="Arial"/>
              <a:buNone/>
            </a:pPr>
            <a:r>
              <a:rPr lang="en-US" dirty="0">
                <a:latin typeface="Verdana"/>
                <a:ea typeface="Verdana"/>
                <a:cs typeface="Verdana"/>
                <a:sym typeface="Verdana"/>
              </a:rPr>
              <a:t>6.  Have you ever borrowed money from someone?</a:t>
            </a:r>
            <a:endParaRPr dirty="0">
              <a:latin typeface="Verdana"/>
              <a:ea typeface="Verdana"/>
              <a:cs typeface="Verdana"/>
              <a:sym typeface="Verdana"/>
            </a:endParaRPr>
          </a:p>
          <a:p>
            <a:pPr marL="0" lvl="0" indent="0" algn="l" rtl="0">
              <a:lnSpc>
                <a:spcPct val="115000"/>
              </a:lnSpc>
              <a:spcBef>
                <a:spcPts val="0"/>
              </a:spcBef>
              <a:spcAft>
                <a:spcPts val="0"/>
              </a:spcAft>
              <a:buClr>
                <a:schemeClr val="dk1"/>
              </a:buClr>
              <a:buSzPts val="1100"/>
              <a:buFont typeface="Arial"/>
              <a:buNone/>
            </a:pPr>
            <a:r>
              <a:rPr lang="en-US" dirty="0">
                <a:latin typeface="Verdana"/>
                <a:ea typeface="Verdana"/>
                <a:cs typeface="Verdana"/>
                <a:sym typeface="Verdana"/>
              </a:rPr>
              <a:t>7.  Whom would you not lend money to?</a:t>
            </a:r>
            <a:endParaRPr dirty="0">
              <a:latin typeface="Verdana"/>
              <a:ea typeface="Verdana"/>
              <a:cs typeface="Verdana"/>
              <a:sym typeface="Verdana"/>
            </a:endParaRPr>
          </a:p>
          <a:p>
            <a:pPr marL="0" lvl="0" indent="0" algn="l" rtl="0">
              <a:lnSpc>
                <a:spcPct val="115000"/>
              </a:lnSpc>
              <a:spcBef>
                <a:spcPts val="0"/>
              </a:spcBef>
              <a:spcAft>
                <a:spcPts val="0"/>
              </a:spcAft>
              <a:buClr>
                <a:schemeClr val="dk1"/>
              </a:buClr>
              <a:buSzPts val="1100"/>
              <a:buFont typeface="Arial"/>
              <a:buNone/>
            </a:pP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b="1" dirty="0">
              <a:solidFill>
                <a:schemeClr val="accent5"/>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200"/>
              <a:buFont typeface="Calibri"/>
              <a:buNone/>
            </a:pPr>
            <a:endParaRPr dirty="0"/>
          </a:p>
          <a:p>
            <a:pPr marL="0" marR="0" lvl="0" indent="0" algn="l" rtl="0">
              <a:lnSpc>
                <a:spcPct val="100000"/>
              </a:lnSpc>
              <a:spcBef>
                <a:spcPts val="0"/>
              </a:spcBef>
              <a:spcAft>
                <a:spcPts val="0"/>
              </a:spcAft>
              <a:buClr>
                <a:schemeClr val="dk1"/>
              </a:buClr>
              <a:buSzPts val="1200"/>
              <a:buFont typeface="Calibri"/>
              <a:buNone/>
            </a:pPr>
            <a:endParaRPr b="0" i="0" u="none" strike="noStrike" cap="none" dirty="0">
              <a:solidFill>
                <a:schemeClr val="dk1"/>
              </a:solidFill>
            </a:endParaRPr>
          </a:p>
          <a:p>
            <a:pPr marL="0" lvl="0" indent="0" algn="l" rtl="0">
              <a:lnSpc>
                <a:spcPct val="100000"/>
              </a:lnSpc>
              <a:spcBef>
                <a:spcPts val="0"/>
              </a:spcBef>
              <a:spcAft>
                <a:spcPts val="0"/>
              </a:spcAft>
              <a:buSzPts val="1400"/>
              <a:buNone/>
            </a:pPr>
            <a:endParaRPr dirty="0"/>
          </a:p>
        </p:txBody>
      </p:sp>
      <p:sp>
        <p:nvSpPr>
          <p:cNvPr id="6" name="Google Shape;235;p2:notes">
            <a:extLst>
              <a:ext uri="{FF2B5EF4-FFF2-40B4-BE49-F238E27FC236}">
                <a16:creationId xmlns:a16="http://schemas.microsoft.com/office/drawing/2014/main" id="{A726C95E-D658-4812-94BA-E2EDA2B9097C}"/>
              </a:ext>
            </a:extLst>
          </p:cNvPr>
          <p:cNvSpPr txBox="1">
            <a:spLocks noGrp="1"/>
          </p:cNvSpPr>
          <p:nvPr>
            <p:ph type="ftr" idx="11"/>
          </p:nvPr>
        </p:nvSpPr>
        <p:spPr>
          <a:xfrm>
            <a:off x="0" y="8672993"/>
            <a:ext cx="34290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solidFill>
                  <a:schemeClr val="accent3"/>
                </a:solidFill>
              </a:rPr>
              <a:t>©2020-2025 Light of the World Learning</a:t>
            </a:r>
            <a:endParaRPr dirty="0">
              <a:solidFill>
                <a:schemeClr val="accent3"/>
              </a:solidFill>
            </a:endParaRPr>
          </a:p>
        </p:txBody>
      </p:sp>
      <p:sp>
        <p:nvSpPr>
          <p:cNvPr id="7" name="Google Shape;236;p2:notes">
            <a:extLst>
              <a:ext uri="{FF2B5EF4-FFF2-40B4-BE49-F238E27FC236}">
                <a16:creationId xmlns:a16="http://schemas.microsoft.com/office/drawing/2014/main" id="{FC661079-36EF-4A0F-B19B-575F57ADEA48}"/>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sz="1800">
                <a:solidFill>
                  <a:schemeClr val="accent3"/>
                </a:solidFill>
                <a:latin typeface="Verdana"/>
                <a:ea typeface="Verdana"/>
                <a:cs typeface="Verdana"/>
                <a:sym typeface="Verdana"/>
              </a:rPr>
              <a:t>37</a:t>
            </a:fld>
            <a:endParaRPr sz="1800" dirty="0">
              <a:solidFill>
                <a:schemeClr val="accent3"/>
              </a:solidFill>
              <a:latin typeface="Verdana"/>
              <a:ea typeface="Verdana"/>
              <a:cs typeface="Verdana"/>
              <a:sym typeface="Verdana"/>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1" name="Google Shape;441;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dirty="0">
                <a:solidFill>
                  <a:schemeClr val="accent5"/>
                </a:solidFill>
                <a:latin typeface="Verdana"/>
                <a:ea typeface="Verdana"/>
                <a:cs typeface="Verdana"/>
                <a:sym typeface="Verdana"/>
              </a:rPr>
              <a:t>Homework 4. – Write and say sentences with </a:t>
            </a:r>
            <a:r>
              <a:rPr lang="en-US" dirty="0">
                <a:latin typeface="Verdana"/>
                <a:ea typeface="Verdana"/>
                <a:cs typeface="Verdana"/>
                <a:sym typeface="Verdana"/>
              </a:rPr>
              <a:t>/under/ and /Over/ words. </a:t>
            </a:r>
          </a:p>
          <a:p>
            <a:pPr marL="0" lvl="0" indent="0" algn="l" rtl="0">
              <a:lnSpc>
                <a:spcPct val="100000"/>
              </a:lnSpc>
              <a:spcBef>
                <a:spcPts val="0"/>
              </a:spcBef>
              <a:spcAft>
                <a:spcPts val="0"/>
              </a:spcAft>
              <a:buSzPts val="1400"/>
              <a:buNone/>
            </a:pPr>
            <a:endParaRPr lang="en-US" b="1" dirty="0">
              <a:solidFill>
                <a:schemeClr val="accent5"/>
              </a:solidFill>
              <a:latin typeface="Verdana"/>
              <a:ea typeface="Verdana"/>
              <a:cs typeface="Verdana"/>
              <a:sym typeface="Verdana"/>
            </a:endParaRPr>
          </a:p>
          <a:p>
            <a:pPr marL="0" lvl="0" indent="0" algn="l" rtl="0">
              <a:lnSpc>
                <a:spcPct val="100000"/>
              </a:lnSpc>
              <a:spcBef>
                <a:spcPts val="0"/>
              </a:spcBef>
              <a:spcAft>
                <a:spcPts val="0"/>
              </a:spcAft>
              <a:buSzPts val="1400"/>
              <a:buNone/>
            </a:pPr>
            <a:endParaRPr lang="en-US" dirty="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dirty="0">
                <a:latin typeface="Verdana"/>
                <a:ea typeface="Verdana"/>
                <a:cs typeface="Verdana"/>
                <a:sym typeface="Verdana"/>
              </a:rPr>
              <a:t>Learners will complete the sentences with the correct words. Number 1 is an example. </a:t>
            </a:r>
            <a:endParaRPr dirty="0"/>
          </a:p>
          <a:p>
            <a:pPr marL="0" lvl="0" indent="0" algn="l" rtl="0">
              <a:spcBef>
                <a:spcPts val="0"/>
              </a:spcBef>
              <a:spcAft>
                <a:spcPts val="0"/>
              </a:spcAft>
              <a:buClr>
                <a:schemeClr val="dk1"/>
              </a:buClr>
              <a:buSzPts val="1200"/>
              <a:buFont typeface="Verdana"/>
              <a:buNone/>
            </a:pPr>
            <a:endParaRPr sz="1200" dirty="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b="1" dirty="0">
                <a:latin typeface="Verdana"/>
                <a:ea typeface="Verdana"/>
                <a:cs typeface="Verdana"/>
                <a:sym typeface="Verdana"/>
              </a:rPr>
              <a:t>Answers:</a:t>
            </a:r>
            <a:endParaRPr dirty="0"/>
          </a:p>
          <a:p>
            <a:pPr marL="0" lvl="0" indent="0" algn="l" rtl="0">
              <a:spcBef>
                <a:spcPts val="0"/>
              </a:spcBef>
              <a:spcAft>
                <a:spcPts val="0"/>
              </a:spcAft>
              <a:buClr>
                <a:schemeClr val="dk1"/>
              </a:buClr>
              <a:buSzPts val="1200"/>
              <a:buFont typeface="Verdana"/>
              <a:buNone/>
            </a:pPr>
            <a:endParaRPr sz="1200" b="1" dirty="0">
              <a:latin typeface="Verdana" panose="020B0604030504040204" pitchFamily="34" charset="0"/>
              <a:ea typeface="Verdana" panose="020B0604030504040204" pitchFamily="34" charset="0"/>
              <a:cs typeface="Verdana" panose="020B0604030504040204" pitchFamily="34" charset="0"/>
              <a:sym typeface="Verdana"/>
            </a:endParaRPr>
          </a:p>
          <a:p>
            <a:pPr marL="0" lvl="0" indent="0" algn="l" rtl="0">
              <a:spcBef>
                <a:spcPts val="0"/>
              </a:spcBef>
              <a:spcAft>
                <a:spcPts val="0"/>
              </a:spcAft>
              <a:buClr>
                <a:schemeClr val="dk1"/>
              </a:buClr>
              <a:buSzPts val="1200"/>
              <a:buFont typeface="Verdana"/>
              <a:buNone/>
            </a:pPr>
            <a:r>
              <a:rPr lang="en-US" sz="1200" b="0" dirty="0">
                <a:latin typeface="Verdana" panose="020B0604030504040204" pitchFamily="34" charset="0"/>
                <a:ea typeface="Verdana" panose="020B0604030504040204" pitchFamily="34" charset="0"/>
                <a:cs typeface="Verdana" panose="020B0604030504040204" pitchFamily="34" charset="0"/>
                <a:sym typeface="Verdana"/>
              </a:rPr>
              <a:t>2. underpaid</a:t>
            </a:r>
            <a:endParaRPr dirty="0">
              <a:latin typeface="Verdana" panose="020B0604030504040204" pitchFamily="34" charset="0"/>
              <a:ea typeface="Verdana" panose="020B0604030504040204" pitchFamily="34" charset="0"/>
              <a:cs typeface="Verdana" panose="020B0604030504040204" pitchFamily="34" charset="0"/>
            </a:endParaRPr>
          </a:p>
          <a:p>
            <a:pPr marL="0" lvl="0" indent="0" algn="l" rtl="0">
              <a:spcBef>
                <a:spcPts val="0"/>
              </a:spcBef>
              <a:spcAft>
                <a:spcPts val="0"/>
              </a:spcAft>
              <a:buClr>
                <a:schemeClr val="dk1"/>
              </a:buClr>
              <a:buSzPts val="1200"/>
              <a:buFont typeface="Verdana"/>
              <a:buNone/>
            </a:pPr>
            <a:r>
              <a:rPr lang="en-US" sz="1200" dirty="0">
                <a:latin typeface="Verdana" panose="020B0604030504040204" pitchFamily="34" charset="0"/>
                <a:ea typeface="Verdana" panose="020B0604030504040204" pitchFamily="34" charset="0"/>
                <a:cs typeface="Verdana" panose="020B0604030504040204" pitchFamily="34" charset="0"/>
                <a:sym typeface="Verdana"/>
              </a:rPr>
              <a:t>3. overdue</a:t>
            </a:r>
            <a:endParaRPr dirty="0">
              <a:latin typeface="Verdana" panose="020B0604030504040204" pitchFamily="34" charset="0"/>
              <a:ea typeface="Verdana" panose="020B0604030504040204" pitchFamily="34" charset="0"/>
              <a:cs typeface="Verdana" panose="020B0604030504040204" pitchFamily="34" charset="0"/>
            </a:endParaRPr>
          </a:p>
          <a:p>
            <a:pPr marL="0" lvl="0" indent="0" algn="l" rtl="0">
              <a:spcBef>
                <a:spcPts val="0"/>
              </a:spcBef>
              <a:spcAft>
                <a:spcPts val="0"/>
              </a:spcAft>
              <a:buClr>
                <a:schemeClr val="dk1"/>
              </a:buClr>
              <a:buSzPts val="1200"/>
              <a:buFont typeface="Verdana"/>
              <a:buNone/>
            </a:pPr>
            <a:r>
              <a:rPr lang="en-US" sz="1200" dirty="0">
                <a:latin typeface="Verdana" panose="020B0604030504040204" pitchFamily="34" charset="0"/>
                <a:ea typeface="Verdana" panose="020B0604030504040204" pitchFamily="34" charset="0"/>
                <a:cs typeface="Verdana" panose="020B0604030504040204" pitchFamily="34" charset="0"/>
                <a:sym typeface="Verdana"/>
              </a:rPr>
              <a:t>4. undercooked</a:t>
            </a:r>
            <a:endParaRPr dirty="0">
              <a:latin typeface="Verdana" panose="020B0604030504040204" pitchFamily="34" charset="0"/>
              <a:ea typeface="Verdana" panose="020B0604030504040204" pitchFamily="34" charset="0"/>
              <a:cs typeface="Verdana" panose="020B0604030504040204" pitchFamily="34" charset="0"/>
            </a:endParaRPr>
          </a:p>
          <a:p>
            <a:pPr marL="0" lvl="0" indent="0" algn="l" rtl="0">
              <a:spcBef>
                <a:spcPts val="0"/>
              </a:spcBef>
              <a:spcAft>
                <a:spcPts val="0"/>
              </a:spcAft>
              <a:buClr>
                <a:schemeClr val="dk1"/>
              </a:buClr>
              <a:buSzPts val="1200"/>
              <a:buFont typeface="Verdana"/>
              <a:buNone/>
            </a:pPr>
            <a:r>
              <a:rPr lang="en-US" sz="1200" dirty="0">
                <a:latin typeface="Verdana" panose="020B0604030504040204" pitchFamily="34" charset="0"/>
                <a:ea typeface="Verdana" panose="020B0604030504040204" pitchFamily="34" charset="0"/>
                <a:cs typeface="Verdana" panose="020B0604030504040204" pitchFamily="34" charset="0"/>
                <a:sym typeface="Verdana"/>
              </a:rPr>
              <a:t>5. overpriced</a:t>
            </a:r>
            <a:endParaRPr dirty="0">
              <a:latin typeface="Verdana" panose="020B0604030504040204" pitchFamily="34" charset="0"/>
              <a:ea typeface="Verdana" panose="020B0604030504040204" pitchFamily="34" charset="0"/>
              <a:cs typeface="Verdana" panose="020B0604030504040204" pitchFamily="34" charset="0"/>
            </a:endParaRPr>
          </a:p>
          <a:p>
            <a:pPr marL="0" lvl="0" indent="0" algn="l" rtl="0">
              <a:spcBef>
                <a:spcPts val="0"/>
              </a:spcBef>
              <a:spcAft>
                <a:spcPts val="0"/>
              </a:spcAft>
              <a:buClr>
                <a:schemeClr val="dk1"/>
              </a:buClr>
              <a:buSzPts val="1200"/>
              <a:buFont typeface="Verdana"/>
              <a:buNone/>
            </a:pPr>
            <a:r>
              <a:rPr lang="en-US" sz="1200" dirty="0">
                <a:latin typeface="Verdana" panose="020B0604030504040204" pitchFamily="34" charset="0"/>
                <a:ea typeface="Verdana" panose="020B0604030504040204" pitchFamily="34" charset="0"/>
                <a:cs typeface="Verdana" panose="020B0604030504040204" pitchFamily="34" charset="0"/>
                <a:sym typeface="Verdana"/>
              </a:rPr>
              <a:t>6. </a:t>
            </a:r>
            <a:r>
              <a:rPr lang="en-US" dirty="0">
                <a:latin typeface="Verdana" panose="020B0604030504040204" pitchFamily="34" charset="0"/>
                <a:ea typeface="Verdana" panose="020B0604030504040204" pitchFamily="34" charset="0"/>
                <a:cs typeface="Verdana" panose="020B0604030504040204" pitchFamily="34" charset="0"/>
              </a:rPr>
              <a:t>overlooked</a:t>
            </a:r>
            <a:endParaRPr dirty="0">
              <a:latin typeface="Verdana" panose="020B0604030504040204" pitchFamily="34" charset="0"/>
              <a:ea typeface="Verdana" panose="020B0604030504040204" pitchFamily="34" charset="0"/>
              <a:cs typeface="Verdana" panose="020B0604030504040204" pitchFamily="34" charset="0"/>
            </a:endParaRPr>
          </a:p>
          <a:p>
            <a:pPr marL="0" lvl="0" indent="0" algn="l" rtl="0">
              <a:spcBef>
                <a:spcPts val="0"/>
              </a:spcBef>
              <a:spcAft>
                <a:spcPts val="0"/>
              </a:spcAft>
              <a:buClr>
                <a:schemeClr val="dk1"/>
              </a:buClr>
              <a:buSzPts val="1200"/>
              <a:buFont typeface="Verdana"/>
              <a:buNone/>
            </a:pPr>
            <a:r>
              <a:rPr lang="en-US" sz="1200" dirty="0">
                <a:latin typeface="Verdana" panose="020B0604030504040204" pitchFamily="34" charset="0"/>
                <a:ea typeface="Verdana" panose="020B0604030504040204" pitchFamily="34" charset="0"/>
                <a:cs typeface="Verdana" panose="020B0604030504040204" pitchFamily="34" charset="0"/>
                <a:sym typeface="Verdana"/>
              </a:rPr>
              <a:t>7. underweight</a:t>
            </a:r>
          </a:p>
          <a:p>
            <a:pPr marL="0" lvl="0" indent="0" algn="l" rtl="0">
              <a:spcBef>
                <a:spcPts val="0"/>
              </a:spcBef>
              <a:spcAft>
                <a:spcPts val="0"/>
              </a:spcAft>
              <a:buClr>
                <a:schemeClr val="dk1"/>
              </a:buClr>
              <a:buSzPts val="1200"/>
              <a:buFont typeface="Verdana"/>
              <a:buNone/>
            </a:pPr>
            <a:r>
              <a:rPr lang="en-US" sz="1200" dirty="0">
                <a:latin typeface="Verdana" panose="020B0604030504040204" pitchFamily="34" charset="0"/>
                <a:ea typeface="Verdana" panose="020B0604030504040204" pitchFamily="34" charset="0"/>
                <a:cs typeface="Verdana" panose="020B0604030504040204" pitchFamily="34" charset="0"/>
                <a:sym typeface="Verdana"/>
              </a:rPr>
              <a:t>8. overworked</a:t>
            </a:r>
          </a:p>
          <a:p>
            <a:pPr marL="0" lvl="0" indent="0" algn="l" rtl="0">
              <a:spcBef>
                <a:spcPts val="0"/>
              </a:spcBef>
              <a:spcAft>
                <a:spcPts val="0"/>
              </a:spcAft>
              <a:buClr>
                <a:schemeClr val="dk1"/>
              </a:buClr>
              <a:buSzPts val="1200"/>
              <a:buFont typeface="Verdana"/>
              <a:buNone/>
            </a:pPr>
            <a:r>
              <a:rPr lang="en-US" sz="1200" dirty="0">
                <a:latin typeface="Verdana" panose="020B0604030504040204" pitchFamily="34" charset="0"/>
                <a:ea typeface="Verdana" panose="020B0604030504040204" pitchFamily="34" charset="0"/>
                <a:cs typeface="Verdana" panose="020B0604030504040204" pitchFamily="34" charset="0"/>
                <a:sym typeface="Verdana"/>
              </a:rPr>
              <a:t>9. underground</a:t>
            </a:r>
            <a:endParaRPr dirty="0">
              <a:latin typeface="Verdana" panose="020B0604030504040204" pitchFamily="34" charset="0"/>
              <a:ea typeface="Verdana" panose="020B0604030504040204" pitchFamily="34" charset="0"/>
              <a:cs typeface="Verdana" panose="020B0604030504040204" pitchFamily="34" charset="0"/>
            </a:endParaRPr>
          </a:p>
          <a:p>
            <a:pPr marL="228600" lvl="0" indent="-152400" algn="l" rtl="0">
              <a:spcBef>
                <a:spcPts val="0"/>
              </a:spcBef>
              <a:spcAft>
                <a:spcPts val="0"/>
              </a:spcAft>
              <a:buClr>
                <a:schemeClr val="dk1"/>
              </a:buClr>
              <a:buSzPts val="1200"/>
              <a:buFont typeface="Verdana"/>
              <a:buNone/>
            </a:pPr>
            <a:endParaRPr sz="1200" dirty="0">
              <a:latin typeface="Verdana"/>
              <a:ea typeface="Verdana"/>
              <a:cs typeface="Verdana"/>
              <a:sym typeface="Verdana"/>
            </a:endParaRPr>
          </a:p>
          <a:p>
            <a:pPr marL="228600" lvl="0" indent="-152400" algn="l" rtl="0">
              <a:spcBef>
                <a:spcPts val="0"/>
              </a:spcBef>
              <a:spcAft>
                <a:spcPts val="0"/>
              </a:spcAft>
              <a:buClr>
                <a:schemeClr val="dk1"/>
              </a:buClr>
              <a:buSzPts val="1200"/>
              <a:buFont typeface="Verdana"/>
              <a:buNone/>
            </a:pPr>
            <a:endParaRPr sz="1200" dirty="0">
              <a:latin typeface="Verdana"/>
              <a:ea typeface="Verdana"/>
              <a:cs typeface="Verdana"/>
              <a:sym typeface="Verdana"/>
            </a:endParaRPr>
          </a:p>
          <a:p>
            <a:pPr marL="228600" lvl="0" indent="-152400" algn="l" rtl="0">
              <a:spcBef>
                <a:spcPts val="0"/>
              </a:spcBef>
              <a:spcAft>
                <a:spcPts val="0"/>
              </a:spcAft>
              <a:buClr>
                <a:schemeClr val="dk1"/>
              </a:buClr>
              <a:buSzPts val="1200"/>
              <a:buFont typeface="Verdana"/>
              <a:buNone/>
            </a:pPr>
            <a:endParaRPr sz="1200" dirty="0">
              <a:latin typeface="Verdana"/>
              <a:ea typeface="Verdana"/>
              <a:cs typeface="Verdana"/>
              <a:sym typeface="Verdana"/>
            </a:endParaRPr>
          </a:p>
          <a:p>
            <a:pPr marL="0" lvl="0" indent="0" algn="l" rtl="0">
              <a:spcBef>
                <a:spcPts val="0"/>
              </a:spcBef>
              <a:spcAft>
                <a:spcPts val="0"/>
              </a:spcAft>
              <a:buNone/>
            </a:pPr>
            <a:endParaRPr dirty="0"/>
          </a:p>
        </p:txBody>
      </p:sp>
      <p:sp>
        <p:nvSpPr>
          <p:cNvPr id="442" name="Google Shape;442;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 name="Footer Placeholder 1">
            <a:extLst>
              <a:ext uri="{FF2B5EF4-FFF2-40B4-BE49-F238E27FC236}">
                <a16:creationId xmlns:a16="http://schemas.microsoft.com/office/drawing/2014/main" id="{853B442F-0E7E-9668-5CC4-C29B491EF083}"/>
              </a:ext>
            </a:extLst>
          </p:cNvPr>
          <p:cNvSpPr>
            <a:spLocks noGrp="1"/>
          </p:cNvSpPr>
          <p:nvPr>
            <p:ph type="ftr" idx="11"/>
          </p:nvPr>
        </p:nvSpPr>
        <p:spPr>
          <a:xfrm>
            <a:off x="0" y="8685213"/>
            <a:ext cx="3429000" cy="458787"/>
          </a:xfrm>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dirty="0">
                <a:ln>
                  <a:noFill/>
                </a:ln>
                <a:solidFill>
                  <a:srgbClr val="000000"/>
                </a:solidFill>
                <a:effectLst/>
                <a:uLnTx/>
                <a:uFillTx/>
                <a:latin typeface="Verdana"/>
                <a:ea typeface="Verdana"/>
                <a:cs typeface="Verdana"/>
                <a:sym typeface="Verdana"/>
              </a:rPr>
              <a:t>©2020-2025 Light of the World Learning</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9" name="Google Shape;619;p41: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i="0">
                <a:solidFill>
                  <a:schemeClr val="accent5"/>
                </a:solidFill>
                <a:latin typeface="Verdana"/>
                <a:ea typeface="Verdana"/>
                <a:cs typeface="Verdana"/>
                <a:sym typeface="Verdana"/>
              </a:rPr>
              <a:t>Homework 5A. – Bible Reading Review</a:t>
            </a:r>
            <a:endParaRPr i="0">
              <a:latin typeface="Verdana"/>
              <a:ea typeface="Verdana"/>
              <a:cs typeface="Verdana"/>
              <a:sym typeface="Verdana"/>
            </a:endParaRPr>
          </a:p>
          <a:p>
            <a:pPr marL="0" marR="0" lvl="0" indent="0" algn="l" rtl="0">
              <a:lnSpc>
                <a:spcPct val="100000"/>
              </a:lnSpc>
              <a:spcBef>
                <a:spcPts val="0"/>
              </a:spcBef>
              <a:spcAft>
                <a:spcPts val="0"/>
              </a:spcAft>
              <a:buClr>
                <a:schemeClr val="dk1"/>
              </a:buClr>
              <a:buSzPts val="1200"/>
              <a:buFont typeface="Calibri"/>
              <a:buNone/>
            </a:pPr>
            <a:endParaRPr b="0" i="0" u="none" strike="noStrike" cap="none">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b="0" i="0" u="none" strike="noStrike" cap="none">
                <a:solidFill>
                  <a:schemeClr val="dk1"/>
                </a:solidFill>
                <a:latin typeface="Verdana"/>
                <a:ea typeface="Verdana"/>
                <a:cs typeface="Verdana"/>
                <a:sym typeface="Verdana"/>
              </a:rPr>
              <a:t>Ask the </a:t>
            </a:r>
            <a:r>
              <a:rPr lang="en-US">
                <a:solidFill>
                  <a:schemeClr val="dk1"/>
                </a:solidFill>
                <a:latin typeface="Verdana"/>
                <a:ea typeface="Verdana"/>
                <a:cs typeface="Verdana"/>
                <a:sym typeface="Verdana"/>
              </a:rPr>
              <a:t>students to tell the Bible story to a partner and then interview the partner, and write their partner’s answers. Then they will switch roles and answer their partner’s questions.</a:t>
            </a:r>
            <a:endParaRPr/>
          </a:p>
          <a:p>
            <a:pPr marL="0" lvl="0" indent="0" algn="l" rtl="0">
              <a:lnSpc>
                <a:spcPct val="100000"/>
              </a:lnSpc>
              <a:spcBef>
                <a:spcPts val="0"/>
              </a:spcBef>
              <a:spcAft>
                <a:spcPts val="0"/>
              </a:spcAft>
              <a:buSzPts val="1400"/>
              <a:buNone/>
            </a:pPr>
            <a:endParaRPr>
              <a:latin typeface="Verdana"/>
              <a:ea typeface="Verdana"/>
              <a:cs typeface="Verdana"/>
              <a:sym typeface="Verdana"/>
            </a:endParaRPr>
          </a:p>
          <a:p>
            <a:pPr marL="0" lvl="0" indent="0" algn="l" rtl="0">
              <a:lnSpc>
                <a:spcPct val="100000"/>
              </a:lnSpc>
              <a:spcBef>
                <a:spcPts val="0"/>
              </a:spcBef>
              <a:spcAft>
                <a:spcPts val="0"/>
              </a:spcAft>
              <a:buSzPts val="1400"/>
              <a:buNone/>
            </a:pPr>
            <a:r>
              <a:rPr lang="en-US">
                <a:solidFill>
                  <a:schemeClr val="dk1"/>
                </a:solidFill>
                <a:latin typeface="Verdana"/>
                <a:ea typeface="Verdana"/>
                <a:cs typeface="Verdana"/>
                <a:sym typeface="Verdana"/>
              </a:rPr>
              <a:t>Check answers for correct grammar and punctuation.</a:t>
            </a:r>
            <a:endParaRPr>
              <a:latin typeface="Verdana"/>
              <a:ea typeface="Verdana"/>
              <a:cs typeface="Verdana"/>
              <a:sym typeface="Verdana"/>
            </a:endParaRPr>
          </a:p>
          <a:p>
            <a:pPr marL="0" lvl="0" indent="0" algn="l" rtl="0">
              <a:lnSpc>
                <a:spcPct val="100000"/>
              </a:lnSpc>
              <a:spcBef>
                <a:spcPts val="0"/>
              </a:spcBef>
              <a:spcAft>
                <a:spcPts val="0"/>
              </a:spcAft>
              <a:buSzPts val="1400"/>
              <a:buNone/>
            </a:pPr>
            <a:r>
              <a:rPr lang="en-US">
                <a:solidFill>
                  <a:schemeClr val="dk1"/>
                </a:solidFill>
                <a:latin typeface="Verdana"/>
                <a:ea typeface="Verdana"/>
                <a:cs typeface="Verdana"/>
                <a:sym typeface="Verdana"/>
              </a:rPr>
              <a:t> </a:t>
            </a:r>
            <a:endParaRPr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200"/>
              <a:buFont typeface="Calibri"/>
              <a:buNone/>
            </a:pPr>
            <a:r>
              <a:rPr lang="en-US" b="1" i="0" u="none" strike="noStrike" cap="none">
                <a:solidFill>
                  <a:schemeClr val="dk1"/>
                </a:solidFill>
                <a:latin typeface="Verdana"/>
                <a:ea typeface="Verdana"/>
                <a:cs typeface="Verdana"/>
                <a:sym typeface="Verdana"/>
              </a:rPr>
              <a:t>Answers will vary.</a:t>
            </a:r>
            <a:endParaRPr>
              <a:latin typeface="Verdana"/>
              <a:ea typeface="Verdana"/>
              <a:cs typeface="Verdana"/>
              <a:sym typeface="Verdana"/>
            </a:endParaRPr>
          </a:p>
          <a:p>
            <a:pPr marL="0" marR="0" lvl="0" indent="0" algn="l" rtl="0">
              <a:lnSpc>
                <a:spcPct val="100000"/>
              </a:lnSpc>
              <a:spcBef>
                <a:spcPts val="0"/>
              </a:spcBef>
              <a:spcAft>
                <a:spcPts val="0"/>
              </a:spcAft>
              <a:buClr>
                <a:schemeClr val="dk1"/>
              </a:buClr>
              <a:buSzPts val="1200"/>
              <a:buFont typeface="Calibri"/>
              <a:buNone/>
            </a:pPr>
            <a:endParaRPr>
              <a:latin typeface="Verdana"/>
              <a:ea typeface="Verdana"/>
              <a:cs typeface="Verdana"/>
              <a:sym typeface="Verdana"/>
            </a:endParaRPr>
          </a:p>
          <a:p>
            <a:pPr marL="0" marR="0" lvl="0" indent="0" algn="l" rtl="0">
              <a:lnSpc>
                <a:spcPct val="100000"/>
              </a:lnSpc>
              <a:spcBef>
                <a:spcPts val="0"/>
              </a:spcBef>
              <a:spcAft>
                <a:spcPts val="0"/>
              </a:spcAft>
              <a:buClr>
                <a:schemeClr val="dk1"/>
              </a:buClr>
              <a:buSzPts val="1200"/>
              <a:buFont typeface="Calibri"/>
              <a:buNone/>
            </a:pPr>
            <a:endParaRPr u="none" strike="noStrike" cap="none">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endParaRPr>
              <a:latin typeface="Verdana"/>
              <a:ea typeface="Verdana"/>
              <a:cs typeface="Verdana"/>
              <a:sym typeface="Verdana"/>
            </a:endParaRPr>
          </a:p>
        </p:txBody>
      </p:sp>
      <p:sp>
        <p:nvSpPr>
          <p:cNvPr id="6" name="Google Shape;235;p2:notes">
            <a:extLst>
              <a:ext uri="{FF2B5EF4-FFF2-40B4-BE49-F238E27FC236}">
                <a16:creationId xmlns:a16="http://schemas.microsoft.com/office/drawing/2014/main" id="{354EDAC9-1BF7-4BA3-83D5-0176DF367EC4}"/>
              </a:ext>
            </a:extLst>
          </p:cNvPr>
          <p:cNvSpPr txBox="1">
            <a:spLocks noGrp="1"/>
          </p:cNvSpPr>
          <p:nvPr>
            <p:ph type="ftr" idx="11"/>
          </p:nvPr>
        </p:nvSpPr>
        <p:spPr>
          <a:xfrm>
            <a:off x="0" y="8672993"/>
            <a:ext cx="34290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solidFill>
                  <a:schemeClr val="accent3"/>
                </a:solidFill>
              </a:rPr>
              <a:t>©2020-2025 Light of the World Learning</a:t>
            </a:r>
            <a:endParaRPr dirty="0">
              <a:solidFill>
                <a:schemeClr val="accent3"/>
              </a:solidFill>
            </a:endParaRPr>
          </a:p>
        </p:txBody>
      </p:sp>
      <p:sp>
        <p:nvSpPr>
          <p:cNvPr id="7" name="Google Shape;236;p2:notes">
            <a:extLst>
              <a:ext uri="{FF2B5EF4-FFF2-40B4-BE49-F238E27FC236}">
                <a16:creationId xmlns:a16="http://schemas.microsoft.com/office/drawing/2014/main" id="{1674971B-EAE3-4C39-9721-5E11E662DEC7}"/>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sz="1800">
                <a:solidFill>
                  <a:schemeClr val="accent3"/>
                </a:solidFill>
                <a:latin typeface="Verdana"/>
                <a:ea typeface="Verdana"/>
                <a:cs typeface="Verdana"/>
                <a:sym typeface="Verdana"/>
              </a:rPr>
              <a:t>39</a:t>
            </a:fld>
            <a:endParaRPr sz="1800" dirty="0">
              <a:solidFill>
                <a:schemeClr val="accent3"/>
              </a:solidFill>
              <a:latin typeface="Verdana"/>
              <a:ea typeface="Verdana"/>
              <a:cs typeface="Verdana"/>
              <a:sym typeface="Verdana"/>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25b6db23ea4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25b6db23ea4_0_0:notes"/>
          <p:cNvSpPr txBox="1">
            <a:spLocks noGrp="1"/>
          </p:cNvSpPr>
          <p:nvPr>
            <p:ph type="body" idx="1"/>
          </p:nvPr>
        </p:nvSpPr>
        <p:spPr>
          <a:xfrm>
            <a:off x="685800" y="4400549"/>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1" i="0" u="none" strike="noStrike" kern="0" cap="none" spc="0" normalizeH="0" baseline="0" noProof="0" dirty="0">
                <a:ln>
                  <a:noFill/>
                </a:ln>
                <a:solidFill>
                  <a:srgbClr val="4472C4"/>
                </a:solidFill>
                <a:effectLst/>
                <a:uLnTx/>
                <a:uFillTx/>
                <a:latin typeface="Verdana"/>
                <a:ea typeface="Verdana"/>
                <a:cs typeface="Verdana"/>
                <a:sym typeface="Verdana"/>
              </a:rPr>
              <a:t>1B. Read about the Theme Picture</a:t>
            </a:r>
            <a:endParaRPr kumimoji="0" lang="en-US" sz="1200" b="0" i="0" u="none" strike="noStrike" kern="0" cap="none" spc="0" normalizeH="0" baseline="0" noProof="0" dirty="0">
              <a:ln>
                <a:noFill/>
              </a:ln>
              <a:solidFill>
                <a:srgbClr val="4472C4"/>
              </a:solidFill>
              <a:effectLst/>
              <a:uLnTx/>
              <a:uFillTx/>
              <a:latin typeface="Verdana"/>
              <a:ea typeface="Verdana"/>
              <a:cs typeface="Verdana"/>
              <a:sym typeface="Verdana"/>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200" b="0" i="0" u="none" strike="noStrike" kern="0" cap="none" spc="0" normalizeH="0" baseline="0" noProof="0" dirty="0">
              <a:ln>
                <a:noFill/>
              </a:ln>
              <a:solidFill>
                <a:srgbClr val="000000"/>
              </a:solidFill>
              <a:effectLst/>
              <a:uLnTx/>
              <a:uFillTx/>
              <a:latin typeface="Verdana"/>
              <a:ea typeface="Verdana"/>
              <a:cs typeface="Verdana"/>
              <a:sym typeface="Verdan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Verdana"/>
                <a:ea typeface="Verdana"/>
                <a:cs typeface="Verdana"/>
                <a:sym typeface="Verdana"/>
              </a:rPr>
              <a:t>Please read the description of the theme picture to the students and point to the pictured vocabulary. If students ask about words, give simple definitions.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dirty="0">
                <a:ln>
                  <a:noFill/>
                </a:ln>
                <a:solidFill>
                  <a:srgbClr val="000000"/>
                </a:solidFill>
                <a:effectLst/>
                <a:uLnTx/>
                <a:uFillTx/>
                <a:latin typeface="Verdana"/>
                <a:ea typeface="Verdana"/>
                <a:cs typeface="Verdana"/>
                <a:sym typeface="Verdana"/>
              </a:rPr>
              <a:t>Practice of vocabulary begins with the following slide.</a:t>
            </a:r>
          </a:p>
          <a:p>
            <a:pPr marL="0" lvl="0" indent="0" algn="l" rtl="0">
              <a:spcBef>
                <a:spcPts val="0"/>
              </a:spcBef>
              <a:spcAft>
                <a:spcPts val="0"/>
              </a:spcAft>
              <a:buNone/>
            </a:pPr>
            <a:endParaRPr dirty="0"/>
          </a:p>
        </p:txBody>
      </p:sp>
      <p:sp>
        <p:nvSpPr>
          <p:cNvPr id="5" name="Google Shape;235;p2:notes">
            <a:extLst>
              <a:ext uri="{FF2B5EF4-FFF2-40B4-BE49-F238E27FC236}">
                <a16:creationId xmlns:a16="http://schemas.microsoft.com/office/drawing/2014/main" id="{F954A030-B5FB-437A-BB65-AE56F4F187F3}"/>
              </a:ext>
            </a:extLst>
          </p:cNvPr>
          <p:cNvSpPr txBox="1">
            <a:spLocks noGrp="1"/>
          </p:cNvSpPr>
          <p:nvPr>
            <p:ph type="ftr" idx="11"/>
          </p:nvPr>
        </p:nvSpPr>
        <p:spPr>
          <a:xfrm>
            <a:off x="0" y="8672993"/>
            <a:ext cx="34290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solidFill>
                  <a:schemeClr val="accent3"/>
                </a:solidFill>
              </a:rPr>
              <a:t>©2020-2025 Light of the World Learning</a:t>
            </a:r>
            <a:endParaRPr dirty="0">
              <a:solidFill>
                <a:schemeClr val="accent3"/>
              </a:solidFill>
            </a:endParaRPr>
          </a:p>
        </p:txBody>
      </p:sp>
      <p:sp>
        <p:nvSpPr>
          <p:cNvPr id="6" name="Google Shape;236;p2:notes">
            <a:extLst>
              <a:ext uri="{FF2B5EF4-FFF2-40B4-BE49-F238E27FC236}">
                <a16:creationId xmlns:a16="http://schemas.microsoft.com/office/drawing/2014/main" id="{7BC08C61-BEF9-44FE-A9BE-B5F369BADFB9}"/>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sz="1800">
                <a:solidFill>
                  <a:schemeClr val="accent3"/>
                </a:solidFill>
                <a:latin typeface="Verdana"/>
                <a:ea typeface="Verdana"/>
                <a:cs typeface="Verdana"/>
                <a:sym typeface="Verdana"/>
              </a:rPr>
              <a:t>4</a:t>
            </a:fld>
            <a:endParaRPr sz="1800" dirty="0">
              <a:solidFill>
                <a:schemeClr val="accent3"/>
              </a:solidFill>
              <a:latin typeface="Verdana"/>
              <a:ea typeface="Verdana"/>
              <a:cs typeface="Verdana"/>
              <a:sym typeface="Verdana"/>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0" name="Google Shape;630;p42: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i="0" dirty="0">
                <a:solidFill>
                  <a:schemeClr val="accent5"/>
                </a:solidFill>
                <a:latin typeface="Verdana"/>
                <a:ea typeface="Verdana"/>
                <a:cs typeface="Verdana"/>
                <a:sym typeface="Verdana"/>
              </a:rPr>
              <a:t>Homework 5B. – Bible Reading Review</a:t>
            </a:r>
            <a:endParaRPr i="0" dirty="0">
              <a:latin typeface="Verdana"/>
              <a:ea typeface="Verdana"/>
              <a:cs typeface="Verdana"/>
              <a:sym typeface="Verdana"/>
            </a:endParaRPr>
          </a:p>
          <a:p>
            <a:pPr marL="0" lvl="0" indent="0" algn="l" rtl="0">
              <a:lnSpc>
                <a:spcPct val="100000"/>
              </a:lnSpc>
              <a:spcBef>
                <a:spcPts val="0"/>
              </a:spcBef>
              <a:spcAft>
                <a:spcPts val="0"/>
              </a:spcAft>
              <a:buSzPts val="1400"/>
              <a:buNone/>
            </a:pPr>
            <a:endParaRPr i="0"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i="0" dirty="0">
                <a:latin typeface="Verdana"/>
                <a:ea typeface="Verdana"/>
                <a:cs typeface="Verdana"/>
                <a:sym typeface="Verdana"/>
              </a:rPr>
              <a:t>Students may look back at the story to write their answers.</a:t>
            </a:r>
            <a:endParaRPr dirty="0"/>
          </a:p>
          <a:p>
            <a:pPr marL="0" lvl="0" indent="0" algn="l" rtl="0">
              <a:lnSpc>
                <a:spcPct val="150000"/>
              </a:lnSpc>
              <a:spcBef>
                <a:spcPts val="0"/>
              </a:spcBef>
              <a:spcAft>
                <a:spcPts val="0"/>
              </a:spcAft>
              <a:buSzPts val="1400"/>
              <a:buNone/>
            </a:pPr>
            <a:r>
              <a:rPr lang="en-US" b="1" i="0" dirty="0">
                <a:latin typeface="Verdana"/>
                <a:ea typeface="Verdana"/>
                <a:cs typeface="Verdana"/>
                <a:sym typeface="Verdana"/>
              </a:rPr>
              <a:t>Answers will vary but may include:</a:t>
            </a:r>
            <a:endParaRPr dirty="0"/>
          </a:p>
          <a:p>
            <a:pPr marL="0" lvl="0" indent="0" algn="l" rtl="0">
              <a:lnSpc>
                <a:spcPct val="150000"/>
              </a:lnSpc>
              <a:spcBef>
                <a:spcPts val="0"/>
              </a:spcBef>
              <a:spcAft>
                <a:spcPts val="0"/>
              </a:spcAft>
              <a:buSzPts val="1400"/>
              <a:buNone/>
            </a:pPr>
            <a:r>
              <a:rPr lang="en-US" dirty="0">
                <a:latin typeface="Verdana"/>
                <a:ea typeface="Verdana"/>
                <a:cs typeface="Verdana"/>
                <a:sym typeface="Verdana"/>
              </a:rPr>
              <a:t>Jesus was killed on a cross. Peter denied him three times. Pilate asked Jesus, “Are you the king of the Jews?” Judas betrayed Jesus and killed himself. The soldiers mocked Jesus and beat him and crucified him. Joseph and Nicodemus put his body in a tomb.</a:t>
            </a:r>
            <a:endParaRPr b="0" dirty="0">
              <a:latin typeface="Verdana"/>
              <a:ea typeface="Verdana"/>
              <a:cs typeface="Verdana"/>
              <a:sym typeface="Verdana"/>
            </a:endParaRPr>
          </a:p>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5" name="Google Shape;235;p2:notes">
            <a:extLst>
              <a:ext uri="{FF2B5EF4-FFF2-40B4-BE49-F238E27FC236}">
                <a16:creationId xmlns:a16="http://schemas.microsoft.com/office/drawing/2014/main" id="{667F972D-ADC5-4059-ABDA-594B53EAF9F1}"/>
              </a:ext>
            </a:extLst>
          </p:cNvPr>
          <p:cNvSpPr txBox="1">
            <a:spLocks noGrp="1"/>
          </p:cNvSpPr>
          <p:nvPr>
            <p:ph type="ftr" idx="11"/>
          </p:nvPr>
        </p:nvSpPr>
        <p:spPr>
          <a:xfrm>
            <a:off x="0" y="8672993"/>
            <a:ext cx="34290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solidFill>
                  <a:schemeClr val="accent3"/>
                </a:solidFill>
              </a:rPr>
              <a:t>©2020-2025 Light of the World Learning</a:t>
            </a:r>
            <a:endParaRPr dirty="0">
              <a:solidFill>
                <a:schemeClr val="accent3"/>
              </a:solidFill>
            </a:endParaRPr>
          </a:p>
        </p:txBody>
      </p:sp>
      <p:sp>
        <p:nvSpPr>
          <p:cNvPr id="6" name="Google Shape;236;p2:notes">
            <a:extLst>
              <a:ext uri="{FF2B5EF4-FFF2-40B4-BE49-F238E27FC236}">
                <a16:creationId xmlns:a16="http://schemas.microsoft.com/office/drawing/2014/main" id="{508F74D5-0F33-47FE-88FB-63A0F0DA7FCD}"/>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sz="1800">
                <a:solidFill>
                  <a:schemeClr val="accent3"/>
                </a:solidFill>
                <a:latin typeface="Verdana"/>
                <a:ea typeface="Verdana"/>
                <a:cs typeface="Verdana"/>
                <a:sym typeface="Verdana"/>
              </a:rPr>
              <a:t>40</a:t>
            </a:fld>
            <a:endParaRPr sz="1800" dirty="0">
              <a:solidFill>
                <a:schemeClr val="accent3"/>
              </a:solidFill>
              <a:latin typeface="Verdana"/>
              <a:ea typeface="Verdana"/>
              <a:cs typeface="Verdana"/>
              <a:sym typeface="Verdana"/>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9" name="Google Shape;639;p43: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i="0">
                <a:solidFill>
                  <a:schemeClr val="accent5"/>
                </a:solidFill>
                <a:latin typeface="Verdana"/>
                <a:ea typeface="Verdana"/>
                <a:cs typeface="Verdana"/>
                <a:sym typeface="Verdana"/>
              </a:rPr>
              <a:t>Homework 5</a:t>
            </a:r>
            <a:r>
              <a:rPr lang="en-US" b="1">
                <a:solidFill>
                  <a:schemeClr val="accent5"/>
                </a:solidFill>
                <a:latin typeface="Verdana"/>
                <a:ea typeface="Verdana"/>
                <a:cs typeface="Verdana"/>
                <a:sym typeface="Verdana"/>
              </a:rPr>
              <a:t>C</a:t>
            </a:r>
            <a:r>
              <a:rPr lang="en-US" b="1" i="0">
                <a:solidFill>
                  <a:schemeClr val="accent5"/>
                </a:solidFill>
                <a:latin typeface="Verdana"/>
                <a:ea typeface="Verdana"/>
                <a:cs typeface="Verdana"/>
                <a:sym typeface="Verdana"/>
              </a:rPr>
              <a:t>. – Bible Reading Review</a:t>
            </a:r>
            <a:endParaRPr i="0">
              <a:latin typeface="Verdana"/>
              <a:ea typeface="Verdana"/>
              <a:cs typeface="Verdana"/>
              <a:sym typeface="Verdana"/>
            </a:endParaRPr>
          </a:p>
          <a:p>
            <a:pPr marL="0" lvl="0" indent="0" algn="l" rtl="0">
              <a:lnSpc>
                <a:spcPct val="100000"/>
              </a:lnSpc>
              <a:spcBef>
                <a:spcPts val="0"/>
              </a:spcBef>
              <a:spcAft>
                <a:spcPts val="0"/>
              </a:spcAft>
              <a:buSzPts val="1400"/>
              <a:buNone/>
            </a:pPr>
            <a:endParaRPr i="0">
              <a:latin typeface="Verdana"/>
              <a:ea typeface="Verdana"/>
              <a:cs typeface="Verdana"/>
              <a:sym typeface="Verdana"/>
            </a:endParaRPr>
          </a:p>
          <a:p>
            <a:pPr marL="0" lvl="0" indent="0" algn="l" rtl="0">
              <a:lnSpc>
                <a:spcPct val="100000"/>
              </a:lnSpc>
              <a:spcBef>
                <a:spcPts val="0"/>
              </a:spcBef>
              <a:spcAft>
                <a:spcPts val="0"/>
              </a:spcAft>
              <a:buSzPts val="4400"/>
              <a:buNone/>
            </a:pPr>
            <a:r>
              <a:rPr lang="en-US">
                <a:latin typeface="Verdana"/>
                <a:ea typeface="Verdana"/>
                <a:cs typeface="Verdana"/>
                <a:sym typeface="Verdana"/>
              </a:rPr>
              <a:t>Use these pictures from the story to help you write a one-paragraph summary of the Bible story on the next slide.</a:t>
            </a:r>
            <a:endParaRPr/>
          </a:p>
          <a:p>
            <a:pPr marL="0" lvl="0" indent="0" algn="l" rtl="0">
              <a:lnSpc>
                <a:spcPct val="100000"/>
              </a:lnSpc>
              <a:spcBef>
                <a:spcPts val="0"/>
              </a:spcBef>
              <a:spcAft>
                <a:spcPts val="0"/>
              </a:spcAft>
              <a:buSzPts val="4400"/>
              <a:buNone/>
            </a:pPr>
            <a:endParaRPr>
              <a:latin typeface="Verdana"/>
              <a:ea typeface="Verdana"/>
              <a:cs typeface="Verdana"/>
              <a:sym typeface="Verdana"/>
            </a:endParaRPr>
          </a:p>
        </p:txBody>
      </p:sp>
      <p:sp>
        <p:nvSpPr>
          <p:cNvPr id="6" name="Google Shape;235;p2:notes">
            <a:extLst>
              <a:ext uri="{FF2B5EF4-FFF2-40B4-BE49-F238E27FC236}">
                <a16:creationId xmlns:a16="http://schemas.microsoft.com/office/drawing/2014/main" id="{C4DC1415-8B73-4197-8E23-C929FDEC77A1}"/>
              </a:ext>
            </a:extLst>
          </p:cNvPr>
          <p:cNvSpPr txBox="1">
            <a:spLocks noGrp="1"/>
          </p:cNvSpPr>
          <p:nvPr>
            <p:ph type="ftr" idx="11"/>
          </p:nvPr>
        </p:nvSpPr>
        <p:spPr>
          <a:xfrm>
            <a:off x="0" y="8672993"/>
            <a:ext cx="34290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solidFill>
                  <a:schemeClr val="accent3"/>
                </a:solidFill>
              </a:rPr>
              <a:t>©2020-2025 Light of the World Learning</a:t>
            </a:r>
            <a:endParaRPr dirty="0">
              <a:solidFill>
                <a:schemeClr val="accent3"/>
              </a:solidFill>
            </a:endParaRPr>
          </a:p>
        </p:txBody>
      </p:sp>
      <p:sp>
        <p:nvSpPr>
          <p:cNvPr id="7" name="Google Shape;236;p2:notes">
            <a:extLst>
              <a:ext uri="{FF2B5EF4-FFF2-40B4-BE49-F238E27FC236}">
                <a16:creationId xmlns:a16="http://schemas.microsoft.com/office/drawing/2014/main" id="{CA6E892C-589B-42D8-B807-CA34A2E3A39F}"/>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sz="1800">
                <a:solidFill>
                  <a:schemeClr val="accent3"/>
                </a:solidFill>
                <a:latin typeface="Verdana"/>
                <a:ea typeface="Verdana"/>
                <a:cs typeface="Verdana"/>
                <a:sym typeface="Verdana"/>
              </a:rPr>
              <a:t>41</a:t>
            </a:fld>
            <a:endParaRPr sz="1800" dirty="0">
              <a:solidFill>
                <a:schemeClr val="accent3"/>
              </a:solidFill>
              <a:latin typeface="Verdana"/>
              <a:ea typeface="Verdana"/>
              <a:cs typeface="Verdana"/>
              <a:sym typeface="Verdana"/>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25d29740610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6" name="Google Shape;656;g25d29740610_0_0: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Homework 5C. – Writing</a:t>
            </a:r>
            <a:endParaRPr dirty="0"/>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Calibri"/>
              <a:buNone/>
            </a:pPr>
            <a:r>
              <a:rPr lang="en-US" b="1" dirty="0">
                <a:latin typeface="Verdana"/>
                <a:ea typeface="Verdana"/>
                <a:cs typeface="Verdana"/>
                <a:sym typeface="Verdana"/>
              </a:rPr>
              <a:t>Model. </a:t>
            </a:r>
            <a:r>
              <a:rPr lang="en-US" dirty="0">
                <a:latin typeface="Verdana"/>
                <a:ea typeface="Verdana"/>
                <a:cs typeface="Verdana"/>
                <a:sym typeface="Verdana"/>
              </a:rPr>
              <a:t>Write something about how Jesus’ death on the cross has affected you.</a:t>
            </a: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Calibri"/>
              <a:buNone/>
            </a:pPr>
            <a:r>
              <a:rPr lang="en-US" dirty="0">
                <a:latin typeface="Verdana"/>
                <a:ea typeface="Verdana"/>
                <a:cs typeface="Verdana"/>
                <a:sym typeface="Verdana"/>
              </a:rPr>
              <a:t>Answers will vary.</a:t>
            </a:r>
            <a:endParaRPr dirty="0">
              <a:latin typeface="Verdana"/>
              <a:ea typeface="Verdana"/>
              <a:cs typeface="Verdana"/>
              <a:sym typeface="Verdana"/>
            </a:endParaRPr>
          </a:p>
        </p:txBody>
      </p:sp>
      <p:sp>
        <p:nvSpPr>
          <p:cNvPr id="6" name="Google Shape;235;p2:notes">
            <a:extLst>
              <a:ext uri="{FF2B5EF4-FFF2-40B4-BE49-F238E27FC236}">
                <a16:creationId xmlns:a16="http://schemas.microsoft.com/office/drawing/2014/main" id="{019BD843-B31B-4E1F-A63F-0EDA7DA1C9C1}"/>
              </a:ext>
            </a:extLst>
          </p:cNvPr>
          <p:cNvSpPr txBox="1">
            <a:spLocks noGrp="1"/>
          </p:cNvSpPr>
          <p:nvPr>
            <p:ph type="ftr" idx="11"/>
          </p:nvPr>
        </p:nvSpPr>
        <p:spPr>
          <a:xfrm>
            <a:off x="0" y="8672993"/>
            <a:ext cx="34290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solidFill>
                  <a:schemeClr val="accent3"/>
                </a:solidFill>
              </a:rPr>
              <a:t>©2020-2025 Light of the World Learning</a:t>
            </a:r>
            <a:endParaRPr dirty="0">
              <a:solidFill>
                <a:schemeClr val="accent3"/>
              </a:solidFill>
            </a:endParaRPr>
          </a:p>
        </p:txBody>
      </p:sp>
      <p:sp>
        <p:nvSpPr>
          <p:cNvPr id="7" name="Google Shape;236;p2:notes">
            <a:extLst>
              <a:ext uri="{FF2B5EF4-FFF2-40B4-BE49-F238E27FC236}">
                <a16:creationId xmlns:a16="http://schemas.microsoft.com/office/drawing/2014/main" id="{A12BC2CB-8E9F-49DE-A008-15A03D4118A1}"/>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sz="1800">
                <a:solidFill>
                  <a:schemeClr val="accent3"/>
                </a:solidFill>
                <a:latin typeface="Verdana"/>
                <a:ea typeface="Verdana"/>
                <a:cs typeface="Verdana"/>
                <a:sym typeface="Verdana"/>
              </a:rPr>
              <a:t>42</a:t>
            </a:fld>
            <a:endParaRPr sz="1800" dirty="0">
              <a:solidFill>
                <a:schemeClr val="accent3"/>
              </a:solidFill>
              <a:latin typeface="Verdana"/>
              <a:ea typeface="Verdana"/>
              <a:cs typeface="Verdana"/>
              <a:sym typeface="Verdana"/>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7" name="Google Shape;667;p44: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Homework 6A. – Memorize a Verse</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Learners get to choose A, B, or C (on the next slide) to memorize. Please notice that the memory work is not long. Everyone, regardless of skill level, should be able to do it. </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b="1" dirty="0">
                <a:latin typeface="Verdana"/>
                <a:ea typeface="Verdana"/>
                <a:cs typeface="Verdana"/>
                <a:sym typeface="Verdana"/>
              </a:rPr>
              <a:t>1. Model. </a:t>
            </a:r>
            <a:r>
              <a:rPr lang="en-US" dirty="0">
                <a:latin typeface="Verdana"/>
                <a:ea typeface="Verdana"/>
                <a:cs typeface="Verdana"/>
                <a:sym typeface="Verdana"/>
              </a:rPr>
              <a:t>Recite a verse from memory. </a:t>
            </a:r>
            <a:endParaRPr dirty="0">
              <a:latin typeface="Verdana"/>
              <a:ea typeface="Verdana"/>
              <a:cs typeface="Verdana"/>
              <a:sym typeface="Verdana"/>
            </a:endParaRPr>
          </a:p>
          <a:p>
            <a:pPr marL="228600" lvl="0" indent="-152400" algn="l" rtl="0">
              <a:lnSpc>
                <a:spcPct val="100000"/>
              </a:lnSpc>
              <a:spcBef>
                <a:spcPts val="0"/>
              </a:spcBef>
              <a:spcAft>
                <a:spcPts val="0"/>
              </a:spcAft>
              <a:buClr>
                <a:schemeClr val="dk1"/>
              </a:buClr>
              <a:buSzPts val="1200"/>
              <a:buFont typeface="Calibri"/>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b="1" dirty="0">
                <a:latin typeface="Verdana"/>
                <a:ea typeface="Verdana"/>
                <a:cs typeface="Verdana"/>
                <a:sym typeface="Verdana"/>
              </a:rPr>
              <a:t>2. Repeat. </a:t>
            </a:r>
            <a:r>
              <a:rPr lang="en-US" dirty="0">
                <a:latin typeface="Verdana"/>
                <a:ea typeface="Verdana"/>
                <a:cs typeface="Verdana"/>
                <a:sym typeface="Verdana"/>
              </a:rPr>
              <a:t>Encourage students to find someone with whom to practice conversing and reading the completed homework assignment. </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b="1" dirty="0">
                <a:latin typeface="Verdana"/>
                <a:ea typeface="Verdana"/>
                <a:cs typeface="Verdana"/>
                <a:sym typeface="Verdana"/>
              </a:rPr>
              <a:t>3. Solo. </a:t>
            </a:r>
            <a:r>
              <a:rPr lang="en-US" dirty="0">
                <a:latin typeface="Verdana"/>
                <a:ea typeface="Verdana"/>
                <a:cs typeface="Verdana"/>
                <a:sym typeface="Verdana"/>
              </a:rPr>
              <a:t>Students will recite the verse from memory at the next class.</a:t>
            </a:r>
            <a:br>
              <a:rPr lang="en-US" dirty="0">
                <a:latin typeface="Verdana"/>
                <a:ea typeface="Verdana"/>
                <a:cs typeface="Verdana"/>
                <a:sym typeface="Verdana"/>
              </a:rPr>
            </a:br>
            <a:endParaRPr dirty="0">
              <a:latin typeface="Verdana"/>
              <a:ea typeface="Verdana"/>
              <a:cs typeface="Verdana"/>
              <a:sym typeface="Verdana"/>
            </a:endParaRPr>
          </a:p>
        </p:txBody>
      </p:sp>
      <p:sp>
        <p:nvSpPr>
          <p:cNvPr id="6" name="Google Shape;235;p2:notes">
            <a:extLst>
              <a:ext uri="{FF2B5EF4-FFF2-40B4-BE49-F238E27FC236}">
                <a16:creationId xmlns:a16="http://schemas.microsoft.com/office/drawing/2014/main" id="{305E2E2B-54E1-44CA-9313-580354FEF9BA}"/>
              </a:ext>
            </a:extLst>
          </p:cNvPr>
          <p:cNvSpPr txBox="1">
            <a:spLocks noGrp="1"/>
          </p:cNvSpPr>
          <p:nvPr>
            <p:ph type="ftr" idx="11"/>
          </p:nvPr>
        </p:nvSpPr>
        <p:spPr>
          <a:xfrm>
            <a:off x="0" y="8672993"/>
            <a:ext cx="34290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solidFill>
                  <a:schemeClr val="accent3"/>
                </a:solidFill>
              </a:rPr>
              <a:t>©2020-2025 Light of the World Learning</a:t>
            </a:r>
            <a:endParaRPr dirty="0">
              <a:solidFill>
                <a:schemeClr val="accent3"/>
              </a:solidFill>
            </a:endParaRPr>
          </a:p>
        </p:txBody>
      </p:sp>
      <p:sp>
        <p:nvSpPr>
          <p:cNvPr id="7" name="Google Shape;236;p2:notes">
            <a:extLst>
              <a:ext uri="{FF2B5EF4-FFF2-40B4-BE49-F238E27FC236}">
                <a16:creationId xmlns:a16="http://schemas.microsoft.com/office/drawing/2014/main" id="{0DFDE09D-7161-41A4-9539-ABDBB680F20B}"/>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sz="1800">
                <a:solidFill>
                  <a:schemeClr val="accent3"/>
                </a:solidFill>
                <a:latin typeface="Verdana"/>
                <a:ea typeface="Verdana"/>
                <a:cs typeface="Verdana"/>
                <a:sym typeface="Verdana"/>
              </a:rPr>
              <a:t>43</a:t>
            </a:fld>
            <a:endParaRPr sz="1800" dirty="0">
              <a:solidFill>
                <a:schemeClr val="accent3"/>
              </a:solidFill>
              <a:latin typeface="Verdana"/>
              <a:ea typeface="Verdana"/>
              <a:cs typeface="Verdana"/>
              <a:sym typeface="Verdana"/>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1" name="Google Shape;681;p45: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solidFill>
                  <a:schemeClr val="accent5"/>
                </a:solidFill>
                <a:latin typeface="Verdana"/>
                <a:ea typeface="Verdana"/>
                <a:cs typeface="Verdana"/>
                <a:sym typeface="Verdana"/>
              </a:rPr>
              <a:t>Homework 6B. – Memorize a verse and read the next lessons’ verses.</a:t>
            </a:r>
            <a:endParaRPr>
              <a:latin typeface="Verdana"/>
              <a:ea typeface="Verdana"/>
              <a:cs typeface="Verdana"/>
              <a:sym typeface="Verdana"/>
            </a:endParaRPr>
          </a:p>
          <a:p>
            <a:pPr marL="0" lvl="0" indent="0" algn="l" rtl="0">
              <a:lnSpc>
                <a:spcPct val="100000"/>
              </a:lnSpc>
              <a:spcBef>
                <a:spcPts val="0"/>
              </a:spcBef>
              <a:spcAft>
                <a:spcPts val="0"/>
              </a:spcAft>
              <a:buSzPts val="1400"/>
              <a:buNone/>
            </a:pPr>
            <a:endParaRPr>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r>
              <a:rPr lang="en-US">
                <a:latin typeface="Verdana"/>
                <a:ea typeface="Verdana"/>
                <a:cs typeface="Verdana"/>
                <a:sym typeface="Verdana"/>
              </a:rPr>
              <a:t>Learners get to choose A, B, or C to memorize. </a:t>
            </a:r>
            <a:endParaRPr>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r>
              <a:rPr lang="en-US">
                <a:latin typeface="Verdana"/>
                <a:ea typeface="Verdana"/>
                <a:cs typeface="Verdana"/>
                <a:sym typeface="Verdana"/>
              </a:rPr>
              <a:t/>
            </a:r>
            <a:br>
              <a:rPr lang="en-US">
                <a:latin typeface="Verdana"/>
                <a:ea typeface="Verdana"/>
                <a:cs typeface="Verdana"/>
                <a:sym typeface="Verdana"/>
              </a:rPr>
            </a:br>
            <a:r>
              <a:rPr lang="en-US">
                <a:latin typeface="Verdana"/>
                <a:ea typeface="Verdana"/>
                <a:cs typeface="Verdana"/>
                <a:sym typeface="Verdana"/>
              </a:rPr>
              <a:t>Students will always read the Bible lesson in their first language (L1) before reading it in English the following lesson. Help them get a Bible in their own language if they don’t have one. They may also use Bible.IS or other Bible translation resources.</a:t>
            </a:r>
            <a:endParaRPr>
              <a:latin typeface="Verdana"/>
              <a:ea typeface="Verdana"/>
              <a:cs typeface="Verdana"/>
              <a:sym typeface="Verdana"/>
            </a:endParaRPr>
          </a:p>
          <a:p>
            <a:pPr marL="0" lvl="0" indent="0" algn="l" rtl="0">
              <a:lnSpc>
                <a:spcPct val="100000"/>
              </a:lnSpc>
              <a:spcBef>
                <a:spcPts val="0"/>
              </a:spcBef>
              <a:spcAft>
                <a:spcPts val="0"/>
              </a:spcAft>
              <a:buSzPts val="1400"/>
              <a:buNone/>
            </a:pPr>
            <a:endParaRPr>
              <a:latin typeface="Verdana"/>
              <a:ea typeface="Verdana"/>
              <a:cs typeface="Verdana"/>
              <a:sym typeface="Verdana"/>
            </a:endParaRPr>
          </a:p>
          <a:p>
            <a:pPr marL="0" lvl="0" indent="0" algn="l" rtl="0">
              <a:lnSpc>
                <a:spcPct val="100000"/>
              </a:lnSpc>
              <a:spcBef>
                <a:spcPts val="0"/>
              </a:spcBef>
              <a:spcAft>
                <a:spcPts val="0"/>
              </a:spcAft>
              <a:buSzPts val="1400"/>
              <a:buNone/>
            </a:pPr>
            <a:endParaRPr b="1">
              <a:solidFill>
                <a:schemeClr val="accent5"/>
              </a:solidFill>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endParaRPr>
              <a:latin typeface="Verdana"/>
              <a:ea typeface="Verdana"/>
              <a:cs typeface="Verdana"/>
              <a:sym typeface="Verdana"/>
            </a:endParaRPr>
          </a:p>
          <a:p>
            <a:pPr marL="0" lvl="0" indent="0" algn="l" rtl="0">
              <a:lnSpc>
                <a:spcPct val="100000"/>
              </a:lnSpc>
              <a:spcBef>
                <a:spcPts val="0"/>
              </a:spcBef>
              <a:spcAft>
                <a:spcPts val="0"/>
              </a:spcAft>
              <a:buSzPts val="1400"/>
              <a:buNone/>
            </a:pPr>
            <a:endParaRPr>
              <a:latin typeface="Verdana"/>
              <a:ea typeface="Verdana"/>
              <a:cs typeface="Verdana"/>
              <a:sym typeface="Verdana"/>
            </a:endParaRPr>
          </a:p>
        </p:txBody>
      </p:sp>
      <p:sp>
        <p:nvSpPr>
          <p:cNvPr id="2" name="Footer Placeholder 1">
            <a:extLst>
              <a:ext uri="{FF2B5EF4-FFF2-40B4-BE49-F238E27FC236}">
                <a16:creationId xmlns:a16="http://schemas.microsoft.com/office/drawing/2014/main" id="{D590FA31-2B32-FF6D-F181-F306E83097CF}"/>
              </a:ext>
            </a:extLst>
          </p:cNvPr>
          <p:cNvSpPr>
            <a:spLocks noGrp="1"/>
          </p:cNvSpPr>
          <p:nvPr>
            <p:ph type="ftr" idx="11"/>
          </p:nvPr>
        </p:nvSpPr>
        <p:spPr/>
        <p:txBody>
          <a:bodyPr/>
          <a:lstStyle/>
          <a:p>
            <a:r>
              <a:rPr lang="en-US"/>
              <a:t>©2020-2025 Light of the World Learning</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2" name="Google Shape;692;p46: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solidFill>
                  <a:schemeClr val="accent5"/>
                </a:solidFill>
                <a:latin typeface="Verdana"/>
                <a:ea typeface="Verdana"/>
                <a:cs typeface="Verdana"/>
                <a:sym typeface="Verdana"/>
              </a:rPr>
              <a:t>Homework 7A. – Everyday Reading and Writing</a:t>
            </a:r>
            <a:endParaRPr>
              <a:latin typeface="Verdana"/>
              <a:ea typeface="Verdana"/>
              <a:cs typeface="Verdana"/>
              <a:sym typeface="Verdana"/>
            </a:endParaRPr>
          </a:p>
          <a:p>
            <a:pPr marL="0" lvl="0" indent="0" algn="l" rtl="0">
              <a:lnSpc>
                <a:spcPct val="100000"/>
              </a:lnSpc>
              <a:spcBef>
                <a:spcPts val="0"/>
              </a:spcBef>
              <a:spcAft>
                <a:spcPts val="0"/>
              </a:spcAft>
              <a:buSzPts val="1400"/>
              <a:buNone/>
            </a:pPr>
            <a:endParaRPr b="1">
              <a:solidFill>
                <a:schemeClr val="accent5"/>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a:latin typeface="Verdana"/>
                <a:ea typeface="Verdana"/>
                <a:cs typeface="Verdana"/>
                <a:sym typeface="Verdana"/>
              </a:rPr>
              <a:t>The learners will read the letter from Beka to her friend Susan and answer the questions on the next slide.</a:t>
            </a:r>
            <a:endParaRPr>
              <a:latin typeface="Verdana"/>
              <a:ea typeface="Verdana"/>
              <a:cs typeface="Verdana"/>
              <a:sym typeface="Verdana"/>
            </a:endParaRPr>
          </a:p>
          <a:p>
            <a:pPr marL="0" lvl="0" indent="0" algn="l" rtl="0">
              <a:lnSpc>
                <a:spcPct val="100000"/>
              </a:lnSpc>
              <a:spcBef>
                <a:spcPts val="0"/>
              </a:spcBef>
              <a:spcAft>
                <a:spcPts val="0"/>
              </a:spcAft>
              <a:buSzPts val="1400"/>
              <a:buNone/>
            </a:pPr>
            <a:endParaRPr>
              <a:latin typeface="Verdana"/>
              <a:ea typeface="Verdana"/>
              <a:cs typeface="Verdana"/>
              <a:sym typeface="Verdana"/>
            </a:endParaRPr>
          </a:p>
          <a:p>
            <a:pPr marL="0" lvl="0" indent="0" algn="l" rtl="0">
              <a:lnSpc>
                <a:spcPct val="100000"/>
              </a:lnSpc>
              <a:spcBef>
                <a:spcPts val="0"/>
              </a:spcBef>
              <a:spcAft>
                <a:spcPts val="0"/>
              </a:spcAft>
              <a:buSzPts val="1400"/>
              <a:buNone/>
            </a:pPr>
            <a:endParaRPr>
              <a:latin typeface="Verdana"/>
              <a:ea typeface="Verdana"/>
              <a:cs typeface="Verdana"/>
              <a:sym typeface="Verdana"/>
            </a:endParaRPr>
          </a:p>
          <a:p>
            <a:pPr marL="0" lvl="0" indent="0" algn="l" rtl="0">
              <a:lnSpc>
                <a:spcPct val="100000"/>
              </a:lnSpc>
              <a:spcBef>
                <a:spcPts val="0"/>
              </a:spcBef>
              <a:spcAft>
                <a:spcPts val="0"/>
              </a:spcAft>
              <a:buSzPts val="1400"/>
              <a:buNone/>
            </a:pPr>
            <a:endParaRPr>
              <a:latin typeface="Verdana"/>
              <a:ea typeface="Verdana"/>
              <a:cs typeface="Verdana"/>
              <a:sym typeface="Verdana"/>
            </a:endParaRPr>
          </a:p>
          <a:p>
            <a:pPr marL="0" lvl="0" indent="0" algn="l" rtl="0">
              <a:lnSpc>
                <a:spcPct val="100000"/>
              </a:lnSpc>
              <a:spcBef>
                <a:spcPts val="0"/>
              </a:spcBef>
              <a:spcAft>
                <a:spcPts val="0"/>
              </a:spcAft>
              <a:buSzPts val="1400"/>
              <a:buNone/>
            </a:pPr>
            <a:endParaRPr>
              <a:latin typeface="Verdana"/>
              <a:ea typeface="Verdana"/>
              <a:cs typeface="Verdana"/>
              <a:sym typeface="Verdana"/>
            </a:endParaRPr>
          </a:p>
          <a:p>
            <a:pPr marL="228600" lvl="0" indent="-152400" algn="l" rtl="0">
              <a:lnSpc>
                <a:spcPct val="100000"/>
              </a:lnSpc>
              <a:spcBef>
                <a:spcPts val="0"/>
              </a:spcBef>
              <a:spcAft>
                <a:spcPts val="0"/>
              </a:spcAft>
              <a:buClr>
                <a:schemeClr val="dk1"/>
              </a:buClr>
              <a:buSzPts val="1200"/>
              <a:buFont typeface="Calibri"/>
              <a:buNone/>
            </a:pPr>
            <a:endParaRPr>
              <a:latin typeface="Verdana"/>
              <a:ea typeface="Verdana"/>
              <a:cs typeface="Verdana"/>
              <a:sym typeface="Verdana"/>
            </a:endParaRPr>
          </a:p>
        </p:txBody>
      </p:sp>
      <p:sp>
        <p:nvSpPr>
          <p:cNvPr id="2" name="Footer Placeholder 1">
            <a:extLst>
              <a:ext uri="{FF2B5EF4-FFF2-40B4-BE49-F238E27FC236}">
                <a16:creationId xmlns:a16="http://schemas.microsoft.com/office/drawing/2014/main" id="{2C8758BB-6BF0-5713-044B-99307EA49A87}"/>
              </a:ext>
            </a:extLst>
          </p:cNvPr>
          <p:cNvSpPr>
            <a:spLocks noGrp="1"/>
          </p:cNvSpPr>
          <p:nvPr>
            <p:ph type="ftr" idx="11"/>
          </p:nvPr>
        </p:nvSpPr>
        <p:spPr/>
        <p:txBody>
          <a:bodyPr/>
          <a:lstStyle/>
          <a:p>
            <a:r>
              <a:rPr lang="en-US"/>
              <a:t>©2020-2025 Light of the World Learning</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Google Shape;702;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3" name="Google Shape;703;p47: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Homework 7B. – Everyday Reading and Writing</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b="1" dirty="0">
              <a:solidFill>
                <a:schemeClr val="accent5"/>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The learners will answer these questions from the story. </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b="1" dirty="0">
                <a:latin typeface="Verdana"/>
                <a:ea typeface="Verdana"/>
                <a:cs typeface="Verdana"/>
                <a:sym typeface="Verdana"/>
              </a:rPr>
              <a:t>Answers can vary but may be:</a:t>
            </a:r>
            <a:endParaRPr b="1"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1. Susan is visiting Brazil. </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2. The World Cup is happening. </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3. If you don’t let the bank know you are traveling, they could freeze your credit card.</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4. She needs to exchange U.S. dollars for Brazilian currency.</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5. She is willing to lend her car.</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6. If your bank freezes your card, you cannot use it to pay for things.</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228600" lvl="0" indent="-152400" algn="l" rtl="0">
              <a:lnSpc>
                <a:spcPct val="100000"/>
              </a:lnSpc>
              <a:spcBef>
                <a:spcPts val="0"/>
              </a:spcBef>
              <a:spcAft>
                <a:spcPts val="0"/>
              </a:spcAft>
              <a:buClr>
                <a:schemeClr val="dk1"/>
              </a:buClr>
              <a:buSzPts val="1200"/>
              <a:buFont typeface="Calibri"/>
              <a:buNone/>
            </a:pPr>
            <a:endParaRPr dirty="0">
              <a:latin typeface="Verdana"/>
              <a:ea typeface="Verdana"/>
              <a:cs typeface="Verdana"/>
              <a:sym typeface="Verdana"/>
            </a:endParaRPr>
          </a:p>
        </p:txBody>
      </p:sp>
      <p:sp>
        <p:nvSpPr>
          <p:cNvPr id="6" name="Google Shape;235;p2:notes">
            <a:extLst>
              <a:ext uri="{FF2B5EF4-FFF2-40B4-BE49-F238E27FC236}">
                <a16:creationId xmlns:a16="http://schemas.microsoft.com/office/drawing/2014/main" id="{0A3DFC9D-9FA5-4876-86C2-9F18C0149EF0}"/>
              </a:ext>
            </a:extLst>
          </p:cNvPr>
          <p:cNvSpPr txBox="1">
            <a:spLocks noGrp="1"/>
          </p:cNvSpPr>
          <p:nvPr>
            <p:ph type="ftr" idx="11"/>
          </p:nvPr>
        </p:nvSpPr>
        <p:spPr>
          <a:xfrm>
            <a:off x="0" y="8672993"/>
            <a:ext cx="34290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solidFill>
                  <a:schemeClr val="accent3"/>
                </a:solidFill>
              </a:rPr>
              <a:t>©2020-2025 Light of the World Learning</a:t>
            </a:r>
            <a:endParaRPr dirty="0">
              <a:solidFill>
                <a:schemeClr val="accent3"/>
              </a:solidFill>
            </a:endParaRPr>
          </a:p>
        </p:txBody>
      </p:sp>
      <p:sp>
        <p:nvSpPr>
          <p:cNvPr id="7" name="Google Shape;236;p2:notes">
            <a:extLst>
              <a:ext uri="{FF2B5EF4-FFF2-40B4-BE49-F238E27FC236}">
                <a16:creationId xmlns:a16="http://schemas.microsoft.com/office/drawing/2014/main" id="{04B79D50-1DF4-42E9-ACD3-D835E08B45A8}"/>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sz="1800">
                <a:solidFill>
                  <a:schemeClr val="accent3"/>
                </a:solidFill>
                <a:latin typeface="Verdana"/>
                <a:ea typeface="Verdana"/>
                <a:cs typeface="Verdana"/>
                <a:sym typeface="Verdana"/>
              </a:rPr>
              <a:t>46</a:t>
            </a:fld>
            <a:endParaRPr sz="1800" dirty="0">
              <a:solidFill>
                <a:schemeClr val="accent3"/>
              </a:solidFill>
              <a:latin typeface="Verdana"/>
              <a:ea typeface="Verdana"/>
              <a:cs typeface="Verdana"/>
              <a:sym typeface="Verdana"/>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3" name="Google Shape;713;p48: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Homework 8. – Writing</a:t>
            </a:r>
            <a:endParaRPr dirty="0"/>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Calibri"/>
              <a:buNone/>
            </a:pPr>
            <a:r>
              <a:rPr lang="en-US" b="1" dirty="0">
                <a:latin typeface="Verdana"/>
                <a:ea typeface="Verdana"/>
                <a:cs typeface="Verdana"/>
                <a:sym typeface="Verdana"/>
              </a:rPr>
              <a:t>Model. </a:t>
            </a:r>
            <a:r>
              <a:rPr lang="en-US" dirty="0">
                <a:latin typeface="Verdana"/>
                <a:ea typeface="Verdana"/>
                <a:cs typeface="Verdana"/>
                <a:sym typeface="Verdana"/>
              </a:rPr>
              <a:t>Write a letter about Jesus such as: Dear Larry, I want to tell you what I learned about Jesus Christ in English class. He was born in Bethlehem. He was crucified for our sins and rose again. He has changed my life.</a:t>
            </a: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Calibri"/>
              <a:buNone/>
            </a:pPr>
            <a:r>
              <a:rPr lang="en-US" dirty="0">
                <a:latin typeface="Verdana"/>
                <a:ea typeface="Verdana"/>
                <a:cs typeface="Verdana"/>
                <a:sym typeface="Verdana"/>
              </a:rPr>
              <a:t>Answers will vary.</a:t>
            </a:r>
            <a:endParaRPr dirty="0">
              <a:latin typeface="Verdana"/>
              <a:ea typeface="Verdana"/>
              <a:cs typeface="Verdana"/>
              <a:sym typeface="Verdana"/>
            </a:endParaRPr>
          </a:p>
        </p:txBody>
      </p:sp>
      <p:sp>
        <p:nvSpPr>
          <p:cNvPr id="6" name="Google Shape;235;p2:notes">
            <a:extLst>
              <a:ext uri="{FF2B5EF4-FFF2-40B4-BE49-F238E27FC236}">
                <a16:creationId xmlns:a16="http://schemas.microsoft.com/office/drawing/2014/main" id="{A0521754-49E9-4D9C-98C6-1ED3C0A8A822}"/>
              </a:ext>
            </a:extLst>
          </p:cNvPr>
          <p:cNvSpPr txBox="1">
            <a:spLocks noGrp="1"/>
          </p:cNvSpPr>
          <p:nvPr>
            <p:ph type="ftr" idx="11"/>
          </p:nvPr>
        </p:nvSpPr>
        <p:spPr>
          <a:xfrm>
            <a:off x="0" y="8672993"/>
            <a:ext cx="34290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solidFill>
                  <a:schemeClr val="accent3"/>
                </a:solidFill>
              </a:rPr>
              <a:t>©2020-2025 Light of the World Learning</a:t>
            </a:r>
            <a:endParaRPr dirty="0">
              <a:solidFill>
                <a:schemeClr val="accent3"/>
              </a:solidFill>
            </a:endParaRPr>
          </a:p>
        </p:txBody>
      </p:sp>
      <p:sp>
        <p:nvSpPr>
          <p:cNvPr id="7" name="Google Shape;236;p2:notes">
            <a:extLst>
              <a:ext uri="{FF2B5EF4-FFF2-40B4-BE49-F238E27FC236}">
                <a16:creationId xmlns:a16="http://schemas.microsoft.com/office/drawing/2014/main" id="{8709F58F-6767-4820-A96E-802606BECA25}"/>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sz="1800">
                <a:solidFill>
                  <a:schemeClr val="accent3"/>
                </a:solidFill>
                <a:latin typeface="Verdana"/>
                <a:ea typeface="Verdana"/>
                <a:cs typeface="Verdana"/>
                <a:sym typeface="Verdana"/>
              </a:rPr>
              <a:t>47</a:t>
            </a:fld>
            <a:endParaRPr sz="1800" dirty="0">
              <a:solidFill>
                <a:schemeClr val="accent3"/>
              </a:solidFill>
              <a:latin typeface="Verdana"/>
              <a:ea typeface="Verdana"/>
              <a:cs typeface="Verdana"/>
              <a:sym typeface="Verdana"/>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4" name="Google Shape;724;p49: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solidFill>
                  <a:schemeClr val="accent5"/>
                </a:solidFill>
                <a:latin typeface="Verdana"/>
                <a:ea typeface="Verdana"/>
                <a:cs typeface="Verdana"/>
                <a:sym typeface="Verdana"/>
              </a:rPr>
              <a:t>Homework 9. – I can statements</a:t>
            </a:r>
            <a:endParaRPr>
              <a:latin typeface="Verdana"/>
              <a:ea typeface="Verdana"/>
              <a:cs typeface="Verdana"/>
              <a:sym typeface="Verdana"/>
            </a:endParaRPr>
          </a:p>
          <a:p>
            <a:pPr marL="0" lvl="0" indent="0" algn="l" rtl="0">
              <a:lnSpc>
                <a:spcPct val="100000"/>
              </a:lnSpc>
              <a:spcBef>
                <a:spcPts val="0"/>
              </a:spcBef>
              <a:spcAft>
                <a:spcPts val="0"/>
              </a:spcAft>
              <a:buSzPts val="1400"/>
              <a:buNone/>
            </a:pPr>
            <a:endParaRPr b="1">
              <a:latin typeface="Verdana"/>
              <a:ea typeface="Verdana"/>
              <a:cs typeface="Verdana"/>
              <a:sym typeface="Verdana"/>
            </a:endParaRPr>
          </a:p>
          <a:p>
            <a:pPr marL="0" lvl="0" indent="0" algn="l" rtl="0">
              <a:lnSpc>
                <a:spcPct val="100000"/>
              </a:lnSpc>
              <a:spcBef>
                <a:spcPts val="0"/>
              </a:spcBef>
              <a:spcAft>
                <a:spcPts val="0"/>
              </a:spcAft>
              <a:buSzPts val="1400"/>
              <a:buNone/>
            </a:pPr>
            <a:r>
              <a:rPr lang="en-US">
                <a:latin typeface="Verdana"/>
                <a:ea typeface="Verdana"/>
                <a:cs typeface="Verdana"/>
                <a:sym typeface="Verdana"/>
              </a:rPr>
              <a:t>The student must be able to achieve all of these skills before the next lesson. If not, the lesson can be repeated or additional practice materials can be used.</a:t>
            </a:r>
            <a:endParaRPr>
              <a:latin typeface="Verdana"/>
              <a:ea typeface="Verdana"/>
              <a:cs typeface="Verdana"/>
              <a:sym typeface="Verdana"/>
            </a:endParaRPr>
          </a:p>
          <a:p>
            <a:pPr marL="0" lvl="0" indent="0" algn="l" rtl="0">
              <a:lnSpc>
                <a:spcPct val="100000"/>
              </a:lnSpc>
              <a:spcBef>
                <a:spcPts val="0"/>
              </a:spcBef>
              <a:spcAft>
                <a:spcPts val="0"/>
              </a:spcAft>
              <a:buSzPts val="1400"/>
              <a:buNone/>
            </a:pPr>
            <a:endParaRPr>
              <a:latin typeface="Verdana"/>
              <a:ea typeface="Verdana"/>
              <a:cs typeface="Verdana"/>
              <a:sym typeface="Verdana"/>
            </a:endParaRPr>
          </a:p>
          <a:p>
            <a:pPr marL="0" lvl="0" indent="0" algn="l" rtl="0">
              <a:lnSpc>
                <a:spcPct val="100000"/>
              </a:lnSpc>
              <a:spcBef>
                <a:spcPts val="0"/>
              </a:spcBef>
              <a:spcAft>
                <a:spcPts val="0"/>
              </a:spcAft>
              <a:buSzPts val="1400"/>
              <a:buNone/>
            </a:pPr>
            <a:r>
              <a:rPr lang="en-US">
                <a:latin typeface="Verdana"/>
                <a:ea typeface="Verdana"/>
                <a:cs typeface="Verdana"/>
                <a:sym typeface="Verdana"/>
              </a:rPr>
              <a:t>Review all of the skills at the beginning of the next lesson. Be sure to give lots of praise and encouragement!</a:t>
            </a:r>
            <a:endParaRPr>
              <a:latin typeface="Verdana"/>
              <a:ea typeface="Verdana"/>
              <a:cs typeface="Verdana"/>
              <a:sym typeface="Verdana"/>
            </a:endParaRPr>
          </a:p>
        </p:txBody>
      </p:sp>
      <p:sp>
        <p:nvSpPr>
          <p:cNvPr id="6" name="Google Shape;235;p2:notes">
            <a:extLst>
              <a:ext uri="{FF2B5EF4-FFF2-40B4-BE49-F238E27FC236}">
                <a16:creationId xmlns:a16="http://schemas.microsoft.com/office/drawing/2014/main" id="{6D922E9D-266B-4C8F-9CEF-AB9CBBA8D560}"/>
              </a:ext>
            </a:extLst>
          </p:cNvPr>
          <p:cNvSpPr txBox="1">
            <a:spLocks noGrp="1"/>
          </p:cNvSpPr>
          <p:nvPr>
            <p:ph type="ftr" idx="11"/>
          </p:nvPr>
        </p:nvSpPr>
        <p:spPr>
          <a:xfrm>
            <a:off x="0" y="8672993"/>
            <a:ext cx="34290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solidFill>
                  <a:schemeClr val="accent3"/>
                </a:solidFill>
              </a:rPr>
              <a:t>©2020-2025 Light of the World Learning</a:t>
            </a:r>
            <a:endParaRPr dirty="0">
              <a:solidFill>
                <a:schemeClr val="accent3"/>
              </a:solidFill>
            </a:endParaRPr>
          </a:p>
        </p:txBody>
      </p:sp>
      <p:sp>
        <p:nvSpPr>
          <p:cNvPr id="7" name="Google Shape;236;p2:notes">
            <a:extLst>
              <a:ext uri="{FF2B5EF4-FFF2-40B4-BE49-F238E27FC236}">
                <a16:creationId xmlns:a16="http://schemas.microsoft.com/office/drawing/2014/main" id="{A2FA8AB6-AB65-4DA4-B30E-0BE3AC6B7462}"/>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sz="1800">
                <a:solidFill>
                  <a:schemeClr val="accent3"/>
                </a:solidFill>
                <a:latin typeface="Verdana"/>
                <a:ea typeface="Verdana"/>
                <a:cs typeface="Verdana"/>
                <a:sym typeface="Verdana"/>
              </a:rPr>
              <a:t>48</a:t>
            </a:fld>
            <a:endParaRPr sz="1800" dirty="0">
              <a:solidFill>
                <a:schemeClr val="accent3"/>
              </a:solidFill>
              <a:latin typeface="Verdana"/>
              <a:ea typeface="Verdana"/>
              <a:cs typeface="Verdana"/>
              <a:sym typeface="Verdana"/>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2c237da9ee2_0_1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4" name="Google Shape;734;g2c237da9ee2_0_196: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5"/>
              </a:buClr>
              <a:buSzPts val="1400"/>
              <a:buFont typeface="Verdana"/>
              <a:buNone/>
            </a:pPr>
            <a:r>
              <a:rPr lang="en-US" sz="1200">
                <a:solidFill>
                  <a:schemeClr val="accent5"/>
                </a:solidFill>
                <a:latin typeface="Verdana"/>
                <a:ea typeface="Verdana"/>
                <a:cs typeface="Verdana"/>
                <a:sym typeface="Verdana"/>
              </a:rPr>
              <a:t>Reflections and Closing Prayer</a:t>
            </a:r>
            <a:r>
              <a:rPr lang="en-US" sz="1200">
                <a:latin typeface="Verdana"/>
                <a:ea typeface="Verdana"/>
                <a:cs typeface="Verdana"/>
                <a:sym typeface="Verdana"/>
              </a:rPr>
              <a:t> </a:t>
            </a:r>
            <a:endParaRPr sz="120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Calibri"/>
              <a:buNone/>
            </a:pPr>
            <a:endParaRPr sz="120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Verdana"/>
              <a:buNone/>
            </a:pPr>
            <a:r>
              <a:rPr lang="en-US" sz="1200">
                <a:latin typeface="Verdana"/>
                <a:ea typeface="Verdana"/>
                <a:cs typeface="Verdana"/>
                <a:sym typeface="Verdana"/>
              </a:rPr>
              <a:t>You may want to thank the Lord for what we have learned, ask for special prayer requests, then pray for your students and bless them. Students may write reflections and their prayers here.</a:t>
            </a:r>
            <a:endParaRPr sz="120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Verdana"/>
              <a:buNone/>
            </a:pPr>
            <a:r>
              <a:rPr lang="en-US">
                <a:latin typeface="Verdana"/>
                <a:ea typeface="Verdana"/>
                <a:cs typeface="Verdana"/>
                <a:sym typeface="Verdana"/>
              </a:rPr>
              <a:t> </a:t>
            </a:r>
            <a:endParaRPr>
              <a:latin typeface="Verdana"/>
              <a:ea typeface="Verdana"/>
              <a:cs typeface="Verdana"/>
              <a:sym typeface="Verdana"/>
            </a:endParaRPr>
          </a:p>
        </p:txBody>
      </p:sp>
      <p:sp>
        <p:nvSpPr>
          <p:cNvPr id="6" name="Google Shape;235;p2:notes">
            <a:extLst>
              <a:ext uri="{FF2B5EF4-FFF2-40B4-BE49-F238E27FC236}">
                <a16:creationId xmlns:a16="http://schemas.microsoft.com/office/drawing/2014/main" id="{C8E6FEE5-3DEA-4DCE-8679-5BB72528A9EE}"/>
              </a:ext>
            </a:extLst>
          </p:cNvPr>
          <p:cNvSpPr txBox="1">
            <a:spLocks noGrp="1"/>
          </p:cNvSpPr>
          <p:nvPr>
            <p:ph type="ftr" idx="11"/>
          </p:nvPr>
        </p:nvSpPr>
        <p:spPr>
          <a:xfrm>
            <a:off x="0" y="8672993"/>
            <a:ext cx="34290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solidFill>
                  <a:schemeClr val="accent3"/>
                </a:solidFill>
              </a:rPr>
              <a:t>©2020-2025 Light of the World Learning</a:t>
            </a:r>
            <a:endParaRPr dirty="0">
              <a:solidFill>
                <a:schemeClr val="accent3"/>
              </a:solidFill>
            </a:endParaRPr>
          </a:p>
        </p:txBody>
      </p:sp>
      <p:sp>
        <p:nvSpPr>
          <p:cNvPr id="7" name="Google Shape;236;p2:notes">
            <a:extLst>
              <a:ext uri="{FF2B5EF4-FFF2-40B4-BE49-F238E27FC236}">
                <a16:creationId xmlns:a16="http://schemas.microsoft.com/office/drawing/2014/main" id="{13ACB4DB-49F8-4782-9741-148E0B390A79}"/>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sz="1800">
                <a:solidFill>
                  <a:schemeClr val="accent3"/>
                </a:solidFill>
                <a:latin typeface="Verdana"/>
                <a:ea typeface="Verdana"/>
                <a:cs typeface="Verdana"/>
                <a:sym typeface="Verdana"/>
              </a:rPr>
              <a:t>49</a:t>
            </a:fld>
            <a:endParaRPr sz="1800" dirty="0">
              <a:solidFill>
                <a:schemeClr val="accent3"/>
              </a:solidFill>
              <a:latin typeface="Verdana"/>
              <a:ea typeface="Verdana"/>
              <a:cs typeface="Verdana"/>
              <a:sym typeface="Verdana"/>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6" name="Google Shape;266;p4: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1C. Show Words for Theme Picture</a:t>
            </a:r>
            <a:endParaRPr dirty="0">
              <a:solidFill>
                <a:schemeClr val="accent5"/>
              </a:solidFill>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Please show the names of the theme picture items to the students briefly. </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lang="en-US"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These words can be studied for homework.</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lang="en-US"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Practice of vocabulary begins with the following slide.</a:t>
            </a:r>
            <a:endParaRPr dirty="0">
              <a:latin typeface="Verdana"/>
              <a:ea typeface="Verdana"/>
              <a:cs typeface="Verdana"/>
              <a:sym typeface="Verdana"/>
            </a:endParaRPr>
          </a:p>
        </p:txBody>
      </p:sp>
      <p:sp>
        <p:nvSpPr>
          <p:cNvPr id="6" name="Google Shape;235;p2:notes">
            <a:extLst>
              <a:ext uri="{FF2B5EF4-FFF2-40B4-BE49-F238E27FC236}">
                <a16:creationId xmlns:a16="http://schemas.microsoft.com/office/drawing/2014/main" id="{55EBE47B-708C-4B8D-B330-C29BF3E61D54}"/>
              </a:ext>
            </a:extLst>
          </p:cNvPr>
          <p:cNvSpPr txBox="1">
            <a:spLocks noGrp="1"/>
          </p:cNvSpPr>
          <p:nvPr>
            <p:ph type="ftr" idx="11"/>
          </p:nvPr>
        </p:nvSpPr>
        <p:spPr>
          <a:xfrm>
            <a:off x="0" y="8672993"/>
            <a:ext cx="34290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solidFill>
                  <a:schemeClr val="accent3"/>
                </a:solidFill>
              </a:rPr>
              <a:t>©2020-2025 Light of the World Learning</a:t>
            </a:r>
            <a:endParaRPr dirty="0">
              <a:solidFill>
                <a:schemeClr val="accent3"/>
              </a:solidFill>
            </a:endParaRPr>
          </a:p>
        </p:txBody>
      </p:sp>
      <p:sp>
        <p:nvSpPr>
          <p:cNvPr id="7" name="Google Shape;236;p2:notes">
            <a:extLst>
              <a:ext uri="{FF2B5EF4-FFF2-40B4-BE49-F238E27FC236}">
                <a16:creationId xmlns:a16="http://schemas.microsoft.com/office/drawing/2014/main" id="{8B044804-0771-4F90-9F0E-98721E03B39C}"/>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sz="1800">
                <a:solidFill>
                  <a:schemeClr val="accent3"/>
                </a:solidFill>
                <a:latin typeface="Verdana"/>
                <a:ea typeface="Verdana"/>
                <a:cs typeface="Verdana"/>
                <a:sym typeface="Verdana"/>
              </a:rPr>
              <a:t>5</a:t>
            </a:fld>
            <a:endParaRPr sz="1800" dirty="0">
              <a:solidFill>
                <a:schemeClr val="accent3"/>
              </a:solidFill>
              <a:latin typeface="Verdana"/>
              <a:ea typeface="Verdana"/>
              <a:cs typeface="Verdana"/>
              <a:sym typeface="Verdana"/>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7" name="Google Shape;497;p38: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dirty="0">
              <a:latin typeface="Verdana"/>
              <a:ea typeface="Verdana"/>
              <a:cs typeface="Verdana"/>
              <a:sym typeface="Verdana"/>
            </a:endParaRPr>
          </a:p>
        </p:txBody>
      </p:sp>
      <p:sp>
        <p:nvSpPr>
          <p:cNvPr id="6" name="Google Shape;235;p2:notes">
            <a:extLst>
              <a:ext uri="{FF2B5EF4-FFF2-40B4-BE49-F238E27FC236}">
                <a16:creationId xmlns:a16="http://schemas.microsoft.com/office/drawing/2014/main" id="{8839A49E-3E23-4D45-9005-00A82C619910}"/>
              </a:ext>
            </a:extLst>
          </p:cNvPr>
          <p:cNvSpPr txBox="1">
            <a:spLocks noGrp="1"/>
          </p:cNvSpPr>
          <p:nvPr>
            <p:ph type="ftr" idx="11"/>
          </p:nvPr>
        </p:nvSpPr>
        <p:spPr>
          <a:xfrm>
            <a:off x="0" y="8672993"/>
            <a:ext cx="34290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solidFill>
                  <a:schemeClr val="accent3"/>
                </a:solidFill>
              </a:rPr>
              <a:t>©2020-2025 Light of the World Learning</a:t>
            </a:r>
            <a:endParaRPr dirty="0">
              <a:solidFill>
                <a:schemeClr val="accent3"/>
              </a:solidFill>
            </a:endParaRPr>
          </a:p>
        </p:txBody>
      </p:sp>
      <p:sp>
        <p:nvSpPr>
          <p:cNvPr id="7" name="Google Shape;236;p2:notes">
            <a:extLst>
              <a:ext uri="{FF2B5EF4-FFF2-40B4-BE49-F238E27FC236}">
                <a16:creationId xmlns:a16="http://schemas.microsoft.com/office/drawing/2014/main" id="{C6528DAB-F2CF-4D79-AD27-90794C7AF598}"/>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sz="1800">
                <a:solidFill>
                  <a:schemeClr val="accent3"/>
                </a:solidFill>
                <a:latin typeface="Verdana"/>
                <a:ea typeface="Verdana"/>
                <a:cs typeface="Verdana"/>
                <a:sym typeface="Verdana"/>
              </a:rPr>
              <a:t>50</a:t>
            </a:fld>
            <a:endParaRPr sz="1800" dirty="0">
              <a:solidFill>
                <a:schemeClr val="accent3"/>
              </a:solidFill>
              <a:latin typeface="Verdana"/>
              <a:ea typeface="Verdana"/>
              <a:cs typeface="Verdana"/>
              <a:sym typeface="Verdana"/>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acdbbb6fc2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9" name="Google Shape;529;gacdbbb6fc2_0_0: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Verdana" panose="020B0604030504040204" pitchFamily="34" charset="0"/>
              <a:ea typeface="Verdana" panose="020B0604030504040204" pitchFamily="34" charset="0"/>
              <a:cs typeface="Verdana" panose="020B0604030504040204" pitchFamily="34" charset="0"/>
            </a:endParaRPr>
          </a:p>
        </p:txBody>
      </p:sp>
      <p:sp>
        <p:nvSpPr>
          <p:cNvPr id="6" name="Footer Placeholder 1">
            <a:extLst>
              <a:ext uri="{FF2B5EF4-FFF2-40B4-BE49-F238E27FC236}">
                <a16:creationId xmlns:a16="http://schemas.microsoft.com/office/drawing/2014/main" id="{3EC4712A-7331-4B95-A6A2-31EB1B50EE48}"/>
              </a:ext>
            </a:extLst>
          </p:cNvPr>
          <p:cNvSpPr>
            <a:spLocks noGrp="1"/>
          </p:cNvSpPr>
          <p:nvPr>
            <p:ph type="ftr" idx="11"/>
          </p:nvPr>
        </p:nvSpPr>
        <p:spPr>
          <a:xfrm>
            <a:off x="0" y="8767802"/>
            <a:ext cx="4114800" cy="365100"/>
          </a:xfrm>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dirty="0">
                <a:ln>
                  <a:noFill/>
                </a:ln>
                <a:solidFill>
                  <a:srgbClr val="000000"/>
                </a:solidFill>
                <a:effectLst/>
                <a:uLnTx/>
                <a:uFillTx/>
                <a:latin typeface="Verdana"/>
                <a:ea typeface="Verdana"/>
                <a:sym typeface="Verdana"/>
              </a:rPr>
              <a:t>©2020-2025 Light of the World Learning</a:t>
            </a:r>
          </a:p>
        </p:txBody>
      </p:sp>
      <p:sp>
        <p:nvSpPr>
          <p:cNvPr id="7" name="Slide Number Placeholder 2">
            <a:extLst>
              <a:ext uri="{FF2B5EF4-FFF2-40B4-BE49-F238E27FC236}">
                <a16:creationId xmlns:a16="http://schemas.microsoft.com/office/drawing/2014/main" id="{AA9AC5D4-73B4-4D47-B65B-8136DDC07D53}"/>
              </a:ext>
            </a:extLst>
          </p:cNvPr>
          <p:cNvSpPr txBox="1">
            <a:spLocks/>
          </p:cNvSpPr>
          <p:nvPr/>
        </p:nvSpPr>
        <p:spPr>
          <a:xfrm>
            <a:off x="4114800" y="8767802"/>
            <a:ext cx="2743200" cy="36510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51</a:t>
            </a:fld>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3375782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4"/>
        <p:cNvGrpSpPr/>
        <p:nvPr/>
      </p:nvGrpSpPr>
      <p:grpSpPr>
        <a:xfrm>
          <a:off x="0" y="0"/>
          <a:ext cx="0" cy="0"/>
          <a:chOff x="0" y="0"/>
          <a:chExt cx="0" cy="0"/>
        </a:xfrm>
      </p:grpSpPr>
      <p:sp>
        <p:nvSpPr>
          <p:cNvPr id="765" name="Google Shape;765;g2c237da9ee2_0_225: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6" name="Google Shape;766;g2c237da9ee2_0_225:notes"/>
          <p:cNvSpPr txBox="1">
            <a:spLocks noGrp="1"/>
          </p:cNvSpPr>
          <p:nvPr>
            <p:ph type="body" idx="1"/>
          </p:nvPr>
        </p:nvSpPr>
        <p:spPr>
          <a:xfrm>
            <a:off x="731520" y="4620577"/>
            <a:ext cx="5852100" cy="3780600"/>
          </a:xfrm>
          <a:prstGeom prst="rect">
            <a:avLst/>
          </a:prstGeom>
          <a:noFill/>
          <a:ln>
            <a:noFill/>
          </a:ln>
        </p:spPr>
        <p:txBody>
          <a:bodyPr spcFirstLastPara="1" wrap="square" lIns="96625" tIns="48300" rIns="96625" bIns="48300" anchor="t" anchorCtr="0">
            <a:noAutofit/>
          </a:bodyPr>
          <a:lstStyle/>
          <a:p>
            <a:pPr marL="0" lvl="0" indent="0" algn="l" rtl="0">
              <a:spcBef>
                <a:spcPts val="0"/>
              </a:spcBef>
              <a:spcAft>
                <a:spcPts val="0"/>
              </a:spcAft>
              <a:buClr>
                <a:schemeClr val="dk1"/>
              </a:buClr>
              <a:buSzPts val="1200"/>
              <a:buFont typeface="Calibri"/>
              <a:buNone/>
            </a:pPr>
            <a:endParaRPr>
              <a:latin typeface="Verdana"/>
              <a:ea typeface="Verdana"/>
              <a:cs typeface="Verdana"/>
              <a:sym typeface="Verdana"/>
            </a:endParaRPr>
          </a:p>
        </p:txBody>
      </p:sp>
      <p:sp>
        <p:nvSpPr>
          <p:cNvPr id="5" name="Google Shape;235;p2:notes">
            <a:extLst>
              <a:ext uri="{FF2B5EF4-FFF2-40B4-BE49-F238E27FC236}">
                <a16:creationId xmlns:a16="http://schemas.microsoft.com/office/drawing/2014/main" id="{2E77390A-331F-4628-8C17-07BEAC45559A}"/>
              </a:ext>
            </a:extLst>
          </p:cNvPr>
          <p:cNvSpPr txBox="1">
            <a:spLocks noGrp="1"/>
          </p:cNvSpPr>
          <p:nvPr>
            <p:ph type="ftr" idx="11"/>
          </p:nvPr>
        </p:nvSpPr>
        <p:spPr>
          <a:xfrm>
            <a:off x="0" y="8672993"/>
            <a:ext cx="34290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solidFill>
                  <a:schemeClr val="accent3"/>
                </a:solidFill>
              </a:rPr>
              <a:t>©2020-2025 Light of the World Learning</a:t>
            </a:r>
            <a:endParaRPr dirty="0">
              <a:solidFill>
                <a:schemeClr val="accent3"/>
              </a:solidFill>
            </a:endParaRPr>
          </a:p>
        </p:txBody>
      </p:sp>
      <p:sp>
        <p:nvSpPr>
          <p:cNvPr id="6" name="Google Shape;236;p2:notes">
            <a:extLst>
              <a:ext uri="{FF2B5EF4-FFF2-40B4-BE49-F238E27FC236}">
                <a16:creationId xmlns:a16="http://schemas.microsoft.com/office/drawing/2014/main" id="{17AC06B3-4195-44E1-9B6D-82A9D7A615C6}"/>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sz="1800">
                <a:solidFill>
                  <a:schemeClr val="accent3"/>
                </a:solidFill>
                <a:latin typeface="Verdana"/>
                <a:ea typeface="Verdana"/>
                <a:cs typeface="Verdana"/>
                <a:sym typeface="Verdana"/>
              </a:rPr>
              <a:t>52</a:t>
            </a:fld>
            <a:endParaRPr sz="1800" dirty="0">
              <a:solidFill>
                <a:schemeClr val="accent3"/>
              </a:solidFill>
              <a:latin typeface="Verdana"/>
              <a:ea typeface="Verdana"/>
              <a:cs typeface="Verdana"/>
              <a:sym typeface="Verdana"/>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7"/>
        <p:cNvGrpSpPr/>
        <p:nvPr/>
      </p:nvGrpSpPr>
      <p:grpSpPr>
        <a:xfrm>
          <a:off x="0" y="0"/>
          <a:ext cx="0" cy="0"/>
          <a:chOff x="0" y="0"/>
          <a:chExt cx="0" cy="0"/>
        </a:xfrm>
      </p:grpSpPr>
      <p:sp>
        <p:nvSpPr>
          <p:cNvPr id="778" name="Google Shape;778;g2c237da9ee2_0_237: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9" name="Google Shape;779;g2c237da9ee2_0_237:notes"/>
          <p:cNvSpPr txBox="1">
            <a:spLocks noGrp="1"/>
          </p:cNvSpPr>
          <p:nvPr>
            <p:ph type="body" idx="1"/>
          </p:nvPr>
        </p:nvSpPr>
        <p:spPr>
          <a:xfrm>
            <a:off x="731520" y="4620577"/>
            <a:ext cx="5852100" cy="3780600"/>
          </a:xfrm>
          <a:prstGeom prst="rect">
            <a:avLst/>
          </a:prstGeom>
          <a:noFill/>
          <a:ln>
            <a:noFill/>
          </a:ln>
        </p:spPr>
        <p:txBody>
          <a:bodyPr spcFirstLastPara="1" wrap="square" lIns="96625" tIns="48300" rIns="96625" bIns="48300" anchor="t" anchorCtr="0">
            <a:noAutofit/>
          </a:bodyPr>
          <a:lstStyle/>
          <a:p>
            <a:pPr marL="0" lvl="0" indent="0" algn="l" rtl="0">
              <a:spcBef>
                <a:spcPts val="0"/>
              </a:spcBef>
              <a:spcAft>
                <a:spcPts val="0"/>
              </a:spcAft>
              <a:buClr>
                <a:schemeClr val="dk1"/>
              </a:buClr>
              <a:buSzPts val="1200"/>
              <a:buFont typeface="Calibri"/>
              <a:buNone/>
            </a:pPr>
            <a:endParaRPr>
              <a:latin typeface="Verdana"/>
              <a:ea typeface="Verdana"/>
              <a:cs typeface="Verdana"/>
              <a:sym typeface="Verdana"/>
            </a:endParaRPr>
          </a:p>
        </p:txBody>
      </p:sp>
      <p:sp>
        <p:nvSpPr>
          <p:cNvPr id="5" name="Google Shape;235;p2:notes">
            <a:extLst>
              <a:ext uri="{FF2B5EF4-FFF2-40B4-BE49-F238E27FC236}">
                <a16:creationId xmlns:a16="http://schemas.microsoft.com/office/drawing/2014/main" id="{C791A47F-17E0-4071-8089-1C84E86A4A1E}"/>
              </a:ext>
            </a:extLst>
          </p:cNvPr>
          <p:cNvSpPr txBox="1">
            <a:spLocks noGrp="1"/>
          </p:cNvSpPr>
          <p:nvPr>
            <p:ph type="ftr" idx="11"/>
          </p:nvPr>
        </p:nvSpPr>
        <p:spPr>
          <a:xfrm>
            <a:off x="0" y="8672993"/>
            <a:ext cx="34290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solidFill>
                  <a:schemeClr val="accent3"/>
                </a:solidFill>
              </a:rPr>
              <a:t>©2020-2025 Light of the World Learning</a:t>
            </a:r>
            <a:endParaRPr dirty="0">
              <a:solidFill>
                <a:schemeClr val="accent3"/>
              </a:solidFill>
            </a:endParaRPr>
          </a:p>
        </p:txBody>
      </p:sp>
      <p:sp>
        <p:nvSpPr>
          <p:cNvPr id="6" name="Google Shape;236;p2:notes">
            <a:extLst>
              <a:ext uri="{FF2B5EF4-FFF2-40B4-BE49-F238E27FC236}">
                <a16:creationId xmlns:a16="http://schemas.microsoft.com/office/drawing/2014/main" id="{2DF07043-17BD-4284-91E6-CDE3E42915E0}"/>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sz="1800">
                <a:solidFill>
                  <a:schemeClr val="accent3"/>
                </a:solidFill>
                <a:latin typeface="Verdana"/>
                <a:ea typeface="Verdana"/>
                <a:cs typeface="Verdana"/>
                <a:sym typeface="Verdana"/>
              </a:rPr>
              <a:t>53</a:t>
            </a:fld>
            <a:endParaRPr sz="1800" dirty="0">
              <a:solidFill>
                <a:schemeClr val="accent3"/>
              </a:solidFill>
              <a:latin typeface="Verdana"/>
              <a:ea typeface="Verdana"/>
              <a:cs typeface="Verdana"/>
              <a:sym typeface="Verdana"/>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2b635991894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0" name="Google Shape;290;g2b635991894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4472C4"/>
              </a:buClr>
              <a:buSzPts val="1200"/>
              <a:buFont typeface="Verdana"/>
              <a:buNone/>
            </a:pPr>
            <a:r>
              <a:rPr lang="en-US" sz="1200" b="1" dirty="0">
                <a:solidFill>
                  <a:srgbClr val="4472C4"/>
                </a:solidFill>
                <a:latin typeface="Verdana"/>
                <a:ea typeface="Verdana"/>
                <a:cs typeface="Verdana"/>
                <a:sym typeface="Verdana"/>
              </a:rPr>
              <a:t>2A. Vocabulary</a:t>
            </a:r>
            <a:endParaRPr dirty="0"/>
          </a:p>
          <a:p>
            <a:pPr marL="0" lvl="0" indent="0" algn="l" rtl="0">
              <a:spcBef>
                <a:spcPts val="0"/>
              </a:spcBef>
              <a:spcAft>
                <a:spcPts val="0"/>
              </a:spcAft>
              <a:buClr>
                <a:schemeClr val="dk1"/>
              </a:buClr>
              <a:buSzPts val="1200"/>
              <a:buFont typeface="Calibri"/>
              <a:buNone/>
            </a:pPr>
            <a:endParaRPr sz="1200" dirty="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b="1" dirty="0">
                <a:latin typeface="Verdana"/>
                <a:ea typeface="Verdana"/>
                <a:cs typeface="Verdana"/>
                <a:sym typeface="Verdana"/>
              </a:rPr>
              <a:t>1. Say the beginning of the sentence a few times</a:t>
            </a:r>
            <a:r>
              <a:rPr lang="en-US" sz="1200" dirty="0">
                <a:latin typeface="Verdana"/>
                <a:ea typeface="Verdana"/>
                <a:cs typeface="Verdana"/>
                <a:sym typeface="Verdana"/>
              </a:rPr>
              <a:t>, as you indicate the picture. For example, say, ”</a:t>
            </a:r>
            <a:r>
              <a:rPr lang="en-US" dirty="0">
                <a:latin typeface="Verdana"/>
                <a:ea typeface="Verdana"/>
                <a:cs typeface="Verdana"/>
                <a:sym typeface="Verdana"/>
              </a:rPr>
              <a:t>He gets money, he gets money</a:t>
            </a:r>
            <a:r>
              <a:rPr lang="en-US" sz="1200" dirty="0">
                <a:latin typeface="Verdana"/>
                <a:ea typeface="Verdana"/>
                <a:cs typeface="Verdana"/>
                <a:sym typeface="Verdana"/>
              </a:rPr>
              <a:t>.” Have your students then repeat the phrase after you a few times.</a:t>
            </a:r>
            <a:endParaRPr sz="1200" dirty="0">
              <a:latin typeface="Verdana"/>
              <a:ea typeface="Verdana"/>
              <a:cs typeface="Verdana"/>
              <a:sym typeface="Verdana"/>
            </a:endParaRPr>
          </a:p>
          <a:p>
            <a:pPr marL="0" lvl="0" indent="0" algn="l" rtl="0">
              <a:spcBef>
                <a:spcPts val="0"/>
              </a:spcBef>
              <a:spcAft>
                <a:spcPts val="0"/>
              </a:spcAft>
              <a:buClr>
                <a:schemeClr val="dk1"/>
              </a:buClr>
              <a:buSzPts val="1200"/>
              <a:buFont typeface="Calibri"/>
              <a:buNone/>
            </a:pPr>
            <a:endParaRPr sz="1200" dirty="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b="1" dirty="0">
                <a:latin typeface="Verdana"/>
                <a:ea typeface="Verdana"/>
                <a:cs typeface="Verdana"/>
                <a:sym typeface="Verdana"/>
              </a:rPr>
              <a:t>2. Ask students to match the beginning and end of each sentence and say the complete sentence</a:t>
            </a:r>
            <a:r>
              <a:rPr lang="en-US" sz="1200" dirty="0">
                <a:latin typeface="Verdana"/>
                <a:ea typeface="Verdana"/>
                <a:cs typeface="Verdana"/>
                <a:sym typeface="Verdana"/>
              </a:rPr>
              <a:t>. For example, ”</a:t>
            </a:r>
            <a:r>
              <a:rPr lang="en-US" dirty="0">
                <a:latin typeface="Verdana"/>
                <a:ea typeface="Verdana"/>
                <a:cs typeface="Verdana"/>
                <a:sym typeface="Verdana"/>
              </a:rPr>
              <a:t>He gets money from the ATM</a:t>
            </a:r>
            <a:r>
              <a:rPr lang="en-US" sz="1200" dirty="0">
                <a:latin typeface="Verdana"/>
                <a:ea typeface="Verdana"/>
                <a:cs typeface="Verdana"/>
                <a:sym typeface="Verdana"/>
              </a:rPr>
              <a:t>.” </a:t>
            </a:r>
            <a:endParaRPr dirty="0"/>
          </a:p>
          <a:p>
            <a:pPr marL="0" lvl="0" indent="0" algn="l" rtl="0">
              <a:spcBef>
                <a:spcPts val="0"/>
              </a:spcBef>
              <a:spcAft>
                <a:spcPts val="0"/>
              </a:spcAft>
              <a:buClr>
                <a:schemeClr val="dk1"/>
              </a:buClr>
              <a:buSzPts val="1200"/>
              <a:buFont typeface="Calibri"/>
              <a:buNone/>
            </a:pPr>
            <a:endParaRPr sz="1200" dirty="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b="1" dirty="0">
                <a:latin typeface="Verdana"/>
                <a:ea typeface="Verdana"/>
                <a:cs typeface="Verdana"/>
                <a:sym typeface="Verdana"/>
              </a:rPr>
              <a:t>3. Check students’ comprehension further by asking direct questions</a:t>
            </a:r>
            <a:r>
              <a:rPr lang="en-US" sz="1200" dirty="0">
                <a:latin typeface="Verdana"/>
                <a:ea typeface="Verdana"/>
                <a:cs typeface="Verdana"/>
                <a:sym typeface="Verdana"/>
              </a:rPr>
              <a:t>. For example, “Do you have </a:t>
            </a:r>
            <a:r>
              <a:rPr lang="en-US" dirty="0">
                <a:latin typeface="Verdana"/>
                <a:ea typeface="Verdana"/>
                <a:cs typeface="Verdana"/>
                <a:sym typeface="Verdana"/>
              </a:rPr>
              <a:t>a bank account</a:t>
            </a:r>
            <a:r>
              <a:rPr lang="en-US" sz="1200" dirty="0">
                <a:latin typeface="Verdana"/>
                <a:ea typeface="Verdana"/>
                <a:cs typeface="Verdana"/>
                <a:sym typeface="Verdana"/>
              </a:rPr>
              <a:t>?”</a:t>
            </a:r>
            <a:endParaRPr sz="1200" i="1" dirty="0">
              <a:latin typeface="Verdana"/>
              <a:ea typeface="Verdana"/>
              <a:cs typeface="Verdana"/>
              <a:sym typeface="Verdana"/>
            </a:endParaRPr>
          </a:p>
          <a:p>
            <a:pPr marL="0" lvl="0" indent="0" algn="l" rtl="0">
              <a:spcBef>
                <a:spcPts val="0"/>
              </a:spcBef>
              <a:spcAft>
                <a:spcPts val="0"/>
              </a:spcAft>
              <a:buClr>
                <a:schemeClr val="dk1"/>
              </a:buClr>
              <a:buSzPts val="1200"/>
              <a:buFont typeface="Calibri"/>
              <a:buNone/>
            </a:pPr>
            <a:endParaRPr sz="1200" b="1" i="0" dirty="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b="1" i="0" dirty="0">
                <a:latin typeface="Verdana"/>
                <a:ea typeface="Verdana"/>
                <a:cs typeface="Verdana"/>
                <a:sym typeface="Verdana"/>
              </a:rPr>
              <a:t>Answers</a:t>
            </a:r>
            <a:endParaRPr dirty="0"/>
          </a:p>
          <a:p>
            <a:pPr marL="0" lvl="0" indent="0" algn="l" rtl="0">
              <a:spcBef>
                <a:spcPts val="0"/>
              </a:spcBef>
              <a:spcAft>
                <a:spcPts val="0"/>
              </a:spcAft>
              <a:buClr>
                <a:schemeClr val="dk1"/>
              </a:buClr>
              <a:buSzPts val="1200"/>
              <a:buFont typeface="Calibri"/>
              <a:buNone/>
            </a:pPr>
            <a:endParaRPr sz="1200" i="0" dirty="0">
              <a:latin typeface="Verdana"/>
              <a:ea typeface="Verdana"/>
              <a:cs typeface="Verdana"/>
              <a:sym typeface="Verdana"/>
            </a:endParaRPr>
          </a:p>
          <a:p>
            <a:pPr marL="457200" lvl="0" indent="-317500" algn="l" rtl="0">
              <a:spcBef>
                <a:spcPts val="0"/>
              </a:spcBef>
              <a:spcAft>
                <a:spcPts val="0"/>
              </a:spcAft>
              <a:buSzPts val="1400"/>
              <a:buAutoNum type="arabicPeriod"/>
            </a:pPr>
            <a:r>
              <a:rPr lang="en-US" dirty="0">
                <a:latin typeface="Verdana"/>
                <a:ea typeface="Verdana"/>
                <a:cs typeface="Verdana"/>
                <a:sym typeface="Verdana"/>
              </a:rPr>
              <a:t>D</a:t>
            </a:r>
            <a:endParaRPr dirty="0"/>
          </a:p>
          <a:p>
            <a:pPr marL="457200" lvl="0" indent="-317500" algn="l" rtl="0">
              <a:spcBef>
                <a:spcPts val="0"/>
              </a:spcBef>
              <a:spcAft>
                <a:spcPts val="0"/>
              </a:spcAft>
              <a:buSzPts val="1400"/>
              <a:buAutoNum type="arabicPeriod"/>
            </a:pPr>
            <a:r>
              <a:rPr lang="en-US" dirty="0">
                <a:latin typeface="Verdana"/>
                <a:ea typeface="Verdana"/>
                <a:cs typeface="Verdana"/>
                <a:sym typeface="Verdana"/>
              </a:rPr>
              <a:t>A</a:t>
            </a:r>
            <a:endParaRPr dirty="0"/>
          </a:p>
          <a:p>
            <a:pPr marL="457200" lvl="0" indent="-317500" algn="l" rtl="0">
              <a:spcBef>
                <a:spcPts val="0"/>
              </a:spcBef>
              <a:spcAft>
                <a:spcPts val="0"/>
              </a:spcAft>
              <a:buSzPts val="1400"/>
              <a:buAutoNum type="arabicPeriod"/>
            </a:pPr>
            <a:r>
              <a:rPr lang="en-US" dirty="0">
                <a:latin typeface="Verdana"/>
                <a:ea typeface="Verdana"/>
                <a:cs typeface="Verdana"/>
                <a:sym typeface="Verdana"/>
              </a:rPr>
              <a:t>B</a:t>
            </a:r>
            <a:endParaRPr dirty="0"/>
          </a:p>
          <a:p>
            <a:pPr marL="457200" lvl="0" indent="-317500" algn="l" rtl="0">
              <a:spcBef>
                <a:spcPts val="0"/>
              </a:spcBef>
              <a:spcAft>
                <a:spcPts val="0"/>
              </a:spcAft>
              <a:buSzPts val="1400"/>
              <a:buAutoNum type="arabicPeriod"/>
            </a:pPr>
            <a:r>
              <a:rPr lang="en-US" dirty="0">
                <a:latin typeface="Verdana"/>
                <a:ea typeface="Verdana"/>
                <a:cs typeface="Verdana"/>
                <a:sym typeface="Verdana"/>
              </a:rPr>
              <a:t>C</a:t>
            </a:r>
            <a:endParaRPr dirty="0"/>
          </a:p>
          <a:p>
            <a:pPr marL="0" lvl="0" indent="0" algn="l" rtl="0">
              <a:spcBef>
                <a:spcPts val="0"/>
              </a:spcBef>
              <a:spcAft>
                <a:spcPts val="0"/>
              </a:spcAft>
              <a:buNone/>
            </a:pPr>
            <a:endParaRPr dirty="0"/>
          </a:p>
        </p:txBody>
      </p:sp>
      <p:sp>
        <p:nvSpPr>
          <p:cNvPr id="4" name="Google Shape;235;p2:notes">
            <a:extLst>
              <a:ext uri="{FF2B5EF4-FFF2-40B4-BE49-F238E27FC236}">
                <a16:creationId xmlns:a16="http://schemas.microsoft.com/office/drawing/2014/main" id="{CF761283-C835-42CB-984B-8B981856220A}"/>
              </a:ext>
            </a:extLst>
          </p:cNvPr>
          <p:cNvSpPr txBox="1">
            <a:spLocks noGrp="1"/>
          </p:cNvSpPr>
          <p:nvPr>
            <p:ph type="ftr" idx="11"/>
          </p:nvPr>
        </p:nvSpPr>
        <p:spPr>
          <a:xfrm>
            <a:off x="0" y="8672993"/>
            <a:ext cx="34290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solidFill>
                  <a:schemeClr val="accent3"/>
                </a:solidFill>
              </a:rPr>
              <a:t>©2020-2025 Light of the World Learning</a:t>
            </a:r>
            <a:endParaRPr dirty="0">
              <a:solidFill>
                <a:schemeClr val="accent3"/>
              </a:solidFill>
            </a:endParaRPr>
          </a:p>
        </p:txBody>
      </p:sp>
      <p:sp>
        <p:nvSpPr>
          <p:cNvPr id="5" name="Google Shape;236;p2:notes">
            <a:extLst>
              <a:ext uri="{FF2B5EF4-FFF2-40B4-BE49-F238E27FC236}">
                <a16:creationId xmlns:a16="http://schemas.microsoft.com/office/drawing/2014/main" id="{CD312ECB-2C17-46C2-AFC4-2A411886D676}"/>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sz="1800">
                <a:solidFill>
                  <a:schemeClr val="accent3"/>
                </a:solidFill>
                <a:latin typeface="Verdana"/>
                <a:ea typeface="Verdana"/>
                <a:cs typeface="Verdana"/>
                <a:sym typeface="Verdana"/>
              </a:rPr>
              <a:t>6</a:t>
            </a:fld>
            <a:endParaRPr sz="1800" dirty="0">
              <a:solidFill>
                <a:schemeClr val="accent3"/>
              </a:solidFill>
              <a:latin typeface="Verdana"/>
              <a:ea typeface="Verdana"/>
              <a:cs typeface="Verdana"/>
              <a:sym typeface="Verdana"/>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2b635991894_0_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1" name="Google Shape;301;g2b635991894_0_8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4472C4"/>
              </a:buClr>
              <a:buSzPts val="1200"/>
              <a:buFont typeface="Verdana"/>
              <a:buNone/>
            </a:pPr>
            <a:r>
              <a:rPr lang="en-US" sz="1200" b="1" dirty="0">
                <a:solidFill>
                  <a:srgbClr val="4472C4"/>
                </a:solidFill>
                <a:latin typeface="Verdana"/>
                <a:ea typeface="Verdana"/>
                <a:cs typeface="Verdana"/>
                <a:sym typeface="Verdana"/>
              </a:rPr>
              <a:t>2B. Vocabulary</a:t>
            </a:r>
            <a:endParaRPr dirty="0"/>
          </a:p>
          <a:p>
            <a:pPr marL="0" lvl="0" indent="0" algn="l" rtl="0">
              <a:spcBef>
                <a:spcPts val="0"/>
              </a:spcBef>
              <a:spcAft>
                <a:spcPts val="0"/>
              </a:spcAft>
              <a:buClr>
                <a:schemeClr val="dk1"/>
              </a:buClr>
              <a:buSzPts val="1200"/>
              <a:buFont typeface="Calibri"/>
              <a:buNone/>
            </a:pPr>
            <a:endParaRPr sz="1200" dirty="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b="1" dirty="0">
                <a:latin typeface="Verdana"/>
                <a:ea typeface="Verdana"/>
                <a:cs typeface="Verdana"/>
                <a:sym typeface="Verdana"/>
              </a:rPr>
              <a:t>1. Say the beginning of the sentence a few times</a:t>
            </a:r>
            <a:r>
              <a:rPr lang="en-US" sz="1200" dirty="0">
                <a:latin typeface="Verdana"/>
                <a:ea typeface="Verdana"/>
                <a:cs typeface="Verdana"/>
                <a:sym typeface="Verdana"/>
              </a:rPr>
              <a:t>, as you indicate the picture. For examp</a:t>
            </a:r>
            <a:r>
              <a:rPr lang="en-US" dirty="0">
                <a:latin typeface="Verdana"/>
                <a:ea typeface="Verdana"/>
                <a:cs typeface="Verdana"/>
                <a:sym typeface="Verdana"/>
              </a:rPr>
              <a:t>le</a:t>
            </a:r>
            <a:r>
              <a:rPr lang="en-US" sz="1200" dirty="0">
                <a:latin typeface="Verdana"/>
                <a:ea typeface="Verdana"/>
                <a:cs typeface="Verdana"/>
                <a:sym typeface="Verdana"/>
              </a:rPr>
              <a:t>, ”I pay with, I pay with</a:t>
            </a:r>
            <a:r>
              <a:rPr lang="en-US" dirty="0">
                <a:latin typeface="Verdana"/>
                <a:ea typeface="Verdana"/>
                <a:cs typeface="Verdana"/>
                <a:sym typeface="Verdana"/>
              </a:rPr>
              <a:t>,” </a:t>
            </a:r>
            <a:r>
              <a:rPr lang="en-US" sz="1200" dirty="0">
                <a:latin typeface="Verdana"/>
                <a:ea typeface="Verdana"/>
                <a:cs typeface="Verdana"/>
                <a:sym typeface="Verdana"/>
              </a:rPr>
              <a:t> Have your students then repeat the phrase after you a few times.</a:t>
            </a:r>
            <a:endParaRPr sz="1200" dirty="0">
              <a:latin typeface="Verdana"/>
              <a:ea typeface="Verdana"/>
              <a:cs typeface="Verdana"/>
              <a:sym typeface="Verdana"/>
            </a:endParaRPr>
          </a:p>
          <a:p>
            <a:pPr marL="0" lvl="0" indent="0" algn="l" rtl="0">
              <a:spcBef>
                <a:spcPts val="0"/>
              </a:spcBef>
              <a:spcAft>
                <a:spcPts val="0"/>
              </a:spcAft>
              <a:buClr>
                <a:schemeClr val="dk1"/>
              </a:buClr>
              <a:buSzPts val="1200"/>
              <a:buFont typeface="Calibri"/>
              <a:buNone/>
            </a:pPr>
            <a:endParaRPr sz="1200" dirty="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b="1" dirty="0">
                <a:latin typeface="Verdana"/>
                <a:ea typeface="Verdana"/>
                <a:cs typeface="Verdana"/>
                <a:sym typeface="Verdana"/>
              </a:rPr>
              <a:t>2. Ask students to match the beginning and end of each sentence and say the complete sentence</a:t>
            </a:r>
            <a:r>
              <a:rPr lang="en-US" sz="1200" dirty="0">
                <a:latin typeface="Verdana"/>
                <a:ea typeface="Verdana"/>
                <a:cs typeface="Verdana"/>
                <a:sym typeface="Verdana"/>
              </a:rPr>
              <a:t>. For example, ”</a:t>
            </a:r>
            <a:r>
              <a:rPr lang="en-US" dirty="0">
                <a:latin typeface="Verdana"/>
                <a:ea typeface="Verdana"/>
                <a:cs typeface="Verdana"/>
                <a:sym typeface="Verdana"/>
              </a:rPr>
              <a:t>I pay with dollar bills.</a:t>
            </a:r>
            <a:r>
              <a:rPr lang="en-US" sz="1200" dirty="0">
                <a:latin typeface="Verdana"/>
                <a:ea typeface="Verdana"/>
                <a:cs typeface="Verdana"/>
                <a:sym typeface="Verdana"/>
              </a:rPr>
              <a:t>” </a:t>
            </a:r>
            <a:endParaRPr dirty="0"/>
          </a:p>
          <a:p>
            <a:pPr marL="0" lvl="0" indent="0" algn="l" rtl="0">
              <a:spcBef>
                <a:spcPts val="0"/>
              </a:spcBef>
              <a:spcAft>
                <a:spcPts val="0"/>
              </a:spcAft>
              <a:buClr>
                <a:schemeClr val="dk1"/>
              </a:buClr>
              <a:buSzPts val="1200"/>
              <a:buFont typeface="Calibri"/>
              <a:buNone/>
            </a:pPr>
            <a:endParaRPr sz="1200" dirty="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b="1" dirty="0">
                <a:latin typeface="Verdana"/>
                <a:ea typeface="Verdana"/>
                <a:cs typeface="Verdana"/>
                <a:sym typeface="Verdana"/>
              </a:rPr>
              <a:t>3. Check students’ comprehension further by asking direct questions</a:t>
            </a:r>
            <a:r>
              <a:rPr lang="en-US" sz="1200" dirty="0">
                <a:latin typeface="Verdana"/>
                <a:ea typeface="Verdana"/>
                <a:cs typeface="Verdana"/>
                <a:sym typeface="Verdana"/>
              </a:rPr>
              <a:t>. For example, “</a:t>
            </a:r>
            <a:r>
              <a:rPr lang="en-US" dirty="0">
                <a:latin typeface="Verdana"/>
                <a:ea typeface="Verdana"/>
                <a:cs typeface="Verdana"/>
                <a:sym typeface="Verdana"/>
              </a:rPr>
              <a:t>What kind of money does your country use</a:t>
            </a:r>
            <a:r>
              <a:rPr lang="en-US" sz="1200" dirty="0">
                <a:latin typeface="Verdana"/>
                <a:ea typeface="Verdana"/>
                <a:cs typeface="Verdana"/>
                <a:sym typeface="Verdana"/>
              </a:rPr>
              <a:t>?”</a:t>
            </a:r>
            <a:endParaRPr sz="1200" i="1" dirty="0">
              <a:latin typeface="Verdana"/>
              <a:ea typeface="Verdana"/>
              <a:cs typeface="Verdana"/>
              <a:sym typeface="Verdana"/>
            </a:endParaRPr>
          </a:p>
          <a:p>
            <a:pPr marL="0" lvl="0" indent="0" algn="l" rtl="0">
              <a:spcBef>
                <a:spcPts val="0"/>
              </a:spcBef>
              <a:spcAft>
                <a:spcPts val="0"/>
              </a:spcAft>
              <a:buClr>
                <a:schemeClr val="dk1"/>
              </a:buClr>
              <a:buSzPts val="1200"/>
              <a:buFont typeface="Calibri"/>
              <a:buNone/>
            </a:pPr>
            <a:endParaRPr sz="1200" b="1" i="0" dirty="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b="1" i="0" dirty="0">
                <a:latin typeface="Verdana"/>
                <a:ea typeface="Verdana"/>
                <a:cs typeface="Verdana"/>
                <a:sym typeface="Verdana"/>
              </a:rPr>
              <a:t>Answers</a:t>
            </a:r>
            <a:endParaRPr dirty="0"/>
          </a:p>
          <a:p>
            <a:pPr marL="0" lvl="0" indent="0" algn="l" rtl="0">
              <a:spcBef>
                <a:spcPts val="0"/>
              </a:spcBef>
              <a:spcAft>
                <a:spcPts val="0"/>
              </a:spcAft>
              <a:buClr>
                <a:schemeClr val="dk1"/>
              </a:buClr>
              <a:buSzPts val="1200"/>
              <a:buFont typeface="Calibri"/>
              <a:buNone/>
            </a:pPr>
            <a:endParaRPr sz="1200" i="0" dirty="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dirty="0">
                <a:latin typeface="Verdana"/>
                <a:ea typeface="Verdana"/>
                <a:cs typeface="Verdana"/>
                <a:sym typeface="Verdana"/>
              </a:rPr>
              <a:t>5. F</a:t>
            </a:r>
            <a:endParaRPr dirty="0"/>
          </a:p>
          <a:p>
            <a:pPr marL="0" lvl="0" indent="0" algn="l" rtl="0">
              <a:spcBef>
                <a:spcPts val="0"/>
              </a:spcBef>
              <a:spcAft>
                <a:spcPts val="0"/>
              </a:spcAft>
              <a:buClr>
                <a:schemeClr val="dk1"/>
              </a:buClr>
              <a:buSzPts val="1200"/>
              <a:buFont typeface="Verdana"/>
              <a:buNone/>
            </a:pPr>
            <a:r>
              <a:rPr lang="en-US" dirty="0">
                <a:latin typeface="Verdana"/>
                <a:ea typeface="Verdana"/>
                <a:cs typeface="Verdana"/>
                <a:sym typeface="Verdana"/>
              </a:rPr>
              <a:t>6. H</a:t>
            </a:r>
            <a:endParaRPr dirty="0"/>
          </a:p>
          <a:p>
            <a:pPr marL="0" lvl="0" indent="0" algn="l" rtl="0">
              <a:spcBef>
                <a:spcPts val="0"/>
              </a:spcBef>
              <a:spcAft>
                <a:spcPts val="0"/>
              </a:spcAft>
              <a:buClr>
                <a:schemeClr val="dk1"/>
              </a:buClr>
              <a:buSzPts val="1200"/>
              <a:buFont typeface="Verdana"/>
              <a:buNone/>
            </a:pPr>
            <a:r>
              <a:rPr lang="en-US" dirty="0">
                <a:latin typeface="Verdana"/>
                <a:ea typeface="Verdana"/>
                <a:cs typeface="Verdana"/>
                <a:sym typeface="Verdana"/>
              </a:rPr>
              <a:t>7. E</a:t>
            </a:r>
            <a:endParaRPr dirty="0"/>
          </a:p>
          <a:p>
            <a:pPr marL="0" lvl="0" indent="0" algn="l" rtl="0">
              <a:spcBef>
                <a:spcPts val="0"/>
              </a:spcBef>
              <a:spcAft>
                <a:spcPts val="0"/>
              </a:spcAft>
              <a:buNone/>
            </a:pPr>
            <a:r>
              <a:rPr lang="en-US" dirty="0">
                <a:latin typeface="Verdana"/>
                <a:ea typeface="Verdana"/>
                <a:cs typeface="Verdana"/>
                <a:sym typeface="Verdana"/>
              </a:rPr>
              <a:t>8. G</a:t>
            </a:r>
            <a:endParaRPr dirty="0">
              <a:latin typeface="Verdana"/>
              <a:ea typeface="Verdana"/>
              <a:cs typeface="Verdana"/>
              <a:sym typeface="Verdana"/>
            </a:endParaRPr>
          </a:p>
        </p:txBody>
      </p:sp>
      <p:sp>
        <p:nvSpPr>
          <p:cNvPr id="4" name="Google Shape;235;p2:notes">
            <a:extLst>
              <a:ext uri="{FF2B5EF4-FFF2-40B4-BE49-F238E27FC236}">
                <a16:creationId xmlns:a16="http://schemas.microsoft.com/office/drawing/2014/main" id="{E7BB7EC9-AD4D-4CE5-9BC4-2F70D68B5BFE}"/>
              </a:ext>
            </a:extLst>
          </p:cNvPr>
          <p:cNvSpPr txBox="1">
            <a:spLocks noGrp="1"/>
          </p:cNvSpPr>
          <p:nvPr>
            <p:ph type="ftr" idx="11"/>
          </p:nvPr>
        </p:nvSpPr>
        <p:spPr>
          <a:xfrm>
            <a:off x="0" y="8672993"/>
            <a:ext cx="34290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solidFill>
                  <a:schemeClr val="accent3"/>
                </a:solidFill>
              </a:rPr>
              <a:t>©2020-2025 Light of the World Learning</a:t>
            </a:r>
            <a:endParaRPr dirty="0">
              <a:solidFill>
                <a:schemeClr val="accent3"/>
              </a:solidFill>
            </a:endParaRPr>
          </a:p>
        </p:txBody>
      </p:sp>
      <p:sp>
        <p:nvSpPr>
          <p:cNvPr id="5" name="Google Shape;236;p2:notes">
            <a:extLst>
              <a:ext uri="{FF2B5EF4-FFF2-40B4-BE49-F238E27FC236}">
                <a16:creationId xmlns:a16="http://schemas.microsoft.com/office/drawing/2014/main" id="{589195AE-EF03-45B6-A847-0B5492B8629D}"/>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sz="1800">
                <a:solidFill>
                  <a:schemeClr val="accent3"/>
                </a:solidFill>
                <a:latin typeface="Verdana"/>
                <a:ea typeface="Verdana"/>
                <a:cs typeface="Verdana"/>
                <a:sym typeface="Verdana"/>
              </a:rPr>
              <a:t>7</a:t>
            </a:fld>
            <a:endParaRPr sz="1800" dirty="0">
              <a:solidFill>
                <a:schemeClr val="accent3"/>
              </a:solidFill>
              <a:latin typeface="Verdana"/>
              <a:ea typeface="Verdana"/>
              <a:cs typeface="Verdana"/>
              <a:sym typeface="Verdana"/>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2b635991894_0_1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2" name="Google Shape;312;g2b635991894_0_17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4472C4"/>
              </a:buClr>
              <a:buSzPts val="1200"/>
              <a:buFont typeface="Verdana"/>
              <a:buNone/>
            </a:pPr>
            <a:r>
              <a:rPr lang="en-US" sz="1200" b="1">
                <a:solidFill>
                  <a:srgbClr val="4472C4"/>
                </a:solidFill>
                <a:latin typeface="Verdana"/>
                <a:ea typeface="Verdana"/>
                <a:cs typeface="Verdana"/>
                <a:sym typeface="Verdana"/>
              </a:rPr>
              <a:t>2C. Vocabulary</a:t>
            </a:r>
            <a:endParaRPr/>
          </a:p>
          <a:p>
            <a:pPr marL="0" lvl="0" indent="0" algn="l" rtl="0">
              <a:spcBef>
                <a:spcPts val="0"/>
              </a:spcBef>
              <a:spcAft>
                <a:spcPts val="0"/>
              </a:spcAft>
              <a:buClr>
                <a:schemeClr val="dk1"/>
              </a:buClr>
              <a:buSzPts val="1200"/>
              <a:buFont typeface="Calibri"/>
              <a:buNone/>
            </a:pPr>
            <a:endParaRPr sz="120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b="1">
                <a:latin typeface="Verdana"/>
                <a:ea typeface="Verdana"/>
                <a:cs typeface="Verdana"/>
                <a:sym typeface="Verdana"/>
              </a:rPr>
              <a:t>1. Say the beginning of the sentence a few times</a:t>
            </a:r>
            <a:r>
              <a:rPr lang="en-US" sz="1200">
                <a:latin typeface="Verdana"/>
                <a:ea typeface="Verdana"/>
                <a:cs typeface="Verdana"/>
                <a:sym typeface="Verdana"/>
              </a:rPr>
              <a:t>, as you indicate the picture. For example, say, ”</a:t>
            </a:r>
            <a:r>
              <a:rPr lang="en-US">
                <a:latin typeface="Verdana"/>
                <a:ea typeface="Verdana"/>
                <a:cs typeface="Verdana"/>
                <a:sym typeface="Verdana"/>
              </a:rPr>
              <a:t>He lends money, he lends money,</a:t>
            </a:r>
            <a:r>
              <a:rPr lang="en-US" sz="1200">
                <a:latin typeface="Verdana"/>
                <a:ea typeface="Verdana"/>
                <a:cs typeface="Verdana"/>
                <a:sym typeface="Verdana"/>
              </a:rPr>
              <a:t>” Have your students then repeat the phrase after you a few times.</a:t>
            </a:r>
            <a:endParaRPr sz="1200">
              <a:latin typeface="Verdana"/>
              <a:ea typeface="Verdana"/>
              <a:cs typeface="Verdana"/>
              <a:sym typeface="Verdana"/>
            </a:endParaRPr>
          </a:p>
          <a:p>
            <a:pPr marL="0" lvl="0" indent="0" algn="l" rtl="0">
              <a:spcBef>
                <a:spcPts val="0"/>
              </a:spcBef>
              <a:spcAft>
                <a:spcPts val="0"/>
              </a:spcAft>
              <a:buClr>
                <a:schemeClr val="dk1"/>
              </a:buClr>
              <a:buSzPts val="1200"/>
              <a:buFont typeface="Calibri"/>
              <a:buNone/>
            </a:pPr>
            <a:endParaRPr sz="120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b="1">
                <a:latin typeface="Verdana"/>
                <a:ea typeface="Verdana"/>
                <a:cs typeface="Verdana"/>
                <a:sym typeface="Verdana"/>
              </a:rPr>
              <a:t>2. Ask students to match the beginning and end of each sentence and say the complete sentence</a:t>
            </a:r>
            <a:r>
              <a:rPr lang="en-US" sz="1200">
                <a:latin typeface="Verdana"/>
                <a:ea typeface="Verdana"/>
                <a:cs typeface="Verdana"/>
                <a:sym typeface="Verdana"/>
              </a:rPr>
              <a:t>. For example, ”</a:t>
            </a:r>
            <a:r>
              <a:rPr lang="en-US">
                <a:latin typeface="Verdana"/>
                <a:ea typeface="Verdana"/>
                <a:cs typeface="Verdana"/>
                <a:sym typeface="Verdana"/>
              </a:rPr>
              <a:t>He lends money to her</a:t>
            </a:r>
            <a:r>
              <a:rPr lang="en-US" sz="1200">
                <a:latin typeface="Verdana"/>
                <a:ea typeface="Verdana"/>
                <a:cs typeface="Verdana"/>
                <a:sym typeface="Verdana"/>
              </a:rPr>
              <a:t>.” </a:t>
            </a:r>
            <a:endParaRPr/>
          </a:p>
          <a:p>
            <a:pPr marL="0" lvl="0" indent="0" algn="l" rtl="0">
              <a:spcBef>
                <a:spcPts val="0"/>
              </a:spcBef>
              <a:spcAft>
                <a:spcPts val="0"/>
              </a:spcAft>
              <a:buClr>
                <a:schemeClr val="dk1"/>
              </a:buClr>
              <a:buSzPts val="1200"/>
              <a:buFont typeface="Calibri"/>
              <a:buNone/>
            </a:pPr>
            <a:endParaRPr sz="120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b="1">
                <a:latin typeface="Verdana"/>
                <a:ea typeface="Verdana"/>
                <a:cs typeface="Verdana"/>
                <a:sym typeface="Verdana"/>
              </a:rPr>
              <a:t>3. Check students’ comprehension further by asking direct questions</a:t>
            </a:r>
            <a:r>
              <a:rPr lang="en-US" sz="1200">
                <a:latin typeface="Verdana"/>
                <a:ea typeface="Verdana"/>
                <a:cs typeface="Verdana"/>
                <a:sym typeface="Verdana"/>
              </a:rPr>
              <a:t>. For example, “</a:t>
            </a:r>
            <a:r>
              <a:rPr lang="en-US">
                <a:latin typeface="Verdana"/>
                <a:ea typeface="Verdana"/>
                <a:cs typeface="Verdana"/>
                <a:sym typeface="Verdana"/>
              </a:rPr>
              <a:t>Have you ever borrowed money</a:t>
            </a:r>
            <a:r>
              <a:rPr lang="en-US" sz="1200">
                <a:latin typeface="Verdana"/>
                <a:ea typeface="Verdana"/>
                <a:cs typeface="Verdana"/>
                <a:sym typeface="Verdana"/>
              </a:rPr>
              <a:t>?”</a:t>
            </a:r>
            <a:endParaRPr sz="1200" i="1">
              <a:latin typeface="Verdana"/>
              <a:ea typeface="Verdana"/>
              <a:cs typeface="Verdana"/>
              <a:sym typeface="Verdana"/>
            </a:endParaRPr>
          </a:p>
          <a:p>
            <a:pPr marL="0" lvl="0" indent="0" algn="l" rtl="0">
              <a:spcBef>
                <a:spcPts val="0"/>
              </a:spcBef>
              <a:spcAft>
                <a:spcPts val="0"/>
              </a:spcAft>
              <a:buClr>
                <a:schemeClr val="dk1"/>
              </a:buClr>
              <a:buSzPts val="1200"/>
              <a:buFont typeface="Calibri"/>
              <a:buNone/>
            </a:pPr>
            <a:endParaRPr sz="1200" b="1" i="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b="1" i="0">
                <a:latin typeface="Verdana"/>
                <a:ea typeface="Verdana"/>
                <a:cs typeface="Verdana"/>
                <a:sym typeface="Verdana"/>
              </a:rPr>
              <a:t>Answers</a:t>
            </a:r>
            <a:endParaRPr/>
          </a:p>
          <a:p>
            <a:pPr marL="0" lvl="0" indent="0" algn="l" rtl="0">
              <a:spcBef>
                <a:spcPts val="0"/>
              </a:spcBef>
              <a:spcAft>
                <a:spcPts val="0"/>
              </a:spcAft>
              <a:buClr>
                <a:schemeClr val="dk1"/>
              </a:buClr>
              <a:buSzPts val="1200"/>
              <a:buFont typeface="Calibri"/>
              <a:buNone/>
            </a:pPr>
            <a:endParaRPr sz="1200" i="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i="0">
                <a:latin typeface="Verdana"/>
                <a:ea typeface="Verdana"/>
                <a:cs typeface="Verdana"/>
                <a:sym typeface="Verdana"/>
              </a:rPr>
              <a:t>9. K</a:t>
            </a:r>
            <a:endParaRPr/>
          </a:p>
          <a:p>
            <a:pPr marL="0" lvl="0" indent="0" algn="l" rtl="0">
              <a:spcBef>
                <a:spcPts val="0"/>
              </a:spcBef>
              <a:spcAft>
                <a:spcPts val="0"/>
              </a:spcAft>
              <a:buClr>
                <a:schemeClr val="dk1"/>
              </a:buClr>
              <a:buSzPts val="1200"/>
              <a:buFont typeface="Verdana"/>
              <a:buNone/>
            </a:pPr>
            <a:r>
              <a:rPr lang="en-US" sz="1200" i="0">
                <a:latin typeface="Verdana"/>
                <a:ea typeface="Verdana"/>
                <a:cs typeface="Verdana"/>
                <a:sym typeface="Verdana"/>
              </a:rPr>
              <a:t>10. </a:t>
            </a:r>
            <a:r>
              <a:rPr lang="en-US">
                <a:latin typeface="Verdana"/>
                <a:ea typeface="Verdana"/>
                <a:cs typeface="Verdana"/>
                <a:sym typeface="Verdana"/>
              </a:rPr>
              <a:t>I</a:t>
            </a:r>
            <a:endParaRPr/>
          </a:p>
          <a:p>
            <a:pPr marL="0" lvl="0" indent="0" algn="l" rtl="0">
              <a:spcBef>
                <a:spcPts val="0"/>
              </a:spcBef>
              <a:spcAft>
                <a:spcPts val="0"/>
              </a:spcAft>
              <a:buClr>
                <a:schemeClr val="dk1"/>
              </a:buClr>
              <a:buSzPts val="1200"/>
              <a:buFont typeface="Verdana"/>
              <a:buNone/>
            </a:pPr>
            <a:r>
              <a:rPr lang="en-US" sz="1200" i="0">
                <a:latin typeface="Verdana"/>
                <a:ea typeface="Verdana"/>
                <a:cs typeface="Verdana"/>
                <a:sym typeface="Verdana"/>
              </a:rPr>
              <a:t>11. </a:t>
            </a:r>
            <a:r>
              <a:rPr lang="en-US">
                <a:latin typeface="Verdana"/>
                <a:ea typeface="Verdana"/>
                <a:cs typeface="Verdana"/>
                <a:sym typeface="Verdana"/>
              </a:rPr>
              <a:t>L</a:t>
            </a:r>
            <a:endParaRPr/>
          </a:p>
          <a:p>
            <a:pPr marL="0" lvl="0" indent="0" algn="l" rtl="0">
              <a:spcBef>
                <a:spcPts val="0"/>
              </a:spcBef>
              <a:spcAft>
                <a:spcPts val="0"/>
              </a:spcAft>
              <a:buClr>
                <a:schemeClr val="dk1"/>
              </a:buClr>
              <a:buSzPts val="1200"/>
              <a:buFont typeface="Verdana"/>
              <a:buNone/>
            </a:pPr>
            <a:r>
              <a:rPr lang="en-US" sz="1200" i="0">
                <a:latin typeface="Verdana"/>
                <a:ea typeface="Verdana"/>
                <a:cs typeface="Verdana"/>
                <a:sym typeface="Verdana"/>
              </a:rPr>
              <a:t>12. J</a:t>
            </a:r>
            <a:endParaRPr/>
          </a:p>
          <a:p>
            <a:pPr marL="0" lvl="0" indent="0" algn="l" rtl="0">
              <a:spcBef>
                <a:spcPts val="0"/>
              </a:spcBef>
              <a:spcAft>
                <a:spcPts val="0"/>
              </a:spcAft>
              <a:buNone/>
            </a:pPr>
            <a:endParaRPr/>
          </a:p>
        </p:txBody>
      </p:sp>
      <p:sp>
        <p:nvSpPr>
          <p:cNvPr id="4" name="Google Shape;235;p2:notes">
            <a:extLst>
              <a:ext uri="{FF2B5EF4-FFF2-40B4-BE49-F238E27FC236}">
                <a16:creationId xmlns:a16="http://schemas.microsoft.com/office/drawing/2014/main" id="{CE386C74-4247-4BE7-8ACE-9F4975B6BAC2}"/>
              </a:ext>
            </a:extLst>
          </p:cNvPr>
          <p:cNvSpPr txBox="1">
            <a:spLocks noGrp="1"/>
          </p:cNvSpPr>
          <p:nvPr>
            <p:ph type="ftr" idx="11"/>
          </p:nvPr>
        </p:nvSpPr>
        <p:spPr>
          <a:xfrm>
            <a:off x="0" y="8672993"/>
            <a:ext cx="34290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solidFill>
                  <a:schemeClr val="accent3"/>
                </a:solidFill>
              </a:rPr>
              <a:t>©2020-2025 Light of the World Learning</a:t>
            </a:r>
            <a:endParaRPr dirty="0">
              <a:solidFill>
                <a:schemeClr val="accent3"/>
              </a:solidFill>
            </a:endParaRPr>
          </a:p>
        </p:txBody>
      </p:sp>
      <p:sp>
        <p:nvSpPr>
          <p:cNvPr id="5" name="Google Shape;236;p2:notes">
            <a:extLst>
              <a:ext uri="{FF2B5EF4-FFF2-40B4-BE49-F238E27FC236}">
                <a16:creationId xmlns:a16="http://schemas.microsoft.com/office/drawing/2014/main" id="{CC2D1019-78F5-4044-9139-963EEA5E2391}"/>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sz="1800">
                <a:solidFill>
                  <a:schemeClr val="accent3"/>
                </a:solidFill>
                <a:latin typeface="Verdana"/>
                <a:ea typeface="Verdana"/>
                <a:cs typeface="Verdana"/>
                <a:sym typeface="Verdana"/>
              </a:rPr>
              <a:t>8</a:t>
            </a:fld>
            <a:endParaRPr sz="1800" dirty="0">
              <a:solidFill>
                <a:schemeClr val="accent3"/>
              </a:solidFill>
              <a:latin typeface="Verdana"/>
              <a:ea typeface="Verdana"/>
              <a:cs typeface="Verdana"/>
              <a:sym typeface="Verdana"/>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2D. Grammar – Possessive Pronouns</a:t>
            </a:r>
            <a:endParaRPr lang="en-US" dirty="0"/>
          </a:p>
          <a:p>
            <a:pPr marL="0" lvl="0" indent="0" algn="l" rtl="0">
              <a:lnSpc>
                <a:spcPct val="100000"/>
              </a:lnSpc>
              <a:spcBef>
                <a:spcPts val="0"/>
              </a:spcBef>
              <a:spcAft>
                <a:spcPts val="0"/>
              </a:spcAft>
              <a:buSzPts val="1400"/>
              <a:buNone/>
            </a:pPr>
            <a:endParaRPr lang="en-US" dirty="0">
              <a:solidFill>
                <a:schemeClr val="accent5"/>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Possessive pronouns are used to indicate possession or ownership. </a:t>
            </a:r>
          </a:p>
          <a:p>
            <a:r>
              <a:rPr lang="en-US" sz="1200" b="0" dirty="0">
                <a:solidFill>
                  <a:srgbClr val="666666"/>
                </a:solidFill>
                <a:effectLst/>
                <a:latin typeface="Verdana" panose="020B0604030504040204" pitchFamily="34" charset="0"/>
                <a:ea typeface="Verdana" panose="020B0604030504040204" pitchFamily="34" charset="0"/>
                <a:cs typeface="Verdana" panose="020B0604030504040204" pitchFamily="34" charset="0"/>
              </a:rPr>
              <a:t>Note: We don’t use the possessive pronoun </a:t>
            </a:r>
            <a:r>
              <a:rPr lang="en-US" sz="1200" b="1" dirty="0">
                <a:solidFill>
                  <a:srgbClr val="666666"/>
                </a:solidFill>
                <a:effectLst/>
                <a:latin typeface="Verdana" panose="020B0604030504040204" pitchFamily="34" charset="0"/>
                <a:ea typeface="Verdana" panose="020B0604030504040204" pitchFamily="34" charset="0"/>
                <a:cs typeface="Verdana" panose="020B0604030504040204" pitchFamily="34" charset="0"/>
              </a:rPr>
              <a:t>its</a:t>
            </a:r>
            <a:r>
              <a:rPr lang="en-US" sz="1200" b="0" dirty="0">
                <a:solidFill>
                  <a:srgbClr val="666666"/>
                </a:solidFill>
                <a:effectLst/>
                <a:latin typeface="Verdana" panose="020B0604030504040204" pitchFamily="34" charset="0"/>
                <a:ea typeface="Verdana" panose="020B0604030504040204" pitchFamily="34" charset="0"/>
                <a:cs typeface="Verdana" panose="020B0604030504040204" pitchFamily="34" charset="0"/>
              </a:rPr>
              <a:t>. We can say, “This change belongs to the store.” but not </a:t>
            </a:r>
            <a:r>
              <a:rPr lang="en-US" sz="1200" b="0" strike="sngStrike" dirty="0">
                <a:solidFill>
                  <a:srgbClr val="666666"/>
                </a:solidFill>
                <a:effectLst/>
                <a:latin typeface="Verdana" panose="020B0604030504040204" pitchFamily="34" charset="0"/>
                <a:ea typeface="Verdana" panose="020B0604030504040204" pitchFamily="34" charset="0"/>
                <a:cs typeface="Verdana" panose="020B0604030504040204" pitchFamily="34" charset="0"/>
              </a:rPr>
              <a:t>“This change is its.”</a:t>
            </a:r>
            <a:endParaRPr lang="en-US" strike="sngStrike" dirty="0"/>
          </a:p>
        </p:txBody>
      </p:sp>
      <p:sp>
        <p:nvSpPr>
          <p:cNvPr id="4" name="Slide Number Placeholder 3"/>
          <p:cNvSpPr>
            <a:spLocks noGrp="1"/>
          </p:cNvSpPr>
          <p:nvPr>
            <p:ph type="sldNum" sz="quarter" idx="5"/>
          </p:nvPr>
        </p:nvSpPr>
        <p:spPr/>
        <p:txBody>
          <a:bodyPr/>
          <a:lstStyle/>
          <a:p>
            <a:fld id="{0864A1DD-8CB4-324C-99FA-CB385F1F2F0D}" type="slidenum">
              <a:rPr lang="en-US" smtClean="0"/>
              <a:t>9</a:t>
            </a:fld>
            <a:endParaRPr lang="en-US"/>
          </a:p>
        </p:txBody>
      </p:sp>
    </p:spTree>
    <p:extLst>
      <p:ext uri="{BB962C8B-B14F-4D97-AF65-F5344CB8AC3E}">
        <p14:creationId xmlns:p14="http://schemas.microsoft.com/office/powerpoint/2010/main" val="16921526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5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4400"/>
              <a:buFont typeface="Verdana"/>
              <a:buNone/>
              <a:defRPr>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5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lvl="0" indent="-387350" algn="l">
              <a:lnSpc>
                <a:spcPct val="90000"/>
              </a:lnSpc>
              <a:spcBef>
                <a:spcPts val="1000"/>
              </a:spcBef>
              <a:spcAft>
                <a:spcPts val="0"/>
              </a:spcAft>
              <a:buClr>
                <a:schemeClr val="dk1"/>
              </a:buClr>
              <a:buSzPts val="2500"/>
              <a:buChar char="•"/>
              <a:defRPr sz="2500">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5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2"/>
        <p:cNvGrpSpPr/>
        <p:nvPr/>
      </p:nvGrpSpPr>
      <p:grpSpPr>
        <a:xfrm>
          <a:off x="0" y="0"/>
          <a:ext cx="0" cy="0"/>
          <a:chOff x="0" y="0"/>
          <a:chExt cx="0" cy="0"/>
        </a:xfrm>
      </p:grpSpPr>
      <p:sp>
        <p:nvSpPr>
          <p:cNvPr id="73" name="Google Shape;73;p64"/>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64"/>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6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888888"/>
              </a:buClr>
              <a:buSzPts val="12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6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6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DCF7E-7397-06BD-3A5A-CC0CA68E8B2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A702CD8-8950-C4B2-26E7-AB7A484D219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2E8CB7E-6911-AE83-FA5B-9F1B46270908}"/>
              </a:ext>
            </a:extLst>
          </p:cNvPr>
          <p:cNvSpPr>
            <a:spLocks noGrp="1"/>
          </p:cNvSpPr>
          <p:nvPr>
            <p:ph type="dt" sz="half" idx="10"/>
          </p:nvPr>
        </p:nvSpPr>
        <p:spPr/>
        <p:txBody>
          <a:bodyPr/>
          <a:lstStyle/>
          <a:p>
            <a:fld id="{9F4A6D2D-0184-FE4C-B5B6-E064284D4AFA}" type="datetimeFigureOut">
              <a:rPr lang="en-US" smtClean="0"/>
              <a:t>1/11/2026</a:t>
            </a:fld>
            <a:endParaRPr lang="en-US"/>
          </a:p>
        </p:txBody>
      </p:sp>
      <p:sp>
        <p:nvSpPr>
          <p:cNvPr id="5" name="Footer Placeholder 4">
            <a:extLst>
              <a:ext uri="{FF2B5EF4-FFF2-40B4-BE49-F238E27FC236}">
                <a16:creationId xmlns:a16="http://schemas.microsoft.com/office/drawing/2014/main" id="{7D95A730-B2A4-B674-1588-57544C0816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28298E-1670-F18D-869C-3ED4294C7E76}"/>
              </a:ext>
            </a:extLst>
          </p:cNvPr>
          <p:cNvSpPr>
            <a:spLocks noGrp="1"/>
          </p:cNvSpPr>
          <p:nvPr>
            <p:ph type="sldNum" sz="quarter" idx="12"/>
          </p:nvPr>
        </p:nvSpPr>
        <p:spPr/>
        <p:txBody>
          <a:bodyPr/>
          <a:lstStyle/>
          <a:p>
            <a:fld id="{EA227E44-A9BF-A244-9E23-553682C1AF25}" type="slidenum">
              <a:rPr lang="en-US" smtClean="0"/>
              <a:t>‹#›</a:t>
            </a:fld>
            <a:endParaRPr lang="en-US"/>
          </a:p>
        </p:txBody>
      </p:sp>
    </p:spTree>
    <p:extLst>
      <p:ext uri="{BB962C8B-B14F-4D97-AF65-F5344CB8AC3E}">
        <p14:creationId xmlns:p14="http://schemas.microsoft.com/office/powerpoint/2010/main" val="11174066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4"/>
        <p:cNvGrpSpPr/>
        <p:nvPr/>
      </p:nvGrpSpPr>
      <p:grpSpPr>
        <a:xfrm>
          <a:off x="0" y="0"/>
          <a:ext cx="0" cy="0"/>
          <a:chOff x="0" y="0"/>
          <a:chExt cx="0" cy="0"/>
        </a:xfrm>
      </p:grpSpPr>
      <p:sp>
        <p:nvSpPr>
          <p:cNvPr id="85" name="Google Shape;85;g2c237da9ee2_0_254"/>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6000"/>
              <a:buFont typeface="Verdana"/>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6" name="Google Shape;86;g2c237da9ee2_0_254"/>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888888"/>
              </a:buClr>
              <a:buSzPts val="2400"/>
              <a:buNone/>
              <a:defRPr sz="2400">
                <a:solidFill>
                  <a:srgbClr val="888888"/>
                </a:solidFill>
              </a:defRPr>
            </a:lvl1pPr>
            <a:lvl2pPr marL="914400" lvl="1" indent="-228600" algn="l" rtl="0">
              <a:lnSpc>
                <a:spcPct val="90000"/>
              </a:lnSpc>
              <a:spcBef>
                <a:spcPts val="500"/>
              </a:spcBef>
              <a:spcAft>
                <a:spcPts val="0"/>
              </a:spcAft>
              <a:buClr>
                <a:srgbClr val="888888"/>
              </a:buClr>
              <a:buSzPts val="2000"/>
              <a:buNone/>
              <a:defRPr sz="2000">
                <a:solidFill>
                  <a:srgbClr val="888888"/>
                </a:solidFill>
              </a:defRPr>
            </a:lvl2pPr>
            <a:lvl3pPr marL="1371600" lvl="2" indent="-228600" algn="l" rtl="0">
              <a:lnSpc>
                <a:spcPct val="90000"/>
              </a:lnSpc>
              <a:spcBef>
                <a:spcPts val="500"/>
              </a:spcBef>
              <a:spcAft>
                <a:spcPts val="0"/>
              </a:spcAft>
              <a:buClr>
                <a:srgbClr val="888888"/>
              </a:buClr>
              <a:buSzPts val="1800"/>
              <a:buNone/>
              <a:defRPr sz="1800">
                <a:solidFill>
                  <a:srgbClr val="888888"/>
                </a:solidFill>
              </a:defRPr>
            </a:lvl3pPr>
            <a:lvl4pPr marL="1828800" lvl="3" indent="-228600" algn="l" rtl="0">
              <a:lnSpc>
                <a:spcPct val="90000"/>
              </a:lnSpc>
              <a:spcBef>
                <a:spcPts val="500"/>
              </a:spcBef>
              <a:spcAft>
                <a:spcPts val="0"/>
              </a:spcAft>
              <a:buClr>
                <a:srgbClr val="888888"/>
              </a:buClr>
              <a:buSzPts val="1600"/>
              <a:buNone/>
              <a:defRPr sz="1600">
                <a:solidFill>
                  <a:srgbClr val="888888"/>
                </a:solidFill>
              </a:defRPr>
            </a:lvl4pPr>
            <a:lvl5pPr marL="2286000" lvl="4" indent="-228600" algn="l" rtl="0">
              <a:lnSpc>
                <a:spcPct val="90000"/>
              </a:lnSpc>
              <a:spcBef>
                <a:spcPts val="500"/>
              </a:spcBef>
              <a:spcAft>
                <a:spcPts val="0"/>
              </a:spcAft>
              <a:buClr>
                <a:srgbClr val="888888"/>
              </a:buClr>
              <a:buSzPts val="1600"/>
              <a:buNone/>
              <a:defRPr sz="1600">
                <a:solidFill>
                  <a:srgbClr val="888888"/>
                </a:solidFill>
              </a:defRPr>
            </a:lvl5pPr>
            <a:lvl6pPr marL="2743200" lvl="5" indent="-228600" algn="l" rtl="0">
              <a:lnSpc>
                <a:spcPct val="90000"/>
              </a:lnSpc>
              <a:spcBef>
                <a:spcPts val="500"/>
              </a:spcBef>
              <a:spcAft>
                <a:spcPts val="0"/>
              </a:spcAft>
              <a:buClr>
                <a:srgbClr val="888888"/>
              </a:buClr>
              <a:buSzPts val="1600"/>
              <a:buNone/>
              <a:defRPr sz="1600">
                <a:solidFill>
                  <a:srgbClr val="888888"/>
                </a:solidFill>
              </a:defRPr>
            </a:lvl6pPr>
            <a:lvl7pPr marL="3200400" lvl="6" indent="-228600" algn="l" rtl="0">
              <a:lnSpc>
                <a:spcPct val="90000"/>
              </a:lnSpc>
              <a:spcBef>
                <a:spcPts val="500"/>
              </a:spcBef>
              <a:spcAft>
                <a:spcPts val="0"/>
              </a:spcAft>
              <a:buClr>
                <a:srgbClr val="888888"/>
              </a:buClr>
              <a:buSzPts val="1600"/>
              <a:buNone/>
              <a:defRPr sz="1600">
                <a:solidFill>
                  <a:srgbClr val="888888"/>
                </a:solidFill>
              </a:defRPr>
            </a:lvl7pPr>
            <a:lvl8pPr marL="3657600" lvl="7" indent="-228600" algn="l" rtl="0">
              <a:lnSpc>
                <a:spcPct val="90000"/>
              </a:lnSpc>
              <a:spcBef>
                <a:spcPts val="500"/>
              </a:spcBef>
              <a:spcAft>
                <a:spcPts val="0"/>
              </a:spcAft>
              <a:buClr>
                <a:srgbClr val="888888"/>
              </a:buClr>
              <a:buSzPts val="1600"/>
              <a:buNone/>
              <a:defRPr sz="1600">
                <a:solidFill>
                  <a:srgbClr val="888888"/>
                </a:solidFill>
              </a:defRPr>
            </a:lvl8pPr>
            <a:lvl9pPr marL="4114800" lvl="8" indent="-228600" algn="l" rtl="0">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87" name="Google Shape;87;g2c237da9ee2_0_254"/>
          <p:cNvSpPr txBox="1">
            <a:spLocks noGrp="1"/>
          </p:cNvSpPr>
          <p:nvPr>
            <p:ph type="dt" idx="10"/>
          </p:nvPr>
        </p:nvSpPr>
        <p:spPr>
          <a:xfrm>
            <a:off x="838200" y="6356350"/>
            <a:ext cx="29559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sz="1100">
                <a:latin typeface="Verdana"/>
                <a:ea typeface="Verdana"/>
                <a:cs typeface="Verdana"/>
                <a:sym typeface="Verdana"/>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8" name="Google Shape;88;g2c237da9ee2_0_25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9" name="Google Shape;89;g2c237da9ee2_0_25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sz="1800" b="0" i="0" u="none" strike="noStrike" cap="none">
                <a:solidFill>
                  <a:srgbClr val="888888"/>
                </a:solidFill>
                <a:latin typeface="Verdana"/>
                <a:ea typeface="Verdana"/>
                <a:cs typeface="Verdana"/>
                <a:sym typeface="Verdana"/>
              </a:defRPr>
            </a:lvl1pPr>
            <a:lvl2pPr marL="0" lvl="1" indent="0" algn="r" rtl="0">
              <a:spcBef>
                <a:spcPts val="0"/>
              </a:spcBef>
              <a:buNone/>
              <a:defRPr sz="1800" b="0" i="0" u="none" strike="noStrike" cap="none">
                <a:solidFill>
                  <a:srgbClr val="888888"/>
                </a:solidFill>
                <a:latin typeface="Verdana"/>
                <a:ea typeface="Verdana"/>
                <a:cs typeface="Verdana"/>
                <a:sym typeface="Verdana"/>
              </a:defRPr>
            </a:lvl2pPr>
            <a:lvl3pPr marL="0" lvl="2" indent="0" algn="r" rtl="0">
              <a:spcBef>
                <a:spcPts val="0"/>
              </a:spcBef>
              <a:buNone/>
              <a:defRPr sz="1800" b="0" i="0" u="none" strike="noStrike" cap="none">
                <a:solidFill>
                  <a:srgbClr val="888888"/>
                </a:solidFill>
                <a:latin typeface="Verdana"/>
                <a:ea typeface="Verdana"/>
                <a:cs typeface="Verdana"/>
                <a:sym typeface="Verdana"/>
              </a:defRPr>
            </a:lvl3pPr>
            <a:lvl4pPr marL="0" lvl="3" indent="0" algn="r" rtl="0">
              <a:spcBef>
                <a:spcPts val="0"/>
              </a:spcBef>
              <a:buNone/>
              <a:defRPr sz="1800" b="0" i="0" u="none" strike="noStrike" cap="none">
                <a:solidFill>
                  <a:srgbClr val="888888"/>
                </a:solidFill>
                <a:latin typeface="Verdana"/>
                <a:ea typeface="Verdana"/>
                <a:cs typeface="Verdana"/>
                <a:sym typeface="Verdana"/>
              </a:defRPr>
            </a:lvl4pPr>
            <a:lvl5pPr marL="0" lvl="4" indent="0" algn="r" rtl="0">
              <a:spcBef>
                <a:spcPts val="0"/>
              </a:spcBef>
              <a:buNone/>
              <a:defRPr sz="1800" b="0" i="0" u="none" strike="noStrike" cap="none">
                <a:solidFill>
                  <a:srgbClr val="888888"/>
                </a:solidFill>
                <a:latin typeface="Verdana"/>
                <a:ea typeface="Verdana"/>
                <a:cs typeface="Verdana"/>
                <a:sym typeface="Verdana"/>
              </a:defRPr>
            </a:lvl5pPr>
            <a:lvl6pPr marL="0" lvl="5" indent="0" algn="r" rtl="0">
              <a:spcBef>
                <a:spcPts val="0"/>
              </a:spcBef>
              <a:buNone/>
              <a:defRPr sz="1800" b="0" i="0" u="none" strike="noStrike" cap="none">
                <a:solidFill>
                  <a:srgbClr val="888888"/>
                </a:solidFill>
                <a:latin typeface="Verdana"/>
                <a:ea typeface="Verdana"/>
                <a:cs typeface="Verdana"/>
                <a:sym typeface="Verdana"/>
              </a:defRPr>
            </a:lvl6pPr>
            <a:lvl7pPr marL="0" lvl="6" indent="0" algn="r" rtl="0">
              <a:spcBef>
                <a:spcPts val="0"/>
              </a:spcBef>
              <a:buNone/>
              <a:defRPr sz="1800" b="0" i="0" u="none" strike="noStrike" cap="none">
                <a:solidFill>
                  <a:srgbClr val="888888"/>
                </a:solidFill>
                <a:latin typeface="Verdana"/>
                <a:ea typeface="Verdana"/>
                <a:cs typeface="Verdana"/>
                <a:sym typeface="Verdana"/>
              </a:defRPr>
            </a:lvl7pPr>
            <a:lvl8pPr marL="0" lvl="7" indent="0" algn="r" rtl="0">
              <a:spcBef>
                <a:spcPts val="0"/>
              </a:spcBef>
              <a:buNone/>
              <a:defRPr sz="1800" b="0" i="0" u="none" strike="noStrike" cap="none">
                <a:solidFill>
                  <a:srgbClr val="888888"/>
                </a:solidFill>
                <a:latin typeface="Verdana"/>
                <a:ea typeface="Verdana"/>
                <a:cs typeface="Verdana"/>
                <a:sym typeface="Verdana"/>
              </a:defRPr>
            </a:lvl8pPr>
            <a:lvl9pPr marL="0" lvl="8" indent="0" algn="r" rtl="0">
              <a:spcBef>
                <a:spcPts val="0"/>
              </a:spcBef>
              <a:buNone/>
              <a:defRPr sz="18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0"/>
        <p:cNvGrpSpPr/>
        <p:nvPr/>
      </p:nvGrpSpPr>
      <p:grpSpPr>
        <a:xfrm>
          <a:off x="0" y="0"/>
          <a:ext cx="0" cy="0"/>
          <a:chOff x="0" y="0"/>
          <a:chExt cx="0" cy="0"/>
        </a:xfrm>
      </p:grpSpPr>
      <p:sp>
        <p:nvSpPr>
          <p:cNvPr id="91" name="Google Shape;91;g2c237da9ee2_0_260"/>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rtl="0">
              <a:lnSpc>
                <a:spcPct val="90000"/>
              </a:lnSpc>
              <a:spcBef>
                <a:spcPts val="0"/>
              </a:spcBef>
              <a:spcAft>
                <a:spcPts val="0"/>
              </a:spcAft>
              <a:buClr>
                <a:schemeClr val="dk1"/>
              </a:buClr>
              <a:buSzPts val="6000"/>
              <a:buFont typeface="Verdana"/>
              <a:buNone/>
              <a:defRPr sz="6000">
                <a:latin typeface="Verdana"/>
                <a:ea typeface="Verdana"/>
                <a:cs typeface="Verdana"/>
                <a:sym typeface="Verdana"/>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2" name="Google Shape;92;g2c237da9ee2_0_260"/>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rtl="0">
              <a:lnSpc>
                <a:spcPct val="90000"/>
              </a:lnSpc>
              <a:spcBef>
                <a:spcPts val="1000"/>
              </a:spcBef>
              <a:spcAft>
                <a:spcPts val="0"/>
              </a:spcAft>
              <a:buClr>
                <a:schemeClr val="dk1"/>
              </a:buClr>
              <a:buSzPts val="2400"/>
              <a:buNone/>
              <a:defRPr sz="2400">
                <a:latin typeface="Verdana"/>
                <a:ea typeface="Verdana"/>
                <a:cs typeface="Verdana"/>
                <a:sym typeface="Verdana"/>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93" name="Google Shape;93;g2c237da9ee2_0_260"/>
          <p:cNvSpPr txBox="1">
            <a:spLocks noGrp="1"/>
          </p:cNvSpPr>
          <p:nvPr>
            <p:ph type="dt" idx="10"/>
          </p:nvPr>
        </p:nvSpPr>
        <p:spPr>
          <a:xfrm>
            <a:off x="838200" y="6356350"/>
            <a:ext cx="29559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4" name="Google Shape;94;g2c237da9ee2_0_26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5" name="Google Shape;95;g2c237da9ee2_0_26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6"/>
        <p:cNvGrpSpPr/>
        <p:nvPr/>
      </p:nvGrpSpPr>
      <p:grpSpPr>
        <a:xfrm>
          <a:off x="0" y="0"/>
          <a:ext cx="0" cy="0"/>
          <a:chOff x="0" y="0"/>
          <a:chExt cx="0" cy="0"/>
        </a:xfrm>
      </p:grpSpPr>
      <p:sp>
        <p:nvSpPr>
          <p:cNvPr id="97" name="Google Shape;97;g2c237da9ee2_0_26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8" name="Google Shape;98;g2c237da9ee2_0_266"/>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99" name="Google Shape;99;g2c237da9ee2_0_266"/>
          <p:cNvSpPr txBox="1">
            <a:spLocks noGrp="1"/>
          </p:cNvSpPr>
          <p:nvPr>
            <p:ph type="dt" idx="10"/>
          </p:nvPr>
        </p:nvSpPr>
        <p:spPr>
          <a:xfrm>
            <a:off x="838200" y="6356350"/>
            <a:ext cx="29559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0" name="Google Shape;100;g2c237da9ee2_0_26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1" name="Google Shape;101;g2c237da9ee2_0_26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02"/>
        <p:cNvGrpSpPr/>
        <p:nvPr/>
      </p:nvGrpSpPr>
      <p:grpSpPr>
        <a:xfrm>
          <a:off x="0" y="0"/>
          <a:ext cx="0" cy="0"/>
          <a:chOff x="0" y="0"/>
          <a:chExt cx="0" cy="0"/>
        </a:xfrm>
      </p:grpSpPr>
      <p:sp>
        <p:nvSpPr>
          <p:cNvPr id="103" name="Google Shape;103;g2c237da9ee2_0_27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4" name="Google Shape;104;g2c237da9ee2_0_272"/>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05" name="Google Shape;105;g2c237da9ee2_0_272"/>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06" name="Google Shape;106;g2c237da9ee2_0_272"/>
          <p:cNvSpPr txBox="1">
            <a:spLocks noGrp="1"/>
          </p:cNvSpPr>
          <p:nvPr>
            <p:ph type="dt" idx="10"/>
          </p:nvPr>
        </p:nvSpPr>
        <p:spPr>
          <a:xfrm>
            <a:off x="838200" y="6356350"/>
            <a:ext cx="29559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7" name="Google Shape;107;g2c237da9ee2_0_27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8" name="Google Shape;108;g2c237da9ee2_0_27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09"/>
        <p:cNvGrpSpPr/>
        <p:nvPr/>
      </p:nvGrpSpPr>
      <p:grpSpPr>
        <a:xfrm>
          <a:off x="0" y="0"/>
          <a:ext cx="0" cy="0"/>
          <a:chOff x="0" y="0"/>
          <a:chExt cx="0" cy="0"/>
        </a:xfrm>
      </p:grpSpPr>
      <p:sp>
        <p:nvSpPr>
          <p:cNvPr id="110" name="Google Shape;110;g2c237da9ee2_0_279"/>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1" name="Google Shape;111;g2c237da9ee2_0_279"/>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112" name="Google Shape;112;g2c237da9ee2_0_279"/>
          <p:cNvSpPr txBox="1">
            <a:spLocks noGrp="1"/>
          </p:cNvSpPr>
          <p:nvPr>
            <p:ph type="body" idx="2"/>
          </p:nvPr>
        </p:nvSpPr>
        <p:spPr>
          <a:xfrm>
            <a:off x="839788" y="2505075"/>
            <a:ext cx="5157900" cy="3684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13" name="Google Shape;113;g2c237da9ee2_0_279"/>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114" name="Google Shape;114;g2c237da9ee2_0_279"/>
          <p:cNvSpPr txBox="1">
            <a:spLocks noGrp="1"/>
          </p:cNvSpPr>
          <p:nvPr>
            <p:ph type="body" idx="4"/>
          </p:nvPr>
        </p:nvSpPr>
        <p:spPr>
          <a:xfrm>
            <a:off x="6172200" y="2505075"/>
            <a:ext cx="5183100" cy="3684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15" name="Google Shape;115;g2c237da9ee2_0_279"/>
          <p:cNvSpPr txBox="1">
            <a:spLocks noGrp="1"/>
          </p:cNvSpPr>
          <p:nvPr>
            <p:ph type="dt" idx="10"/>
          </p:nvPr>
        </p:nvSpPr>
        <p:spPr>
          <a:xfrm>
            <a:off x="838200" y="6356350"/>
            <a:ext cx="29559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6" name="Google Shape;116;g2c237da9ee2_0_27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7" name="Google Shape;117;g2c237da9ee2_0_27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8"/>
        <p:cNvGrpSpPr/>
        <p:nvPr/>
      </p:nvGrpSpPr>
      <p:grpSpPr>
        <a:xfrm>
          <a:off x="0" y="0"/>
          <a:ext cx="0" cy="0"/>
          <a:chOff x="0" y="0"/>
          <a:chExt cx="0" cy="0"/>
        </a:xfrm>
      </p:grpSpPr>
      <p:sp>
        <p:nvSpPr>
          <p:cNvPr id="119" name="Google Shape;119;g2c237da9ee2_0_28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0" name="Google Shape;120;g2c237da9ee2_0_288"/>
          <p:cNvSpPr txBox="1">
            <a:spLocks noGrp="1"/>
          </p:cNvSpPr>
          <p:nvPr>
            <p:ph type="dt" idx="10"/>
          </p:nvPr>
        </p:nvSpPr>
        <p:spPr>
          <a:xfrm>
            <a:off x="838200" y="6356350"/>
            <a:ext cx="29559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1" name="Google Shape;121;g2c237da9ee2_0_28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2" name="Google Shape;122;g2c237da9ee2_0_28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3"/>
        <p:cNvGrpSpPr/>
        <p:nvPr/>
      </p:nvGrpSpPr>
      <p:grpSpPr>
        <a:xfrm>
          <a:off x="0" y="0"/>
          <a:ext cx="0" cy="0"/>
          <a:chOff x="0" y="0"/>
          <a:chExt cx="0" cy="0"/>
        </a:xfrm>
      </p:grpSpPr>
      <p:sp>
        <p:nvSpPr>
          <p:cNvPr id="124" name="Google Shape;124;g2c237da9ee2_0_293"/>
          <p:cNvSpPr txBox="1">
            <a:spLocks noGrp="1"/>
          </p:cNvSpPr>
          <p:nvPr>
            <p:ph type="dt" idx="10"/>
          </p:nvPr>
        </p:nvSpPr>
        <p:spPr>
          <a:xfrm>
            <a:off x="838200" y="6356350"/>
            <a:ext cx="29559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5" name="Google Shape;125;g2c237da9ee2_0_29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6" name="Google Shape;126;g2c237da9ee2_0_29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sz="1800" b="0" i="0" u="none" strike="noStrike" cap="none">
                <a:solidFill>
                  <a:schemeClr val="dk1"/>
                </a:solidFill>
                <a:latin typeface="Verdana"/>
                <a:ea typeface="Verdana"/>
                <a:cs typeface="Verdana"/>
                <a:sym typeface="Verdana"/>
              </a:defRPr>
            </a:lvl1pPr>
            <a:lvl2pPr marL="0" lvl="1" indent="0" algn="r" rtl="0">
              <a:spcBef>
                <a:spcPts val="0"/>
              </a:spcBef>
              <a:buNone/>
              <a:defRPr sz="1800" b="0" i="0" u="none" strike="noStrike" cap="none">
                <a:solidFill>
                  <a:schemeClr val="dk1"/>
                </a:solidFill>
                <a:latin typeface="Verdana"/>
                <a:ea typeface="Verdana"/>
                <a:cs typeface="Verdana"/>
                <a:sym typeface="Verdana"/>
              </a:defRPr>
            </a:lvl2pPr>
            <a:lvl3pPr marL="0" lvl="2" indent="0" algn="r" rtl="0">
              <a:spcBef>
                <a:spcPts val="0"/>
              </a:spcBef>
              <a:buNone/>
              <a:defRPr sz="1800" b="0" i="0" u="none" strike="noStrike" cap="none">
                <a:solidFill>
                  <a:schemeClr val="dk1"/>
                </a:solidFill>
                <a:latin typeface="Verdana"/>
                <a:ea typeface="Verdana"/>
                <a:cs typeface="Verdana"/>
                <a:sym typeface="Verdana"/>
              </a:defRPr>
            </a:lvl3pPr>
            <a:lvl4pPr marL="0" lvl="3" indent="0" algn="r" rtl="0">
              <a:spcBef>
                <a:spcPts val="0"/>
              </a:spcBef>
              <a:buNone/>
              <a:defRPr sz="1800" b="0" i="0" u="none" strike="noStrike" cap="none">
                <a:solidFill>
                  <a:schemeClr val="dk1"/>
                </a:solidFill>
                <a:latin typeface="Verdana"/>
                <a:ea typeface="Verdana"/>
                <a:cs typeface="Verdana"/>
                <a:sym typeface="Verdana"/>
              </a:defRPr>
            </a:lvl4pPr>
            <a:lvl5pPr marL="0" lvl="4" indent="0" algn="r" rtl="0">
              <a:spcBef>
                <a:spcPts val="0"/>
              </a:spcBef>
              <a:buNone/>
              <a:defRPr sz="1800" b="0" i="0" u="none" strike="noStrike" cap="none">
                <a:solidFill>
                  <a:schemeClr val="dk1"/>
                </a:solidFill>
                <a:latin typeface="Verdana"/>
                <a:ea typeface="Verdana"/>
                <a:cs typeface="Verdana"/>
                <a:sym typeface="Verdana"/>
              </a:defRPr>
            </a:lvl5pPr>
            <a:lvl6pPr marL="0" lvl="5" indent="0" algn="r" rtl="0">
              <a:spcBef>
                <a:spcPts val="0"/>
              </a:spcBef>
              <a:buNone/>
              <a:defRPr sz="1800" b="0" i="0" u="none" strike="noStrike" cap="none">
                <a:solidFill>
                  <a:schemeClr val="dk1"/>
                </a:solidFill>
                <a:latin typeface="Verdana"/>
                <a:ea typeface="Verdana"/>
                <a:cs typeface="Verdana"/>
                <a:sym typeface="Verdana"/>
              </a:defRPr>
            </a:lvl6pPr>
            <a:lvl7pPr marL="0" lvl="6" indent="0" algn="r" rtl="0">
              <a:spcBef>
                <a:spcPts val="0"/>
              </a:spcBef>
              <a:buNone/>
              <a:defRPr sz="1800" b="0" i="0" u="none" strike="noStrike" cap="none">
                <a:solidFill>
                  <a:schemeClr val="dk1"/>
                </a:solidFill>
                <a:latin typeface="Verdana"/>
                <a:ea typeface="Verdana"/>
                <a:cs typeface="Verdana"/>
                <a:sym typeface="Verdana"/>
              </a:defRPr>
            </a:lvl7pPr>
            <a:lvl8pPr marL="0" lvl="7" indent="0" algn="r" rtl="0">
              <a:spcBef>
                <a:spcPts val="0"/>
              </a:spcBef>
              <a:buNone/>
              <a:defRPr sz="1800" b="0" i="0" u="none" strike="noStrike" cap="none">
                <a:solidFill>
                  <a:schemeClr val="dk1"/>
                </a:solidFill>
                <a:latin typeface="Verdana"/>
                <a:ea typeface="Verdana"/>
                <a:cs typeface="Verdana"/>
                <a:sym typeface="Verdana"/>
              </a:defRPr>
            </a:lvl8pPr>
            <a:lvl9pPr marL="0" lvl="8" indent="0" algn="r" rtl="0">
              <a:spcBef>
                <a:spcPts val="0"/>
              </a:spcBef>
              <a:buNone/>
              <a:defRPr sz="1800" b="0" i="0" u="none" strike="noStrike" cap="none">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27"/>
        <p:cNvGrpSpPr/>
        <p:nvPr/>
      </p:nvGrpSpPr>
      <p:grpSpPr>
        <a:xfrm>
          <a:off x="0" y="0"/>
          <a:ext cx="0" cy="0"/>
          <a:chOff x="0" y="0"/>
          <a:chExt cx="0" cy="0"/>
        </a:xfrm>
      </p:grpSpPr>
      <p:sp>
        <p:nvSpPr>
          <p:cNvPr id="128" name="Google Shape;128;g2c237da9ee2_0_297"/>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3200"/>
              <a:buFont typeface="Verdana"/>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9" name="Google Shape;129;g2c237da9ee2_0_297"/>
          <p:cNvSpPr txBox="1">
            <a:spLocks noGrp="1"/>
          </p:cNvSpPr>
          <p:nvPr>
            <p:ph type="body" idx="1"/>
          </p:nvPr>
        </p:nvSpPr>
        <p:spPr>
          <a:xfrm>
            <a:off x="5183188" y="987425"/>
            <a:ext cx="6172200" cy="4873500"/>
          </a:xfrm>
          <a:prstGeom prst="rect">
            <a:avLst/>
          </a:prstGeom>
          <a:noFill/>
          <a:ln>
            <a:noFill/>
          </a:ln>
        </p:spPr>
        <p:txBody>
          <a:bodyPr spcFirstLastPara="1" wrap="square" lIns="91425" tIns="45700" rIns="91425" bIns="45700" anchor="t" anchorCtr="0">
            <a:normAutofit/>
          </a:bodyPr>
          <a:lstStyle>
            <a:lvl1pPr marL="457200" lvl="0" indent="-431800" algn="l" rtl="0">
              <a:lnSpc>
                <a:spcPct val="90000"/>
              </a:lnSpc>
              <a:spcBef>
                <a:spcPts val="1000"/>
              </a:spcBef>
              <a:spcAft>
                <a:spcPts val="0"/>
              </a:spcAft>
              <a:buClr>
                <a:schemeClr val="dk1"/>
              </a:buClr>
              <a:buSzPts val="3200"/>
              <a:buChar char="•"/>
              <a:defRPr sz="3200"/>
            </a:lvl1pPr>
            <a:lvl2pPr marL="914400" lvl="1" indent="-406400" algn="l" rtl="0">
              <a:lnSpc>
                <a:spcPct val="90000"/>
              </a:lnSpc>
              <a:spcBef>
                <a:spcPts val="500"/>
              </a:spcBef>
              <a:spcAft>
                <a:spcPts val="0"/>
              </a:spcAft>
              <a:buClr>
                <a:schemeClr val="dk1"/>
              </a:buClr>
              <a:buSzPts val="2800"/>
              <a:buChar char="•"/>
              <a:defRPr sz="2800"/>
            </a:lvl2pPr>
            <a:lvl3pPr marL="1371600" lvl="2" indent="-381000" algn="l" rtl="0">
              <a:lnSpc>
                <a:spcPct val="90000"/>
              </a:lnSpc>
              <a:spcBef>
                <a:spcPts val="500"/>
              </a:spcBef>
              <a:spcAft>
                <a:spcPts val="0"/>
              </a:spcAft>
              <a:buClr>
                <a:schemeClr val="dk1"/>
              </a:buClr>
              <a:buSzPts val="2400"/>
              <a:buChar char="•"/>
              <a:defRPr sz="2400"/>
            </a:lvl3pPr>
            <a:lvl4pPr marL="1828800" lvl="3" indent="-355600" algn="l" rtl="0">
              <a:lnSpc>
                <a:spcPct val="90000"/>
              </a:lnSpc>
              <a:spcBef>
                <a:spcPts val="500"/>
              </a:spcBef>
              <a:spcAft>
                <a:spcPts val="0"/>
              </a:spcAft>
              <a:buClr>
                <a:schemeClr val="dk1"/>
              </a:buClr>
              <a:buSzPts val="2000"/>
              <a:buChar char="•"/>
              <a:defRPr sz="2000"/>
            </a:lvl4pPr>
            <a:lvl5pPr marL="2286000" lvl="4" indent="-355600" algn="l" rtl="0">
              <a:lnSpc>
                <a:spcPct val="90000"/>
              </a:lnSpc>
              <a:spcBef>
                <a:spcPts val="500"/>
              </a:spcBef>
              <a:spcAft>
                <a:spcPts val="0"/>
              </a:spcAft>
              <a:buClr>
                <a:schemeClr val="dk1"/>
              </a:buClr>
              <a:buSzPts val="2000"/>
              <a:buChar char="•"/>
              <a:defRPr sz="2000"/>
            </a:lvl5pPr>
            <a:lvl6pPr marL="2743200" lvl="5" indent="-355600" algn="l" rtl="0">
              <a:lnSpc>
                <a:spcPct val="90000"/>
              </a:lnSpc>
              <a:spcBef>
                <a:spcPts val="500"/>
              </a:spcBef>
              <a:spcAft>
                <a:spcPts val="0"/>
              </a:spcAft>
              <a:buClr>
                <a:schemeClr val="dk1"/>
              </a:buClr>
              <a:buSzPts val="2000"/>
              <a:buChar char="•"/>
              <a:defRPr sz="2000"/>
            </a:lvl6pPr>
            <a:lvl7pPr marL="3200400" lvl="6" indent="-355600" algn="l" rtl="0">
              <a:lnSpc>
                <a:spcPct val="90000"/>
              </a:lnSpc>
              <a:spcBef>
                <a:spcPts val="500"/>
              </a:spcBef>
              <a:spcAft>
                <a:spcPts val="0"/>
              </a:spcAft>
              <a:buClr>
                <a:schemeClr val="dk1"/>
              </a:buClr>
              <a:buSzPts val="2000"/>
              <a:buChar char="•"/>
              <a:defRPr sz="2000"/>
            </a:lvl7pPr>
            <a:lvl8pPr marL="3657600" lvl="7" indent="-355600" algn="l" rtl="0">
              <a:lnSpc>
                <a:spcPct val="90000"/>
              </a:lnSpc>
              <a:spcBef>
                <a:spcPts val="500"/>
              </a:spcBef>
              <a:spcAft>
                <a:spcPts val="0"/>
              </a:spcAft>
              <a:buClr>
                <a:schemeClr val="dk1"/>
              </a:buClr>
              <a:buSzPts val="2000"/>
              <a:buChar char="•"/>
              <a:defRPr sz="2000"/>
            </a:lvl8pPr>
            <a:lvl9pPr marL="4114800" lvl="8" indent="-355600" algn="l" rtl="0">
              <a:lnSpc>
                <a:spcPct val="90000"/>
              </a:lnSpc>
              <a:spcBef>
                <a:spcPts val="500"/>
              </a:spcBef>
              <a:spcAft>
                <a:spcPts val="0"/>
              </a:spcAft>
              <a:buClr>
                <a:schemeClr val="dk1"/>
              </a:buClr>
              <a:buSzPts val="2000"/>
              <a:buChar char="•"/>
              <a:defRPr sz="2000"/>
            </a:lvl9pPr>
          </a:lstStyle>
          <a:p>
            <a:endParaRPr/>
          </a:p>
        </p:txBody>
      </p:sp>
      <p:sp>
        <p:nvSpPr>
          <p:cNvPr id="130" name="Google Shape;130;g2c237da9ee2_0_297"/>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131" name="Google Shape;131;g2c237da9ee2_0_297"/>
          <p:cNvSpPr txBox="1">
            <a:spLocks noGrp="1"/>
          </p:cNvSpPr>
          <p:nvPr>
            <p:ph type="dt" idx="10"/>
          </p:nvPr>
        </p:nvSpPr>
        <p:spPr>
          <a:xfrm>
            <a:off x="838200" y="6356350"/>
            <a:ext cx="29559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2" name="Google Shape;132;g2c237da9ee2_0_29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3" name="Google Shape;133;g2c237da9ee2_0_29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1"/>
        <p:cNvGrpSpPr/>
        <p:nvPr/>
      </p:nvGrpSpPr>
      <p:grpSpPr>
        <a:xfrm>
          <a:off x="0" y="0"/>
          <a:ext cx="0" cy="0"/>
          <a:chOff x="0" y="0"/>
          <a:chExt cx="0" cy="0"/>
        </a:xfrm>
      </p:grpSpPr>
      <p:sp>
        <p:nvSpPr>
          <p:cNvPr id="22" name="Google Shape;22;p5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6000"/>
              <a:buFont typeface="Verdana"/>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5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4" name="Google Shape;24;p5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5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34"/>
        <p:cNvGrpSpPr/>
        <p:nvPr/>
      </p:nvGrpSpPr>
      <p:grpSpPr>
        <a:xfrm>
          <a:off x="0" y="0"/>
          <a:ext cx="0" cy="0"/>
          <a:chOff x="0" y="0"/>
          <a:chExt cx="0" cy="0"/>
        </a:xfrm>
      </p:grpSpPr>
      <p:sp>
        <p:nvSpPr>
          <p:cNvPr id="135" name="Google Shape;135;g2c237da9ee2_0_304"/>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3200"/>
              <a:buFont typeface="Verdana"/>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6" name="Google Shape;136;g2c237da9ee2_0_304"/>
          <p:cNvSpPr>
            <a:spLocks noGrp="1"/>
          </p:cNvSpPr>
          <p:nvPr>
            <p:ph type="pic" idx="2"/>
          </p:nvPr>
        </p:nvSpPr>
        <p:spPr>
          <a:xfrm>
            <a:off x="5183188" y="987425"/>
            <a:ext cx="6172200" cy="4873500"/>
          </a:xfrm>
          <a:prstGeom prst="rect">
            <a:avLst/>
          </a:prstGeom>
          <a:noFill/>
          <a:ln>
            <a:noFill/>
          </a:ln>
        </p:spPr>
      </p:sp>
      <p:sp>
        <p:nvSpPr>
          <p:cNvPr id="137" name="Google Shape;137;g2c237da9ee2_0_304"/>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138" name="Google Shape;138;g2c237da9ee2_0_304"/>
          <p:cNvSpPr txBox="1">
            <a:spLocks noGrp="1"/>
          </p:cNvSpPr>
          <p:nvPr>
            <p:ph type="dt" idx="10"/>
          </p:nvPr>
        </p:nvSpPr>
        <p:spPr>
          <a:xfrm>
            <a:off x="838200" y="6356350"/>
            <a:ext cx="29559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9" name="Google Shape;139;g2c237da9ee2_0_30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0" name="Google Shape;140;g2c237da9ee2_0_30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1"/>
        <p:cNvGrpSpPr/>
        <p:nvPr/>
      </p:nvGrpSpPr>
      <p:grpSpPr>
        <a:xfrm>
          <a:off x="0" y="0"/>
          <a:ext cx="0" cy="0"/>
          <a:chOff x="0" y="0"/>
          <a:chExt cx="0" cy="0"/>
        </a:xfrm>
      </p:grpSpPr>
      <p:sp>
        <p:nvSpPr>
          <p:cNvPr id="142" name="Google Shape;142;g2c237da9ee2_0_31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3" name="Google Shape;143;g2c237da9ee2_0_311"/>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44" name="Google Shape;144;g2c237da9ee2_0_311"/>
          <p:cNvSpPr txBox="1">
            <a:spLocks noGrp="1"/>
          </p:cNvSpPr>
          <p:nvPr>
            <p:ph type="dt" idx="10"/>
          </p:nvPr>
        </p:nvSpPr>
        <p:spPr>
          <a:xfrm>
            <a:off x="838200" y="6356350"/>
            <a:ext cx="29559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5" name="Google Shape;145;g2c237da9ee2_0_31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6" name="Google Shape;146;g2c237da9ee2_0_31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47"/>
        <p:cNvGrpSpPr/>
        <p:nvPr/>
      </p:nvGrpSpPr>
      <p:grpSpPr>
        <a:xfrm>
          <a:off x="0" y="0"/>
          <a:ext cx="0" cy="0"/>
          <a:chOff x="0" y="0"/>
          <a:chExt cx="0" cy="0"/>
        </a:xfrm>
      </p:grpSpPr>
      <p:sp>
        <p:nvSpPr>
          <p:cNvPr id="148" name="Google Shape;148;g2c237da9ee2_0_317"/>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9" name="Google Shape;149;g2c237da9ee2_0_317"/>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50" name="Google Shape;150;g2c237da9ee2_0_317"/>
          <p:cNvSpPr txBox="1">
            <a:spLocks noGrp="1"/>
          </p:cNvSpPr>
          <p:nvPr>
            <p:ph type="dt" idx="10"/>
          </p:nvPr>
        </p:nvSpPr>
        <p:spPr>
          <a:xfrm>
            <a:off x="838200" y="6356350"/>
            <a:ext cx="29559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1" name="Google Shape;151;g2c237da9ee2_0_31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2" name="Google Shape;152;g2c237da9ee2_0_31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63"/>
        <p:cNvGrpSpPr/>
        <p:nvPr/>
      </p:nvGrpSpPr>
      <p:grpSpPr>
        <a:xfrm>
          <a:off x="0" y="0"/>
          <a:ext cx="0" cy="0"/>
          <a:chOff x="0" y="0"/>
          <a:chExt cx="0" cy="0"/>
        </a:xfrm>
      </p:grpSpPr>
      <p:sp>
        <p:nvSpPr>
          <p:cNvPr id="164" name="Google Shape;164;g2c237da9ee2_0_333"/>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6000"/>
              <a:buFont typeface="Verdana"/>
              <a:buNone/>
              <a:defRPr sz="60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65" name="Google Shape;165;g2c237da9ee2_0_333"/>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rgbClr val="888888"/>
              </a:buClr>
              <a:buSzPts val="2400"/>
              <a:buNone/>
              <a:defRPr sz="2400">
                <a:solidFill>
                  <a:srgbClr val="888888"/>
                </a:solidFill>
              </a:defRPr>
            </a:lvl1pPr>
            <a:lvl2pPr marL="914400" lvl="1" indent="-228600" algn="l" rtl="0">
              <a:lnSpc>
                <a:spcPct val="90000"/>
              </a:lnSpc>
              <a:spcBef>
                <a:spcPts val="500"/>
              </a:spcBef>
              <a:spcAft>
                <a:spcPts val="0"/>
              </a:spcAft>
              <a:buClr>
                <a:srgbClr val="888888"/>
              </a:buClr>
              <a:buSzPts val="2000"/>
              <a:buNone/>
              <a:defRPr sz="2000">
                <a:solidFill>
                  <a:srgbClr val="888888"/>
                </a:solidFill>
              </a:defRPr>
            </a:lvl2pPr>
            <a:lvl3pPr marL="1371600" lvl="2" indent="-228600" algn="l" rtl="0">
              <a:lnSpc>
                <a:spcPct val="90000"/>
              </a:lnSpc>
              <a:spcBef>
                <a:spcPts val="500"/>
              </a:spcBef>
              <a:spcAft>
                <a:spcPts val="0"/>
              </a:spcAft>
              <a:buClr>
                <a:srgbClr val="888888"/>
              </a:buClr>
              <a:buSzPts val="1800"/>
              <a:buNone/>
              <a:defRPr sz="1800">
                <a:solidFill>
                  <a:srgbClr val="888888"/>
                </a:solidFill>
              </a:defRPr>
            </a:lvl3pPr>
            <a:lvl4pPr marL="1828800" lvl="3" indent="-228600" algn="l" rtl="0">
              <a:lnSpc>
                <a:spcPct val="90000"/>
              </a:lnSpc>
              <a:spcBef>
                <a:spcPts val="500"/>
              </a:spcBef>
              <a:spcAft>
                <a:spcPts val="0"/>
              </a:spcAft>
              <a:buClr>
                <a:srgbClr val="888888"/>
              </a:buClr>
              <a:buSzPts val="1600"/>
              <a:buNone/>
              <a:defRPr sz="1600">
                <a:solidFill>
                  <a:srgbClr val="888888"/>
                </a:solidFill>
              </a:defRPr>
            </a:lvl4pPr>
            <a:lvl5pPr marL="2286000" lvl="4" indent="-228600" algn="l" rtl="0">
              <a:lnSpc>
                <a:spcPct val="90000"/>
              </a:lnSpc>
              <a:spcBef>
                <a:spcPts val="500"/>
              </a:spcBef>
              <a:spcAft>
                <a:spcPts val="0"/>
              </a:spcAft>
              <a:buClr>
                <a:srgbClr val="888888"/>
              </a:buClr>
              <a:buSzPts val="1600"/>
              <a:buNone/>
              <a:defRPr sz="1600">
                <a:solidFill>
                  <a:srgbClr val="888888"/>
                </a:solidFill>
              </a:defRPr>
            </a:lvl5pPr>
            <a:lvl6pPr marL="2743200" lvl="5" indent="-228600" algn="l" rtl="0">
              <a:lnSpc>
                <a:spcPct val="90000"/>
              </a:lnSpc>
              <a:spcBef>
                <a:spcPts val="500"/>
              </a:spcBef>
              <a:spcAft>
                <a:spcPts val="0"/>
              </a:spcAft>
              <a:buClr>
                <a:srgbClr val="888888"/>
              </a:buClr>
              <a:buSzPts val="1600"/>
              <a:buNone/>
              <a:defRPr sz="1600">
                <a:solidFill>
                  <a:srgbClr val="888888"/>
                </a:solidFill>
              </a:defRPr>
            </a:lvl6pPr>
            <a:lvl7pPr marL="3200400" lvl="6" indent="-228600" algn="l" rtl="0">
              <a:lnSpc>
                <a:spcPct val="90000"/>
              </a:lnSpc>
              <a:spcBef>
                <a:spcPts val="500"/>
              </a:spcBef>
              <a:spcAft>
                <a:spcPts val="0"/>
              </a:spcAft>
              <a:buClr>
                <a:srgbClr val="888888"/>
              </a:buClr>
              <a:buSzPts val="1600"/>
              <a:buNone/>
              <a:defRPr sz="1600">
                <a:solidFill>
                  <a:srgbClr val="888888"/>
                </a:solidFill>
              </a:defRPr>
            </a:lvl7pPr>
            <a:lvl8pPr marL="3657600" lvl="7" indent="-228600" algn="l" rtl="0">
              <a:lnSpc>
                <a:spcPct val="90000"/>
              </a:lnSpc>
              <a:spcBef>
                <a:spcPts val="500"/>
              </a:spcBef>
              <a:spcAft>
                <a:spcPts val="0"/>
              </a:spcAft>
              <a:buClr>
                <a:srgbClr val="888888"/>
              </a:buClr>
              <a:buSzPts val="1600"/>
              <a:buNone/>
              <a:defRPr sz="1600">
                <a:solidFill>
                  <a:srgbClr val="888888"/>
                </a:solidFill>
              </a:defRPr>
            </a:lvl8pPr>
            <a:lvl9pPr marL="4114800" lvl="8" indent="-228600" algn="l" rtl="0">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66" name="Google Shape;166;g2c237da9ee2_0_33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67" name="Google Shape;167;g2c237da9ee2_0_33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Clr>
                <a:srgbClr val="888888"/>
              </a:buClr>
              <a:buSzPts val="1400"/>
              <a:buFont typeface="Verdana"/>
              <a:buNone/>
              <a:defRPr/>
            </a:lvl1pPr>
            <a:lvl2pPr lvl="1" algn="l" rtl="0">
              <a:lnSpc>
                <a:spcPct val="100000"/>
              </a:lnSpc>
              <a:spcBef>
                <a:spcPts val="0"/>
              </a:spcBef>
              <a:spcAft>
                <a:spcPts val="0"/>
              </a:spcAft>
              <a:buClr>
                <a:schemeClr val="dk1"/>
              </a:buClr>
              <a:buSzPts val="1400"/>
              <a:buFont typeface="Arial"/>
              <a:buNone/>
              <a:defRPr/>
            </a:lvl2pPr>
            <a:lvl3pPr lvl="2" algn="l" rtl="0">
              <a:lnSpc>
                <a:spcPct val="100000"/>
              </a:lnSpc>
              <a:spcBef>
                <a:spcPts val="0"/>
              </a:spcBef>
              <a:spcAft>
                <a:spcPts val="0"/>
              </a:spcAft>
              <a:buClr>
                <a:schemeClr val="dk1"/>
              </a:buClr>
              <a:buSzPts val="1400"/>
              <a:buFont typeface="Arial"/>
              <a:buNone/>
              <a:defRPr/>
            </a:lvl3pPr>
            <a:lvl4pPr lvl="3" algn="l" rtl="0">
              <a:lnSpc>
                <a:spcPct val="100000"/>
              </a:lnSpc>
              <a:spcBef>
                <a:spcPts val="0"/>
              </a:spcBef>
              <a:spcAft>
                <a:spcPts val="0"/>
              </a:spcAft>
              <a:buClr>
                <a:schemeClr val="dk1"/>
              </a:buClr>
              <a:buSzPts val="1400"/>
              <a:buFont typeface="Arial"/>
              <a:buNone/>
              <a:defRPr/>
            </a:lvl4pPr>
            <a:lvl5pPr lvl="4" algn="l" rtl="0">
              <a:lnSpc>
                <a:spcPct val="100000"/>
              </a:lnSpc>
              <a:spcBef>
                <a:spcPts val="0"/>
              </a:spcBef>
              <a:spcAft>
                <a:spcPts val="0"/>
              </a:spcAft>
              <a:buClr>
                <a:schemeClr val="dk1"/>
              </a:buClr>
              <a:buSzPts val="1400"/>
              <a:buFont typeface="Arial"/>
              <a:buNone/>
              <a:defRPr/>
            </a:lvl5pPr>
            <a:lvl6pPr lvl="5" algn="l" rtl="0">
              <a:lnSpc>
                <a:spcPct val="100000"/>
              </a:lnSpc>
              <a:spcBef>
                <a:spcPts val="0"/>
              </a:spcBef>
              <a:spcAft>
                <a:spcPts val="0"/>
              </a:spcAft>
              <a:buClr>
                <a:schemeClr val="dk1"/>
              </a:buClr>
              <a:buSzPts val="1400"/>
              <a:buFont typeface="Arial"/>
              <a:buNone/>
              <a:defRPr/>
            </a:lvl6pPr>
            <a:lvl7pPr lvl="6" algn="l" rtl="0">
              <a:lnSpc>
                <a:spcPct val="100000"/>
              </a:lnSpc>
              <a:spcBef>
                <a:spcPts val="0"/>
              </a:spcBef>
              <a:spcAft>
                <a:spcPts val="0"/>
              </a:spcAft>
              <a:buClr>
                <a:schemeClr val="dk1"/>
              </a:buClr>
              <a:buSzPts val="1400"/>
              <a:buFont typeface="Arial"/>
              <a:buNone/>
              <a:defRPr/>
            </a:lvl7pPr>
            <a:lvl8pPr lvl="7" algn="l" rtl="0">
              <a:lnSpc>
                <a:spcPct val="100000"/>
              </a:lnSpc>
              <a:spcBef>
                <a:spcPts val="0"/>
              </a:spcBef>
              <a:spcAft>
                <a:spcPts val="0"/>
              </a:spcAft>
              <a:buClr>
                <a:schemeClr val="dk1"/>
              </a:buClr>
              <a:buSzPts val="1400"/>
              <a:buFont typeface="Arial"/>
              <a:buNone/>
              <a:defRPr/>
            </a:lvl8pPr>
            <a:lvl9pPr lvl="8" algn="l" rtl="0">
              <a:lnSpc>
                <a:spcPct val="100000"/>
              </a:lnSpc>
              <a:spcBef>
                <a:spcPts val="0"/>
              </a:spcBef>
              <a:spcAft>
                <a:spcPts val="0"/>
              </a:spcAft>
              <a:buClr>
                <a:schemeClr val="dk1"/>
              </a:buClr>
              <a:buSzPts val="1400"/>
              <a:buFont typeface="Arial"/>
              <a:buNone/>
              <a:defRPr/>
            </a:lvl9pPr>
          </a:lstStyle>
          <a:p>
            <a:endParaRPr/>
          </a:p>
        </p:txBody>
      </p:sp>
      <p:sp>
        <p:nvSpPr>
          <p:cNvPr id="168" name="Google Shape;168;g2c237da9ee2_0_33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69"/>
        <p:cNvGrpSpPr/>
        <p:nvPr/>
      </p:nvGrpSpPr>
      <p:grpSpPr>
        <a:xfrm>
          <a:off x="0" y="0"/>
          <a:ext cx="0" cy="0"/>
          <a:chOff x="0" y="0"/>
          <a:chExt cx="0" cy="0"/>
        </a:xfrm>
      </p:grpSpPr>
      <p:sp>
        <p:nvSpPr>
          <p:cNvPr id="170" name="Google Shape;170;g2c237da9ee2_0_33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4400"/>
              <a:buFont typeface="Verdana"/>
              <a:buNone/>
              <a:defRPr>
                <a:latin typeface="Verdana"/>
                <a:ea typeface="Verdana"/>
                <a:cs typeface="Verdana"/>
                <a:sym typeface="Verdana"/>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71" name="Google Shape;171;g2c237da9ee2_0_339"/>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lvl1pPr marL="457200" lvl="0" indent="-387350" algn="l" rtl="0">
              <a:lnSpc>
                <a:spcPct val="90000"/>
              </a:lnSpc>
              <a:spcBef>
                <a:spcPts val="1000"/>
              </a:spcBef>
              <a:spcAft>
                <a:spcPts val="0"/>
              </a:spcAft>
              <a:buClr>
                <a:schemeClr val="dk1"/>
              </a:buClr>
              <a:buSzPts val="2500"/>
              <a:buChar char="•"/>
              <a:defRPr sz="2500">
                <a:latin typeface="Verdana"/>
                <a:ea typeface="Verdana"/>
                <a:cs typeface="Verdana"/>
                <a:sym typeface="Verdana"/>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72" name="Google Shape;172;g2c237da9ee2_0_33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73" name="Google Shape;173;g2c237da9ee2_0_33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Clr>
                <a:srgbClr val="888888"/>
              </a:buClr>
              <a:buSzPts val="1400"/>
              <a:buFont typeface="Verdana"/>
              <a:buNone/>
              <a:defRPr/>
            </a:lvl1pPr>
            <a:lvl2pPr lvl="1" algn="l" rtl="0">
              <a:lnSpc>
                <a:spcPct val="100000"/>
              </a:lnSpc>
              <a:spcBef>
                <a:spcPts val="0"/>
              </a:spcBef>
              <a:spcAft>
                <a:spcPts val="0"/>
              </a:spcAft>
              <a:buClr>
                <a:schemeClr val="dk1"/>
              </a:buClr>
              <a:buSzPts val="1400"/>
              <a:buFont typeface="Arial"/>
              <a:buNone/>
              <a:defRPr/>
            </a:lvl2pPr>
            <a:lvl3pPr lvl="2" algn="l" rtl="0">
              <a:lnSpc>
                <a:spcPct val="100000"/>
              </a:lnSpc>
              <a:spcBef>
                <a:spcPts val="0"/>
              </a:spcBef>
              <a:spcAft>
                <a:spcPts val="0"/>
              </a:spcAft>
              <a:buClr>
                <a:schemeClr val="dk1"/>
              </a:buClr>
              <a:buSzPts val="1400"/>
              <a:buFont typeface="Arial"/>
              <a:buNone/>
              <a:defRPr/>
            </a:lvl3pPr>
            <a:lvl4pPr lvl="3" algn="l" rtl="0">
              <a:lnSpc>
                <a:spcPct val="100000"/>
              </a:lnSpc>
              <a:spcBef>
                <a:spcPts val="0"/>
              </a:spcBef>
              <a:spcAft>
                <a:spcPts val="0"/>
              </a:spcAft>
              <a:buClr>
                <a:schemeClr val="dk1"/>
              </a:buClr>
              <a:buSzPts val="1400"/>
              <a:buFont typeface="Arial"/>
              <a:buNone/>
              <a:defRPr/>
            </a:lvl4pPr>
            <a:lvl5pPr lvl="4" algn="l" rtl="0">
              <a:lnSpc>
                <a:spcPct val="100000"/>
              </a:lnSpc>
              <a:spcBef>
                <a:spcPts val="0"/>
              </a:spcBef>
              <a:spcAft>
                <a:spcPts val="0"/>
              </a:spcAft>
              <a:buClr>
                <a:schemeClr val="dk1"/>
              </a:buClr>
              <a:buSzPts val="1400"/>
              <a:buFont typeface="Arial"/>
              <a:buNone/>
              <a:defRPr/>
            </a:lvl5pPr>
            <a:lvl6pPr lvl="5" algn="l" rtl="0">
              <a:lnSpc>
                <a:spcPct val="100000"/>
              </a:lnSpc>
              <a:spcBef>
                <a:spcPts val="0"/>
              </a:spcBef>
              <a:spcAft>
                <a:spcPts val="0"/>
              </a:spcAft>
              <a:buClr>
                <a:schemeClr val="dk1"/>
              </a:buClr>
              <a:buSzPts val="1400"/>
              <a:buFont typeface="Arial"/>
              <a:buNone/>
              <a:defRPr/>
            </a:lvl6pPr>
            <a:lvl7pPr lvl="6" algn="l" rtl="0">
              <a:lnSpc>
                <a:spcPct val="100000"/>
              </a:lnSpc>
              <a:spcBef>
                <a:spcPts val="0"/>
              </a:spcBef>
              <a:spcAft>
                <a:spcPts val="0"/>
              </a:spcAft>
              <a:buClr>
                <a:schemeClr val="dk1"/>
              </a:buClr>
              <a:buSzPts val="1400"/>
              <a:buFont typeface="Arial"/>
              <a:buNone/>
              <a:defRPr/>
            </a:lvl7pPr>
            <a:lvl8pPr lvl="7" algn="l" rtl="0">
              <a:lnSpc>
                <a:spcPct val="100000"/>
              </a:lnSpc>
              <a:spcBef>
                <a:spcPts val="0"/>
              </a:spcBef>
              <a:spcAft>
                <a:spcPts val="0"/>
              </a:spcAft>
              <a:buClr>
                <a:schemeClr val="dk1"/>
              </a:buClr>
              <a:buSzPts val="1400"/>
              <a:buFont typeface="Arial"/>
              <a:buNone/>
              <a:defRPr/>
            </a:lvl8pPr>
            <a:lvl9pPr lvl="8" algn="l" rtl="0">
              <a:lnSpc>
                <a:spcPct val="100000"/>
              </a:lnSpc>
              <a:spcBef>
                <a:spcPts val="0"/>
              </a:spcBef>
              <a:spcAft>
                <a:spcPts val="0"/>
              </a:spcAft>
              <a:buClr>
                <a:schemeClr val="dk1"/>
              </a:buClr>
              <a:buSzPts val="1400"/>
              <a:buFont typeface="Arial"/>
              <a:buNone/>
              <a:defRPr/>
            </a:lvl9pPr>
          </a:lstStyle>
          <a:p>
            <a:endParaRPr/>
          </a:p>
        </p:txBody>
      </p:sp>
      <p:sp>
        <p:nvSpPr>
          <p:cNvPr id="174" name="Google Shape;174;g2c237da9ee2_0_33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75"/>
        <p:cNvGrpSpPr/>
        <p:nvPr/>
      </p:nvGrpSpPr>
      <p:grpSpPr>
        <a:xfrm>
          <a:off x="0" y="0"/>
          <a:ext cx="0" cy="0"/>
          <a:chOff x="0" y="0"/>
          <a:chExt cx="0" cy="0"/>
        </a:xfrm>
      </p:grpSpPr>
      <p:sp>
        <p:nvSpPr>
          <p:cNvPr id="176" name="Google Shape;176;g2c237da9ee2_0_34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4400"/>
              <a:buFont typeface="Arial"/>
              <a:buNone/>
              <a:defRPr b="0" i="0">
                <a:latin typeface="Verdana"/>
                <a:ea typeface="Verdana"/>
                <a:cs typeface="Verdana"/>
                <a:sym typeface="Verdana"/>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77" name="Google Shape;177;g2c237da9ee2_0_345"/>
          <p:cNvSpPr txBox="1">
            <a:spLocks noGrp="1"/>
          </p:cNvSpPr>
          <p:nvPr>
            <p:ph type="dt" idx="10"/>
          </p:nvPr>
        </p:nvSpPr>
        <p:spPr>
          <a:xfrm>
            <a:off x="5029200" y="6356349"/>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78" name="Google Shape;178;g2c237da9ee2_0_345"/>
          <p:cNvSpPr txBox="1">
            <a:spLocks noGrp="1"/>
          </p:cNvSpPr>
          <p:nvPr>
            <p:ph type="ftr" idx="11"/>
          </p:nvPr>
        </p:nvSpPr>
        <p:spPr>
          <a:xfrm>
            <a:off x="-342900" y="6356348"/>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Clr>
                <a:srgbClr val="888888"/>
              </a:buClr>
              <a:buSzPts val="1400"/>
              <a:buFont typeface="Verdana"/>
              <a:buNone/>
              <a:defRPr/>
            </a:lvl1pPr>
            <a:lvl2pPr lvl="1" algn="l" rtl="0">
              <a:lnSpc>
                <a:spcPct val="100000"/>
              </a:lnSpc>
              <a:spcBef>
                <a:spcPts val="0"/>
              </a:spcBef>
              <a:spcAft>
                <a:spcPts val="0"/>
              </a:spcAft>
              <a:buClr>
                <a:schemeClr val="dk1"/>
              </a:buClr>
              <a:buSzPts val="1400"/>
              <a:buFont typeface="Arial"/>
              <a:buNone/>
              <a:defRPr/>
            </a:lvl2pPr>
            <a:lvl3pPr lvl="2" algn="l" rtl="0">
              <a:lnSpc>
                <a:spcPct val="100000"/>
              </a:lnSpc>
              <a:spcBef>
                <a:spcPts val="0"/>
              </a:spcBef>
              <a:spcAft>
                <a:spcPts val="0"/>
              </a:spcAft>
              <a:buClr>
                <a:schemeClr val="dk1"/>
              </a:buClr>
              <a:buSzPts val="1400"/>
              <a:buFont typeface="Arial"/>
              <a:buNone/>
              <a:defRPr/>
            </a:lvl3pPr>
            <a:lvl4pPr lvl="3" algn="l" rtl="0">
              <a:lnSpc>
                <a:spcPct val="100000"/>
              </a:lnSpc>
              <a:spcBef>
                <a:spcPts val="0"/>
              </a:spcBef>
              <a:spcAft>
                <a:spcPts val="0"/>
              </a:spcAft>
              <a:buClr>
                <a:schemeClr val="dk1"/>
              </a:buClr>
              <a:buSzPts val="1400"/>
              <a:buFont typeface="Arial"/>
              <a:buNone/>
              <a:defRPr/>
            </a:lvl4pPr>
            <a:lvl5pPr lvl="4" algn="l" rtl="0">
              <a:lnSpc>
                <a:spcPct val="100000"/>
              </a:lnSpc>
              <a:spcBef>
                <a:spcPts val="0"/>
              </a:spcBef>
              <a:spcAft>
                <a:spcPts val="0"/>
              </a:spcAft>
              <a:buClr>
                <a:schemeClr val="dk1"/>
              </a:buClr>
              <a:buSzPts val="1400"/>
              <a:buFont typeface="Arial"/>
              <a:buNone/>
              <a:defRPr/>
            </a:lvl5pPr>
            <a:lvl6pPr lvl="5" algn="l" rtl="0">
              <a:lnSpc>
                <a:spcPct val="100000"/>
              </a:lnSpc>
              <a:spcBef>
                <a:spcPts val="0"/>
              </a:spcBef>
              <a:spcAft>
                <a:spcPts val="0"/>
              </a:spcAft>
              <a:buClr>
                <a:schemeClr val="dk1"/>
              </a:buClr>
              <a:buSzPts val="1400"/>
              <a:buFont typeface="Arial"/>
              <a:buNone/>
              <a:defRPr/>
            </a:lvl6pPr>
            <a:lvl7pPr lvl="6" algn="l" rtl="0">
              <a:lnSpc>
                <a:spcPct val="100000"/>
              </a:lnSpc>
              <a:spcBef>
                <a:spcPts val="0"/>
              </a:spcBef>
              <a:spcAft>
                <a:spcPts val="0"/>
              </a:spcAft>
              <a:buClr>
                <a:schemeClr val="dk1"/>
              </a:buClr>
              <a:buSzPts val="1400"/>
              <a:buFont typeface="Arial"/>
              <a:buNone/>
              <a:defRPr/>
            </a:lvl7pPr>
            <a:lvl8pPr lvl="7" algn="l" rtl="0">
              <a:lnSpc>
                <a:spcPct val="100000"/>
              </a:lnSpc>
              <a:spcBef>
                <a:spcPts val="0"/>
              </a:spcBef>
              <a:spcAft>
                <a:spcPts val="0"/>
              </a:spcAft>
              <a:buClr>
                <a:schemeClr val="dk1"/>
              </a:buClr>
              <a:buSzPts val="1400"/>
              <a:buFont typeface="Arial"/>
              <a:buNone/>
              <a:defRPr/>
            </a:lvl8pPr>
            <a:lvl9pPr lvl="8" algn="l" rtl="0">
              <a:lnSpc>
                <a:spcPct val="100000"/>
              </a:lnSpc>
              <a:spcBef>
                <a:spcPts val="0"/>
              </a:spcBef>
              <a:spcAft>
                <a:spcPts val="0"/>
              </a:spcAft>
              <a:buClr>
                <a:schemeClr val="dk1"/>
              </a:buClr>
              <a:buSzPts val="1400"/>
              <a:buFont typeface="Arial"/>
              <a:buNone/>
              <a:defRPr/>
            </a:lvl9pPr>
          </a:lstStyle>
          <a:p>
            <a:endParaRPr/>
          </a:p>
        </p:txBody>
      </p:sp>
      <p:sp>
        <p:nvSpPr>
          <p:cNvPr id="179" name="Google Shape;179;g2c237da9ee2_0_34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80"/>
        <p:cNvGrpSpPr/>
        <p:nvPr/>
      </p:nvGrpSpPr>
      <p:grpSpPr>
        <a:xfrm>
          <a:off x="0" y="0"/>
          <a:ext cx="0" cy="0"/>
          <a:chOff x="0" y="0"/>
          <a:chExt cx="0" cy="0"/>
        </a:xfrm>
      </p:grpSpPr>
      <p:sp>
        <p:nvSpPr>
          <p:cNvPr id="181" name="Google Shape;181;g2c237da9ee2_0_35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82" name="Google Shape;182;g2c237da9ee2_0_350"/>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83" name="Google Shape;183;g2c237da9ee2_0_350"/>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84" name="Google Shape;184;g2c237da9ee2_0_35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888888"/>
              </a:buClr>
              <a:buSzPts val="1200"/>
              <a:buFont typeface="Calibri"/>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85" name="Google Shape;185;g2c237da9ee2_0_35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Clr>
                <a:srgbClr val="888888"/>
              </a:buClr>
              <a:buSzPts val="1400"/>
              <a:buFont typeface="Verdana"/>
              <a:buNone/>
              <a:defRPr/>
            </a:lvl1pPr>
            <a:lvl2pPr lvl="1" algn="l" rtl="0">
              <a:lnSpc>
                <a:spcPct val="100000"/>
              </a:lnSpc>
              <a:spcBef>
                <a:spcPts val="0"/>
              </a:spcBef>
              <a:spcAft>
                <a:spcPts val="0"/>
              </a:spcAft>
              <a:buClr>
                <a:schemeClr val="dk1"/>
              </a:buClr>
              <a:buSzPts val="1400"/>
              <a:buFont typeface="Arial"/>
              <a:buNone/>
              <a:defRPr/>
            </a:lvl2pPr>
            <a:lvl3pPr lvl="2" algn="l" rtl="0">
              <a:lnSpc>
                <a:spcPct val="100000"/>
              </a:lnSpc>
              <a:spcBef>
                <a:spcPts val="0"/>
              </a:spcBef>
              <a:spcAft>
                <a:spcPts val="0"/>
              </a:spcAft>
              <a:buClr>
                <a:schemeClr val="dk1"/>
              </a:buClr>
              <a:buSzPts val="1400"/>
              <a:buFont typeface="Arial"/>
              <a:buNone/>
              <a:defRPr/>
            </a:lvl3pPr>
            <a:lvl4pPr lvl="3" algn="l" rtl="0">
              <a:lnSpc>
                <a:spcPct val="100000"/>
              </a:lnSpc>
              <a:spcBef>
                <a:spcPts val="0"/>
              </a:spcBef>
              <a:spcAft>
                <a:spcPts val="0"/>
              </a:spcAft>
              <a:buClr>
                <a:schemeClr val="dk1"/>
              </a:buClr>
              <a:buSzPts val="1400"/>
              <a:buFont typeface="Arial"/>
              <a:buNone/>
              <a:defRPr/>
            </a:lvl4pPr>
            <a:lvl5pPr lvl="4" algn="l" rtl="0">
              <a:lnSpc>
                <a:spcPct val="100000"/>
              </a:lnSpc>
              <a:spcBef>
                <a:spcPts val="0"/>
              </a:spcBef>
              <a:spcAft>
                <a:spcPts val="0"/>
              </a:spcAft>
              <a:buClr>
                <a:schemeClr val="dk1"/>
              </a:buClr>
              <a:buSzPts val="1400"/>
              <a:buFont typeface="Arial"/>
              <a:buNone/>
              <a:defRPr/>
            </a:lvl5pPr>
            <a:lvl6pPr lvl="5" algn="l" rtl="0">
              <a:lnSpc>
                <a:spcPct val="100000"/>
              </a:lnSpc>
              <a:spcBef>
                <a:spcPts val="0"/>
              </a:spcBef>
              <a:spcAft>
                <a:spcPts val="0"/>
              </a:spcAft>
              <a:buClr>
                <a:schemeClr val="dk1"/>
              </a:buClr>
              <a:buSzPts val="1400"/>
              <a:buFont typeface="Arial"/>
              <a:buNone/>
              <a:defRPr/>
            </a:lvl6pPr>
            <a:lvl7pPr lvl="6" algn="l" rtl="0">
              <a:lnSpc>
                <a:spcPct val="100000"/>
              </a:lnSpc>
              <a:spcBef>
                <a:spcPts val="0"/>
              </a:spcBef>
              <a:spcAft>
                <a:spcPts val="0"/>
              </a:spcAft>
              <a:buClr>
                <a:schemeClr val="dk1"/>
              </a:buClr>
              <a:buSzPts val="1400"/>
              <a:buFont typeface="Arial"/>
              <a:buNone/>
              <a:defRPr/>
            </a:lvl7pPr>
            <a:lvl8pPr lvl="7" algn="l" rtl="0">
              <a:lnSpc>
                <a:spcPct val="100000"/>
              </a:lnSpc>
              <a:spcBef>
                <a:spcPts val="0"/>
              </a:spcBef>
              <a:spcAft>
                <a:spcPts val="0"/>
              </a:spcAft>
              <a:buClr>
                <a:schemeClr val="dk1"/>
              </a:buClr>
              <a:buSzPts val="1400"/>
              <a:buFont typeface="Arial"/>
              <a:buNone/>
              <a:defRPr/>
            </a:lvl8pPr>
            <a:lvl9pPr lvl="8" algn="l" rtl="0">
              <a:lnSpc>
                <a:spcPct val="100000"/>
              </a:lnSpc>
              <a:spcBef>
                <a:spcPts val="0"/>
              </a:spcBef>
              <a:spcAft>
                <a:spcPts val="0"/>
              </a:spcAft>
              <a:buClr>
                <a:schemeClr val="dk1"/>
              </a:buClr>
              <a:buSzPts val="1400"/>
              <a:buFont typeface="Arial"/>
              <a:buNone/>
              <a:defRPr/>
            </a:lvl9pPr>
          </a:lstStyle>
          <a:p>
            <a:endParaRPr/>
          </a:p>
        </p:txBody>
      </p:sp>
      <p:sp>
        <p:nvSpPr>
          <p:cNvPr id="186" name="Google Shape;186;g2c237da9ee2_0_35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87"/>
        <p:cNvGrpSpPr/>
        <p:nvPr/>
      </p:nvGrpSpPr>
      <p:grpSpPr>
        <a:xfrm>
          <a:off x="0" y="0"/>
          <a:ext cx="0" cy="0"/>
          <a:chOff x="0" y="0"/>
          <a:chExt cx="0" cy="0"/>
        </a:xfrm>
      </p:grpSpPr>
      <p:sp>
        <p:nvSpPr>
          <p:cNvPr id="188" name="Google Shape;188;g2c237da9ee2_0_357"/>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89" name="Google Shape;189;g2c237da9ee2_0_357"/>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no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190" name="Google Shape;190;g2c237da9ee2_0_357"/>
          <p:cNvSpPr txBox="1">
            <a:spLocks noGrp="1"/>
          </p:cNvSpPr>
          <p:nvPr>
            <p:ph type="body" idx="2"/>
          </p:nvPr>
        </p:nvSpPr>
        <p:spPr>
          <a:xfrm>
            <a:off x="839788" y="2505075"/>
            <a:ext cx="5157900" cy="36846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91" name="Google Shape;191;g2c237da9ee2_0_357"/>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no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192" name="Google Shape;192;g2c237da9ee2_0_357"/>
          <p:cNvSpPr txBox="1">
            <a:spLocks noGrp="1"/>
          </p:cNvSpPr>
          <p:nvPr>
            <p:ph type="body" idx="4"/>
          </p:nvPr>
        </p:nvSpPr>
        <p:spPr>
          <a:xfrm>
            <a:off x="6172200" y="2505075"/>
            <a:ext cx="5183100" cy="36846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93" name="Google Shape;193;g2c237da9ee2_0_35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94" name="Google Shape;194;g2c237da9ee2_0_35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Clr>
                <a:srgbClr val="888888"/>
              </a:buClr>
              <a:buSzPts val="1400"/>
              <a:buFont typeface="Verdana"/>
              <a:buNone/>
              <a:defRPr/>
            </a:lvl1pPr>
            <a:lvl2pPr lvl="1" algn="l" rtl="0">
              <a:lnSpc>
                <a:spcPct val="100000"/>
              </a:lnSpc>
              <a:spcBef>
                <a:spcPts val="0"/>
              </a:spcBef>
              <a:spcAft>
                <a:spcPts val="0"/>
              </a:spcAft>
              <a:buClr>
                <a:schemeClr val="dk1"/>
              </a:buClr>
              <a:buSzPts val="1400"/>
              <a:buFont typeface="Arial"/>
              <a:buNone/>
              <a:defRPr/>
            </a:lvl2pPr>
            <a:lvl3pPr lvl="2" algn="l" rtl="0">
              <a:lnSpc>
                <a:spcPct val="100000"/>
              </a:lnSpc>
              <a:spcBef>
                <a:spcPts val="0"/>
              </a:spcBef>
              <a:spcAft>
                <a:spcPts val="0"/>
              </a:spcAft>
              <a:buClr>
                <a:schemeClr val="dk1"/>
              </a:buClr>
              <a:buSzPts val="1400"/>
              <a:buFont typeface="Arial"/>
              <a:buNone/>
              <a:defRPr/>
            </a:lvl3pPr>
            <a:lvl4pPr lvl="3" algn="l" rtl="0">
              <a:lnSpc>
                <a:spcPct val="100000"/>
              </a:lnSpc>
              <a:spcBef>
                <a:spcPts val="0"/>
              </a:spcBef>
              <a:spcAft>
                <a:spcPts val="0"/>
              </a:spcAft>
              <a:buClr>
                <a:schemeClr val="dk1"/>
              </a:buClr>
              <a:buSzPts val="1400"/>
              <a:buFont typeface="Arial"/>
              <a:buNone/>
              <a:defRPr/>
            </a:lvl4pPr>
            <a:lvl5pPr lvl="4" algn="l" rtl="0">
              <a:lnSpc>
                <a:spcPct val="100000"/>
              </a:lnSpc>
              <a:spcBef>
                <a:spcPts val="0"/>
              </a:spcBef>
              <a:spcAft>
                <a:spcPts val="0"/>
              </a:spcAft>
              <a:buClr>
                <a:schemeClr val="dk1"/>
              </a:buClr>
              <a:buSzPts val="1400"/>
              <a:buFont typeface="Arial"/>
              <a:buNone/>
              <a:defRPr/>
            </a:lvl5pPr>
            <a:lvl6pPr lvl="5" algn="l" rtl="0">
              <a:lnSpc>
                <a:spcPct val="100000"/>
              </a:lnSpc>
              <a:spcBef>
                <a:spcPts val="0"/>
              </a:spcBef>
              <a:spcAft>
                <a:spcPts val="0"/>
              </a:spcAft>
              <a:buClr>
                <a:schemeClr val="dk1"/>
              </a:buClr>
              <a:buSzPts val="1400"/>
              <a:buFont typeface="Arial"/>
              <a:buNone/>
              <a:defRPr/>
            </a:lvl6pPr>
            <a:lvl7pPr lvl="6" algn="l" rtl="0">
              <a:lnSpc>
                <a:spcPct val="100000"/>
              </a:lnSpc>
              <a:spcBef>
                <a:spcPts val="0"/>
              </a:spcBef>
              <a:spcAft>
                <a:spcPts val="0"/>
              </a:spcAft>
              <a:buClr>
                <a:schemeClr val="dk1"/>
              </a:buClr>
              <a:buSzPts val="1400"/>
              <a:buFont typeface="Arial"/>
              <a:buNone/>
              <a:defRPr/>
            </a:lvl7pPr>
            <a:lvl8pPr lvl="7" algn="l" rtl="0">
              <a:lnSpc>
                <a:spcPct val="100000"/>
              </a:lnSpc>
              <a:spcBef>
                <a:spcPts val="0"/>
              </a:spcBef>
              <a:spcAft>
                <a:spcPts val="0"/>
              </a:spcAft>
              <a:buClr>
                <a:schemeClr val="dk1"/>
              </a:buClr>
              <a:buSzPts val="1400"/>
              <a:buFont typeface="Arial"/>
              <a:buNone/>
              <a:defRPr/>
            </a:lvl8pPr>
            <a:lvl9pPr lvl="8" algn="l" rtl="0">
              <a:lnSpc>
                <a:spcPct val="100000"/>
              </a:lnSpc>
              <a:spcBef>
                <a:spcPts val="0"/>
              </a:spcBef>
              <a:spcAft>
                <a:spcPts val="0"/>
              </a:spcAft>
              <a:buClr>
                <a:schemeClr val="dk1"/>
              </a:buClr>
              <a:buSzPts val="1400"/>
              <a:buFont typeface="Arial"/>
              <a:buNone/>
              <a:defRPr/>
            </a:lvl9pPr>
          </a:lstStyle>
          <a:p>
            <a:endParaRPr/>
          </a:p>
        </p:txBody>
      </p:sp>
      <p:sp>
        <p:nvSpPr>
          <p:cNvPr id="195" name="Google Shape;195;g2c237da9ee2_0_35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96"/>
        <p:cNvGrpSpPr/>
        <p:nvPr/>
      </p:nvGrpSpPr>
      <p:grpSpPr>
        <a:xfrm>
          <a:off x="0" y="0"/>
          <a:ext cx="0" cy="0"/>
          <a:chOff x="0" y="0"/>
          <a:chExt cx="0" cy="0"/>
        </a:xfrm>
      </p:grpSpPr>
      <p:sp>
        <p:nvSpPr>
          <p:cNvPr id="197" name="Google Shape;197;g2c237da9ee2_0_366"/>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3200"/>
              <a:buFont typeface="Verdana"/>
              <a:buNone/>
              <a:defRPr sz="32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98" name="Google Shape;198;g2c237da9ee2_0_366"/>
          <p:cNvSpPr txBox="1">
            <a:spLocks noGrp="1"/>
          </p:cNvSpPr>
          <p:nvPr>
            <p:ph type="body" idx="1"/>
          </p:nvPr>
        </p:nvSpPr>
        <p:spPr>
          <a:xfrm>
            <a:off x="5183188" y="987425"/>
            <a:ext cx="6172200" cy="4873500"/>
          </a:xfrm>
          <a:prstGeom prst="rect">
            <a:avLst/>
          </a:prstGeom>
          <a:noFill/>
          <a:ln>
            <a:noFill/>
          </a:ln>
        </p:spPr>
        <p:txBody>
          <a:bodyPr spcFirstLastPara="1" wrap="square" lIns="91425" tIns="45700" rIns="91425" bIns="45700" anchor="t" anchorCtr="0">
            <a:noAutofit/>
          </a:bodyPr>
          <a:lstStyle>
            <a:lvl1pPr marL="457200" lvl="0" indent="-431800" algn="l" rtl="0">
              <a:lnSpc>
                <a:spcPct val="90000"/>
              </a:lnSpc>
              <a:spcBef>
                <a:spcPts val="1000"/>
              </a:spcBef>
              <a:spcAft>
                <a:spcPts val="0"/>
              </a:spcAft>
              <a:buClr>
                <a:schemeClr val="dk1"/>
              </a:buClr>
              <a:buSzPts val="3200"/>
              <a:buChar char="•"/>
              <a:defRPr sz="3200"/>
            </a:lvl1pPr>
            <a:lvl2pPr marL="914400" lvl="1" indent="-406400" algn="l" rtl="0">
              <a:lnSpc>
                <a:spcPct val="90000"/>
              </a:lnSpc>
              <a:spcBef>
                <a:spcPts val="500"/>
              </a:spcBef>
              <a:spcAft>
                <a:spcPts val="0"/>
              </a:spcAft>
              <a:buClr>
                <a:schemeClr val="dk1"/>
              </a:buClr>
              <a:buSzPts val="2800"/>
              <a:buChar char="•"/>
              <a:defRPr sz="2800"/>
            </a:lvl2pPr>
            <a:lvl3pPr marL="1371600" lvl="2" indent="-381000" algn="l" rtl="0">
              <a:lnSpc>
                <a:spcPct val="90000"/>
              </a:lnSpc>
              <a:spcBef>
                <a:spcPts val="500"/>
              </a:spcBef>
              <a:spcAft>
                <a:spcPts val="0"/>
              </a:spcAft>
              <a:buClr>
                <a:schemeClr val="dk1"/>
              </a:buClr>
              <a:buSzPts val="2400"/>
              <a:buChar char="•"/>
              <a:defRPr sz="2400"/>
            </a:lvl3pPr>
            <a:lvl4pPr marL="1828800" lvl="3" indent="-355600" algn="l" rtl="0">
              <a:lnSpc>
                <a:spcPct val="90000"/>
              </a:lnSpc>
              <a:spcBef>
                <a:spcPts val="500"/>
              </a:spcBef>
              <a:spcAft>
                <a:spcPts val="0"/>
              </a:spcAft>
              <a:buClr>
                <a:schemeClr val="dk1"/>
              </a:buClr>
              <a:buSzPts val="2000"/>
              <a:buChar char="•"/>
              <a:defRPr sz="2000"/>
            </a:lvl4pPr>
            <a:lvl5pPr marL="2286000" lvl="4" indent="-355600" algn="l" rtl="0">
              <a:lnSpc>
                <a:spcPct val="90000"/>
              </a:lnSpc>
              <a:spcBef>
                <a:spcPts val="500"/>
              </a:spcBef>
              <a:spcAft>
                <a:spcPts val="0"/>
              </a:spcAft>
              <a:buClr>
                <a:schemeClr val="dk1"/>
              </a:buClr>
              <a:buSzPts val="2000"/>
              <a:buChar char="•"/>
              <a:defRPr sz="2000"/>
            </a:lvl5pPr>
            <a:lvl6pPr marL="2743200" lvl="5" indent="-355600" algn="l" rtl="0">
              <a:lnSpc>
                <a:spcPct val="90000"/>
              </a:lnSpc>
              <a:spcBef>
                <a:spcPts val="500"/>
              </a:spcBef>
              <a:spcAft>
                <a:spcPts val="0"/>
              </a:spcAft>
              <a:buClr>
                <a:schemeClr val="dk1"/>
              </a:buClr>
              <a:buSzPts val="2000"/>
              <a:buChar char="•"/>
              <a:defRPr sz="2000"/>
            </a:lvl6pPr>
            <a:lvl7pPr marL="3200400" lvl="6" indent="-355600" algn="l" rtl="0">
              <a:lnSpc>
                <a:spcPct val="90000"/>
              </a:lnSpc>
              <a:spcBef>
                <a:spcPts val="500"/>
              </a:spcBef>
              <a:spcAft>
                <a:spcPts val="0"/>
              </a:spcAft>
              <a:buClr>
                <a:schemeClr val="dk1"/>
              </a:buClr>
              <a:buSzPts val="2000"/>
              <a:buChar char="•"/>
              <a:defRPr sz="2000"/>
            </a:lvl7pPr>
            <a:lvl8pPr marL="3657600" lvl="7" indent="-355600" algn="l" rtl="0">
              <a:lnSpc>
                <a:spcPct val="90000"/>
              </a:lnSpc>
              <a:spcBef>
                <a:spcPts val="500"/>
              </a:spcBef>
              <a:spcAft>
                <a:spcPts val="0"/>
              </a:spcAft>
              <a:buClr>
                <a:schemeClr val="dk1"/>
              </a:buClr>
              <a:buSzPts val="2000"/>
              <a:buChar char="•"/>
              <a:defRPr sz="2000"/>
            </a:lvl8pPr>
            <a:lvl9pPr marL="4114800" lvl="8" indent="-355600" algn="l" rtl="0">
              <a:lnSpc>
                <a:spcPct val="90000"/>
              </a:lnSpc>
              <a:spcBef>
                <a:spcPts val="500"/>
              </a:spcBef>
              <a:spcAft>
                <a:spcPts val="0"/>
              </a:spcAft>
              <a:buClr>
                <a:schemeClr val="dk1"/>
              </a:buClr>
              <a:buSzPts val="2000"/>
              <a:buChar char="•"/>
              <a:defRPr sz="2000"/>
            </a:lvl9pPr>
          </a:lstStyle>
          <a:p>
            <a:endParaRPr/>
          </a:p>
        </p:txBody>
      </p:sp>
      <p:sp>
        <p:nvSpPr>
          <p:cNvPr id="199" name="Google Shape;199;g2c237da9ee2_0_366"/>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200" name="Google Shape;200;g2c237da9ee2_0_36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888888"/>
              </a:buClr>
              <a:buSzPts val="1200"/>
              <a:buFont typeface="Calibri"/>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01" name="Google Shape;201;g2c237da9ee2_0_36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Clr>
                <a:srgbClr val="888888"/>
              </a:buClr>
              <a:buSzPts val="1400"/>
              <a:buFont typeface="Verdana"/>
              <a:buNone/>
              <a:defRPr/>
            </a:lvl1pPr>
            <a:lvl2pPr lvl="1" algn="l" rtl="0">
              <a:lnSpc>
                <a:spcPct val="100000"/>
              </a:lnSpc>
              <a:spcBef>
                <a:spcPts val="0"/>
              </a:spcBef>
              <a:spcAft>
                <a:spcPts val="0"/>
              </a:spcAft>
              <a:buClr>
                <a:schemeClr val="dk1"/>
              </a:buClr>
              <a:buSzPts val="1400"/>
              <a:buFont typeface="Arial"/>
              <a:buNone/>
              <a:defRPr/>
            </a:lvl2pPr>
            <a:lvl3pPr lvl="2" algn="l" rtl="0">
              <a:lnSpc>
                <a:spcPct val="100000"/>
              </a:lnSpc>
              <a:spcBef>
                <a:spcPts val="0"/>
              </a:spcBef>
              <a:spcAft>
                <a:spcPts val="0"/>
              </a:spcAft>
              <a:buClr>
                <a:schemeClr val="dk1"/>
              </a:buClr>
              <a:buSzPts val="1400"/>
              <a:buFont typeface="Arial"/>
              <a:buNone/>
              <a:defRPr/>
            </a:lvl3pPr>
            <a:lvl4pPr lvl="3" algn="l" rtl="0">
              <a:lnSpc>
                <a:spcPct val="100000"/>
              </a:lnSpc>
              <a:spcBef>
                <a:spcPts val="0"/>
              </a:spcBef>
              <a:spcAft>
                <a:spcPts val="0"/>
              </a:spcAft>
              <a:buClr>
                <a:schemeClr val="dk1"/>
              </a:buClr>
              <a:buSzPts val="1400"/>
              <a:buFont typeface="Arial"/>
              <a:buNone/>
              <a:defRPr/>
            </a:lvl4pPr>
            <a:lvl5pPr lvl="4" algn="l" rtl="0">
              <a:lnSpc>
                <a:spcPct val="100000"/>
              </a:lnSpc>
              <a:spcBef>
                <a:spcPts val="0"/>
              </a:spcBef>
              <a:spcAft>
                <a:spcPts val="0"/>
              </a:spcAft>
              <a:buClr>
                <a:schemeClr val="dk1"/>
              </a:buClr>
              <a:buSzPts val="1400"/>
              <a:buFont typeface="Arial"/>
              <a:buNone/>
              <a:defRPr/>
            </a:lvl5pPr>
            <a:lvl6pPr lvl="5" algn="l" rtl="0">
              <a:lnSpc>
                <a:spcPct val="100000"/>
              </a:lnSpc>
              <a:spcBef>
                <a:spcPts val="0"/>
              </a:spcBef>
              <a:spcAft>
                <a:spcPts val="0"/>
              </a:spcAft>
              <a:buClr>
                <a:schemeClr val="dk1"/>
              </a:buClr>
              <a:buSzPts val="1400"/>
              <a:buFont typeface="Arial"/>
              <a:buNone/>
              <a:defRPr/>
            </a:lvl6pPr>
            <a:lvl7pPr lvl="6" algn="l" rtl="0">
              <a:lnSpc>
                <a:spcPct val="100000"/>
              </a:lnSpc>
              <a:spcBef>
                <a:spcPts val="0"/>
              </a:spcBef>
              <a:spcAft>
                <a:spcPts val="0"/>
              </a:spcAft>
              <a:buClr>
                <a:schemeClr val="dk1"/>
              </a:buClr>
              <a:buSzPts val="1400"/>
              <a:buFont typeface="Arial"/>
              <a:buNone/>
              <a:defRPr/>
            </a:lvl7pPr>
            <a:lvl8pPr lvl="7" algn="l" rtl="0">
              <a:lnSpc>
                <a:spcPct val="100000"/>
              </a:lnSpc>
              <a:spcBef>
                <a:spcPts val="0"/>
              </a:spcBef>
              <a:spcAft>
                <a:spcPts val="0"/>
              </a:spcAft>
              <a:buClr>
                <a:schemeClr val="dk1"/>
              </a:buClr>
              <a:buSzPts val="1400"/>
              <a:buFont typeface="Arial"/>
              <a:buNone/>
              <a:defRPr/>
            </a:lvl8pPr>
            <a:lvl9pPr lvl="8" algn="l" rtl="0">
              <a:lnSpc>
                <a:spcPct val="100000"/>
              </a:lnSpc>
              <a:spcBef>
                <a:spcPts val="0"/>
              </a:spcBef>
              <a:spcAft>
                <a:spcPts val="0"/>
              </a:spcAft>
              <a:buClr>
                <a:schemeClr val="dk1"/>
              </a:buClr>
              <a:buSzPts val="1400"/>
              <a:buFont typeface="Arial"/>
              <a:buNone/>
              <a:defRPr/>
            </a:lvl9pPr>
          </a:lstStyle>
          <a:p>
            <a:endParaRPr/>
          </a:p>
        </p:txBody>
      </p:sp>
      <p:sp>
        <p:nvSpPr>
          <p:cNvPr id="202" name="Google Shape;202;g2c237da9ee2_0_36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03"/>
        <p:cNvGrpSpPr/>
        <p:nvPr/>
      </p:nvGrpSpPr>
      <p:grpSpPr>
        <a:xfrm>
          <a:off x="0" y="0"/>
          <a:ext cx="0" cy="0"/>
          <a:chOff x="0" y="0"/>
          <a:chExt cx="0" cy="0"/>
        </a:xfrm>
      </p:grpSpPr>
      <p:sp>
        <p:nvSpPr>
          <p:cNvPr id="204" name="Google Shape;204;g2c237da9ee2_0_373"/>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3200"/>
              <a:buFont typeface="Verdana"/>
              <a:buNone/>
              <a:defRPr sz="32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05" name="Google Shape;205;g2c237da9ee2_0_373"/>
          <p:cNvSpPr>
            <a:spLocks noGrp="1"/>
          </p:cNvSpPr>
          <p:nvPr>
            <p:ph type="pic" idx="2"/>
          </p:nvPr>
        </p:nvSpPr>
        <p:spPr>
          <a:xfrm>
            <a:off x="5183188" y="987425"/>
            <a:ext cx="6172200" cy="4873500"/>
          </a:xfrm>
          <a:prstGeom prst="rect">
            <a:avLst/>
          </a:prstGeom>
          <a:noFill/>
          <a:ln>
            <a:noFill/>
          </a:ln>
        </p:spPr>
      </p:sp>
      <p:sp>
        <p:nvSpPr>
          <p:cNvPr id="206" name="Google Shape;206;g2c237da9ee2_0_373"/>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207" name="Google Shape;207;g2c237da9ee2_0_37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888888"/>
              </a:buClr>
              <a:buSzPts val="1200"/>
              <a:buFont typeface="Calibri"/>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08" name="Google Shape;208;g2c237da9ee2_0_37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Clr>
                <a:srgbClr val="888888"/>
              </a:buClr>
              <a:buSzPts val="1400"/>
              <a:buFont typeface="Verdana"/>
              <a:buNone/>
              <a:defRPr/>
            </a:lvl1pPr>
            <a:lvl2pPr lvl="1" algn="l" rtl="0">
              <a:lnSpc>
                <a:spcPct val="100000"/>
              </a:lnSpc>
              <a:spcBef>
                <a:spcPts val="0"/>
              </a:spcBef>
              <a:spcAft>
                <a:spcPts val="0"/>
              </a:spcAft>
              <a:buClr>
                <a:schemeClr val="dk1"/>
              </a:buClr>
              <a:buSzPts val="1400"/>
              <a:buFont typeface="Arial"/>
              <a:buNone/>
              <a:defRPr/>
            </a:lvl2pPr>
            <a:lvl3pPr lvl="2" algn="l" rtl="0">
              <a:lnSpc>
                <a:spcPct val="100000"/>
              </a:lnSpc>
              <a:spcBef>
                <a:spcPts val="0"/>
              </a:spcBef>
              <a:spcAft>
                <a:spcPts val="0"/>
              </a:spcAft>
              <a:buClr>
                <a:schemeClr val="dk1"/>
              </a:buClr>
              <a:buSzPts val="1400"/>
              <a:buFont typeface="Arial"/>
              <a:buNone/>
              <a:defRPr/>
            </a:lvl3pPr>
            <a:lvl4pPr lvl="3" algn="l" rtl="0">
              <a:lnSpc>
                <a:spcPct val="100000"/>
              </a:lnSpc>
              <a:spcBef>
                <a:spcPts val="0"/>
              </a:spcBef>
              <a:spcAft>
                <a:spcPts val="0"/>
              </a:spcAft>
              <a:buClr>
                <a:schemeClr val="dk1"/>
              </a:buClr>
              <a:buSzPts val="1400"/>
              <a:buFont typeface="Arial"/>
              <a:buNone/>
              <a:defRPr/>
            </a:lvl4pPr>
            <a:lvl5pPr lvl="4" algn="l" rtl="0">
              <a:lnSpc>
                <a:spcPct val="100000"/>
              </a:lnSpc>
              <a:spcBef>
                <a:spcPts val="0"/>
              </a:spcBef>
              <a:spcAft>
                <a:spcPts val="0"/>
              </a:spcAft>
              <a:buClr>
                <a:schemeClr val="dk1"/>
              </a:buClr>
              <a:buSzPts val="1400"/>
              <a:buFont typeface="Arial"/>
              <a:buNone/>
              <a:defRPr/>
            </a:lvl5pPr>
            <a:lvl6pPr lvl="5" algn="l" rtl="0">
              <a:lnSpc>
                <a:spcPct val="100000"/>
              </a:lnSpc>
              <a:spcBef>
                <a:spcPts val="0"/>
              </a:spcBef>
              <a:spcAft>
                <a:spcPts val="0"/>
              </a:spcAft>
              <a:buClr>
                <a:schemeClr val="dk1"/>
              </a:buClr>
              <a:buSzPts val="1400"/>
              <a:buFont typeface="Arial"/>
              <a:buNone/>
              <a:defRPr/>
            </a:lvl6pPr>
            <a:lvl7pPr lvl="6" algn="l" rtl="0">
              <a:lnSpc>
                <a:spcPct val="100000"/>
              </a:lnSpc>
              <a:spcBef>
                <a:spcPts val="0"/>
              </a:spcBef>
              <a:spcAft>
                <a:spcPts val="0"/>
              </a:spcAft>
              <a:buClr>
                <a:schemeClr val="dk1"/>
              </a:buClr>
              <a:buSzPts val="1400"/>
              <a:buFont typeface="Arial"/>
              <a:buNone/>
              <a:defRPr/>
            </a:lvl7pPr>
            <a:lvl8pPr lvl="7" algn="l" rtl="0">
              <a:lnSpc>
                <a:spcPct val="100000"/>
              </a:lnSpc>
              <a:spcBef>
                <a:spcPts val="0"/>
              </a:spcBef>
              <a:spcAft>
                <a:spcPts val="0"/>
              </a:spcAft>
              <a:buClr>
                <a:schemeClr val="dk1"/>
              </a:buClr>
              <a:buSzPts val="1400"/>
              <a:buFont typeface="Arial"/>
              <a:buNone/>
              <a:defRPr/>
            </a:lvl8pPr>
            <a:lvl9pPr lvl="8" algn="l" rtl="0">
              <a:lnSpc>
                <a:spcPct val="100000"/>
              </a:lnSpc>
              <a:spcBef>
                <a:spcPts val="0"/>
              </a:spcBef>
              <a:spcAft>
                <a:spcPts val="0"/>
              </a:spcAft>
              <a:buClr>
                <a:schemeClr val="dk1"/>
              </a:buClr>
              <a:buSzPts val="1400"/>
              <a:buFont typeface="Arial"/>
              <a:buNone/>
              <a:defRPr/>
            </a:lvl9pPr>
          </a:lstStyle>
          <a:p>
            <a:endParaRPr/>
          </a:p>
        </p:txBody>
      </p:sp>
      <p:sp>
        <p:nvSpPr>
          <p:cNvPr id="209" name="Google Shape;209;g2c237da9ee2_0_37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7"/>
        <p:cNvGrpSpPr/>
        <p:nvPr/>
      </p:nvGrpSpPr>
      <p:grpSpPr>
        <a:xfrm>
          <a:off x="0" y="0"/>
          <a:ext cx="0" cy="0"/>
          <a:chOff x="0" y="0"/>
          <a:chExt cx="0" cy="0"/>
        </a:xfrm>
      </p:grpSpPr>
      <p:sp>
        <p:nvSpPr>
          <p:cNvPr id="28" name="Google Shape;28;p5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4400"/>
              <a:buFont typeface="Arial"/>
              <a:buNone/>
              <a:defRPr b="0" i="0">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57"/>
          <p:cNvSpPr txBox="1">
            <a:spLocks noGrp="1"/>
          </p:cNvSpPr>
          <p:nvPr>
            <p:ph type="dt" idx="10"/>
          </p:nvPr>
        </p:nvSpPr>
        <p:spPr>
          <a:xfrm>
            <a:off x="5029200" y="6356349"/>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57"/>
          <p:cNvSpPr txBox="1">
            <a:spLocks noGrp="1"/>
          </p:cNvSpPr>
          <p:nvPr>
            <p:ph type="ftr" idx="11"/>
          </p:nvPr>
        </p:nvSpPr>
        <p:spPr>
          <a:xfrm>
            <a:off x="-342900" y="6356348"/>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10"/>
        <p:cNvGrpSpPr/>
        <p:nvPr/>
      </p:nvGrpSpPr>
      <p:grpSpPr>
        <a:xfrm>
          <a:off x="0" y="0"/>
          <a:ext cx="0" cy="0"/>
          <a:chOff x="0" y="0"/>
          <a:chExt cx="0" cy="0"/>
        </a:xfrm>
      </p:grpSpPr>
      <p:sp>
        <p:nvSpPr>
          <p:cNvPr id="211" name="Google Shape;211;g2c237da9ee2_0_38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12" name="Google Shape;212;g2c237da9ee2_0_380"/>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13" name="Google Shape;213;g2c237da9ee2_0_38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888888"/>
              </a:buClr>
              <a:buSzPts val="1200"/>
              <a:buFont typeface="Calibri"/>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14" name="Google Shape;214;g2c237da9ee2_0_38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Clr>
                <a:srgbClr val="888888"/>
              </a:buClr>
              <a:buSzPts val="1400"/>
              <a:buFont typeface="Verdana"/>
              <a:buNone/>
              <a:defRPr/>
            </a:lvl1pPr>
            <a:lvl2pPr lvl="1" algn="l" rtl="0">
              <a:lnSpc>
                <a:spcPct val="100000"/>
              </a:lnSpc>
              <a:spcBef>
                <a:spcPts val="0"/>
              </a:spcBef>
              <a:spcAft>
                <a:spcPts val="0"/>
              </a:spcAft>
              <a:buClr>
                <a:schemeClr val="dk1"/>
              </a:buClr>
              <a:buSzPts val="1400"/>
              <a:buFont typeface="Arial"/>
              <a:buNone/>
              <a:defRPr/>
            </a:lvl2pPr>
            <a:lvl3pPr lvl="2" algn="l" rtl="0">
              <a:lnSpc>
                <a:spcPct val="100000"/>
              </a:lnSpc>
              <a:spcBef>
                <a:spcPts val="0"/>
              </a:spcBef>
              <a:spcAft>
                <a:spcPts val="0"/>
              </a:spcAft>
              <a:buClr>
                <a:schemeClr val="dk1"/>
              </a:buClr>
              <a:buSzPts val="1400"/>
              <a:buFont typeface="Arial"/>
              <a:buNone/>
              <a:defRPr/>
            </a:lvl3pPr>
            <a:lvl4pPr lvl="3" algn="l" rtl="0">
              <a:lnSpc>
                <a:spcPct val="100000"/>
              </a:lnSpc>
              <a:spcBef>
                <a:spcPts val="0"/>
              </a:spcBef>
              <a:spcAft>
                <a:spcPts val="0"/>
              </a:spcAft>
              <a:buClr>
                <a:schemeClr val="dk1"/>
              </a:buClr>
              <a:buSzPts val="1400"/>
              <a:buFont typeface="Arial"/>
              <a:buNone/>
              <a:defRPr/>
            </a:lvl4pPr>
            <a:lvl5pPr lvl="4" algn="l" rtl="0">
              <a:lnSpc>
                <a:spcPct val="100000"/>
              </a:lnSpc>
              <a:spcBef>
                <a:spcPts val="0"/>
              </a:spcBef>
              <a:spcAft>
                <a:spcPts val="0"/>
              </a:spcAft>
              <a:buClr>
                <a:schemeClr val="dk1"/>
              </a:buClr>
              <a:buSzPts val="1400"/>
              <a:buFont typeface="Arial"/>
              <a:buNone/>
              <a:defRPr/>
            </a:lvl5pPr>
            <a:lvl6pPr lvl="5" algn="l" rtl="0">
              <a:lnSpc>
                <a:spcPct val="100000"/>
              </a:lnSpc>
              <a:spcBef>
                <a:spcPts val="0"/>
              </a:spcBef>
              <a:spcAft>
                <a:spcPts val="0"/>
              </a:spcAft>
              <a:buClr>
                <a:schemeClr val="dk1"/>
              </a:buClr>
              <a:buSzPts val="1400"/>
              <a:buFont typeface="Arial"/>
              <a:buNone/>
              <a:defRPr/>
            </a:lvl6pPr>
            <a:lvl7pPr lvl="6" algn="l" rtl="0">
              <a:lnSpc>
                <a:spcPct val="100000"/>
              </a:lnSpc>
              <a:spcBef>
                <a:spcPts val="0"/>
              </a:spcBef>
              <a:spcAft>
                <a:spcPts val="0"/>
              </a:spcAft>
              <a:buClr>
                <a:schemeClr val="dk1"/>
              </a:buClr>
              <a:buSzPts val="1400"/>
              <a:buFont typeface="Arial"/>
              <a:buNone/>
              <a:defRPr/>
            </a:lvl7pPr>
            <a:lvl8pPr lvl="7" algn="l" rtl="0">
              <a:lnSpc>
                <a:spcPct val="100000"/>
              </a:lnSpc>
              <a:spcBef>
                <a:spcPts val="0"/>
              </a:spcBef>
              <a:spcAft>
                <a:spcPts val="0"/>
              </a:spcAft>
              <a:buClr>
                <a:schemeClr val="dk1"/>
              </a:buClr>
              <a:buSzPts val="1400"/>
              <a:buFont typeface="Arial"/>
              <a:buNone/>
              <a:defRPr/>
            </a:lvl8pPr>
            <a:lvl9pPr lvl="8" algn="l" rtl="0">
              <a:lnSpc>
                <a:spcPct val="100000"/>
              </a:lnSpc>
              <a:spcBef>
                <a:spcPts val="0"/>
              </a:spcBef>
              <a:spcAft>
                <a:spcPts val="0"/>
              </a:spcAft>
              <a:buClr>
                <a:schemeClr val="dk1"/>
              </a:buClr>
              <a:buSzPts val="1400"/>
              <a:buFont typeface="Arial"/>
              <a:buNone/>
              <a:defRPr/>
            </a:lvl9pPr>
          </a:lstStyle>
          <a:p>
            <a:endParaRPr/>
          </a:p>
        </p:txBody>
      </p:sp>
      <p:sp>
        <p:nvSpPr>
          <p:cNvPr id="215" name="Google Shape;215;g2c237da9ee2_0_38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16"/>
        <p:cNvGrpSpPr/>
        <p:nvPr/>
      </p:nvGrpSpPr>
      <p:grpSpPr>
        <a:xfrm>
          <a:off x="0" y="0"/>
          <a:ext cx="0" cy="0"/>
          <a:chOff x="0" y="0"/>
          <a:chExt cx="0" cy="0"/>
        </a:xfrm>
      </p:grpSpPr>
      <p:sp>
        <p:nvSpPr>
          <p:cNvPr id="217" name="Google Shape;217;g2c237da9ee2_0_386"/>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18" name="Google Shape;218;g2c237da9ee2_0_386"/>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19" name="Google Shape;219;g2c237da9ee2_0_38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888888"/>
              </a:buClr>
              <a:buSzPts val="1200"/>
              <a:buFont typeface="Calibri"/>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20" name="Google Shape;220;g2c237da9ee2_0_38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Clr>
                <a:srgbClr val="888888"/>
              </a:buClr>
              <a:buSzPts val="1400"/>
              <a:buFont typeface="Verdana"/>
              <a:buNone/>
              <a:defRPr/>
            </a:lvl1pPr>
            <a:lvl2pPr lvl="1" algn="l" rtl="0">
              <a:lnSpc>
                <a:spcPct val="100000"/>
              </a:lnSpc>
              <a:spcBef>
                <a:spcPts val="0"/>
              </a:spcBef>
              <a:spcAft>
                <a:spcPts val="0"/>
              </a:spcAft>
              <a:buClr>
                <a:schemeClr val="dk1"/>
              </a:buClr>
              <a:buSzPts val="1400"/>
              <a:buFont typeface="Arial"/>
              <a:buNone/>
              <a:defRPr/>
            </a:lvl2pPr>
            <a:lvl3pPr lvl="2" algn="l" rtl="0">
              <a:lnSpc>
                <a:spcPct val="100000"/>
              </a:lnSpc>
              <a:spcBef>
                <a:spcPts val="0"/>
              </a:spcBef>
              <a:spcAft>
                <a:spcPts val="0"/>
              </a:spcAft>
              <a:buClr>
                <a:schemeClr val="dk1"/>
              </a:buClr>
              <a:buSzPts val="1400"/>
              <a:buFont typeface="Arial"/>
              <a:buNone/>
              <a:defRPr/>
            </a:lvl3pPr>
            <a:lvl4pPr lvl="3" algn="l" rtl="0">
              <a:lnSpc>
                <a:spcPct val="100000"/>
              </a:lnSpc>
              <a:spcBef>
                <a:spcPts val="0"/>
              </a:spcBef>
              <a:spcAft>
                <a:spcPts val="0"/>
              </a:spcAft>
              <a:buClr>
                <a:schemeClr val="dk1"/>
              </a:buClr>
              <a:buSzPts val="1400"/>
              <a:buFont typeface="Arial"/>
              <a:buNone/>
              <a:defRPr/>
            </a:lvl4pPr>
            <a:lvl5pPr lvl="4" algn="l" rtl="0">
              <a:lnSpc>
                <a:spcPct val="100000"/>
              </a:lnSpc>
              <a:spcBef>
                <a:spcPts val="0"/>
              </a:spcBef>
              <a:spcAft>
                <a:spcPts val="0"/>
              </a:spcAft>
              <a:buClr>
                <a:schemeClr val="dk1"/>
              </a:buClr>
              <a:buSzPts val="1400"/>
              <a:buFont typeface="Arial"/>
              <a:buNone/>
              <a:defRPr/>
            </a:lvl5pPr>
            <a:lvl6pPr lvl="5" algn="l" rtl="0">
              <a:lnSpc>
                <a:spcPct val="100000"/>
              </a:lnSpc>
              <a:spcBef>
                <a:spcPts val="0"/>
              </a:spcBef>
              <a:spcAft>
                <a:spcPts val="0"/>
              </a:spcAft>
              <a:buClr>
                <a:schemeClr val="dk1"/>
              </a:buClr>
              <a:buSzPts val="1400"/>
              <a:buFont typeface="Arial"/>
              <a:buNone/>
              <a:defRPr/>
            </a:lvl6pPr>
            <a:lvl7pPr lvl="6" algn="l" rtl="0">
              <a:lnSpc>
                <a:spcPct val="100000"/>
              </a:lnSpc>
              <a:spcBef>
                <a:spcPts val="0"/>
              </a:spcBef>
              <a:spcAft>
                <a:spcPts val="0"/>
              </a:spcAft>
              <a:buClr>
                <a:schemeClr val="dk1"/>
              </a:buClr>
              <a:buSzPts val="1400"/>
              <a:buFont typeface="Arial"/>
              <a:buNone/>
              <a:defRPr/>
            </a:lvl7pPr>
            <a:lvl8pPr lvl="7" algn="l" rtl="0">
              <a:lnSpc>
                <a:spcPct val="100000"/>
              </a:lnSpc>
              <a:spcBef>
                <a:spcPts val="0"/>
              </a:spcBef>
              <a:spcAft>
                <a:spcPts val="0"/>
              </a:spcAft>
              <a:buClr>
                <a:schemeClr val="dk1"/>
              </a:buClr>
              <a:buSzPts val="1400"/>
              <a:buFont typeface="Arial"/>
              <a:buNone/>
              <a:defRPr/>
            </a:lvl8pPr>
            <a:lvl9pPr lvl="8" algn="l" rtl="0">
              <a:lnSpc>
                <a:spcPct val="100000"/>
              </a:lnSpc>
              <a:spcBef>
                <a:spcPts val="0"/>
              </a:spcBef>
              <a:spcAft>
                <a:spcPts val="0"/>
              </a:spcAft>
              <a:buClr>
                <a:schemeClr val="dk1"/>
              </a:buClr>
              <a:buSzPts val="1400"/>
              <a:buFont typeface="Arial"/>
              <a:buNone/>
              <a:defRPr/>
            </a:lvl9pPr>
          </a:lstStyle>
          <a:p>
            <a:endParaRPr/>
          </a:p>
        </p:txBody>
      </p:sp>
      <p:sp>
        <p:nvSpPr>
          <p:cNvPr id="221" name="Google Shape;221;g2c237da9ee2_0_38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E03CD-2F95-1271-89CA-F2ACEB024D6B}"/>
              </a:ext>
            </a:extLst>
          </p:cNvPr>
          <p:cNvSpPr>
            <a:spLocks noGrp="1"/>
          </p:cNvSpPr>
          <p:nvPr>
            <p:ph type="ctrTitle"/>
          </p:nvPr>
        </p:nvSpPr>
        <p:spPr>
          <a:xfrm>
            <a:off x="1524000" y="1122363"/>
            <a:ext cx="9144000" cy="2387600"/>
          </a:xfrm>
        </p:spPr>
        <p:txBody>
          <a:bodyPr anchor="b"/>
          <a:lstStyle>
            <a:lvl1pPr algn="ctr">
              <a:defRPr sz="600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212AEBA0-77B3-29A7-EF2C-683153C8F62D}"/>
              </a:ext>
            </a:extLst>
          </p:cNvPr>
          <p:cNvSpPr>
            <a:spLocks noGrp="1"/>
          </p:cNvSpPr>
          <p:nvPr>
            <p:ph type="subTitle" idx="1"/>
          </p:nvPr>
        </p:nvSpPr>
        <p:spPr>
          <a:xfrm>
            <a:off x="1524000" y="3602038"/>
            <a:ext cx="9144000" cy="1655762"/>
          </a:xfrm>
        </p:spPr>
        <p:txBody>
          <a:bodyPr/>
          <a:lstStyle>
            <a:lvl1pPr marL="0" indent="0" algn="ctr">
              <a:buNone/>
              <a:defRPr sz="2400">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3836252A-36DE-866E-03AF-13CD6B3CD9B2}"/>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F04D8270-22D3-DCBE-7812-BE48EF65C5CF}"/>
              </a:ext>
            </a:extLst>
          </p:cNvPr>
          <p:cNvSpPr>
            <a:spLocks noGrp="1"/>
          </p:cNvSpPr>
          <p:nvPr>
            <p:ph type="ftr" sz="quarter" idx="11"/>
          </p:nvPr>
        </p:nvSpPr>
        <p:spPr/>
        <p:txBody>
          <a:bodyPr/>
          <a:lstStyle/>
          <a:p>
            <a:r>
              <a:rPr lang="en-US"/>
              <a:t>©2020-2025 Light of the World Learning</a:t>
            </a:r>
          </a:p>
        </p:txBody>
      </p:sp>
      <p:sp>
        <p:nvSpPr>
          <p:cNvPr id="6" name="Slide Number Placeholder 5">
            <a:extLst>
              <a:ext uri="{FF2B5EF4-FFF2-40B4-BE49-F238E27FC236}">
                <a16:creationId xmlns:a16="http://schemas.microsoft.com/office/drawing/2014/main" id="{379B2240-55B7-CED2-2084-2B4282DFBED1}"/>
              </a:ext>
            </a:extLst>
          </p:cNvPr>
          <p:cNvSpPr>
            <a:spLocks noGrp="1"/>
          </p:cNvSpPr>
          <p:nvPr>
            <p:ph type="sldNum" sz="quarter" idx="12"/>
          </p:nvPr>
        </p:nvSpPr>
        <p:spPr/>
        <p:txBody>
          <a:bodyPr/>
          <a:lstStyle/>
          <a:p>
            <a:fld id="{A38174D7-961B-BC44-94AD-244D2E408327}" type="slidenum">
              <a:rPr lang="en-US" smtClean="0"/>
              <a:t>‹#›</a:t>
            </a:fld>
            <a:endParaRPr lang="en-US"/>
          </a:p>
        </p:txBody>
      </p:sp>
    </p:spTree>
    <p:extLst>
      <p:ext uri="{BB962C8B-B14F-4D97-AF65-F5344CB8AC3E}">
        <p14:creationId xmlns:p14="http://schemas.microsoft.com/office/powerpoint/2010/main" val="25853274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48484-C6B3-EFC5-11E1-85F195DB2135}"/>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EAF8521B-6D99-C131-B8FA-AE7B2F34B828}"/>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25E1048-5F5E-35DC-C85A-C778AFA9F03E}"/>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84450B99-3D67-3710-BC4F-AD801E219D9E}"/>
              </a:ext>
            </a:extLst>
          </p:cNvPr>
          <p:cNvSpPr>
            <a:spLocks noGrp="1"/>
          </p:cNvSpPr>
          <p:nvPr>
            <p:ph type="ftr" sz="quarter" idx="11"/>
          </p:nvPr>
        </p:nvSpPr>
        <p:spPr/>
        <p:txBody>
          <a:bodyPr/>
          <a:lstStyle/>
          <a:p>
            <a:r>
              <a:rPr lang="en-US"/>
              <a:t>©2020-2025 Light of the World Learning</a:t>
            </a:r>
          </a:p>
        </p:txBody>
      </p:sp>
      <p:sp>
        <p:nvSpPr>
          <p:cNvPr id="6" name="Slide Number Placeholder 5">
            <a:extLst>
              <a:ext uri="{FF2B5EF4-FFF2-40B4-BE49-F238E27FC236}">
                <a16:creationId xmlns:a16="http://schemas.microsoft.com/office/drawing/2014/main" id="{CB0848FA-6001-B25F-2931-D53C35FB8CB5}"/>
              </a:ext>
            </a:extLst>
          </p:cNvPr>
          <p:cNvSpPr>
            <a:spLocks noGrp="1"/>
          </p:cNvSpPr>
          <p:nvPr>
            <p:ph type="sldNum" sz="quarter" idx="12"/>
          </p:nvPr>
        </p:nvSpPr>
        <p:spPr/>
        <p:txBody>
          <a:bodyPr/>
          <a:lstStyle/>
          <a:p>
            <a:fld id="{A38174D7-961B-BC44-94AD-244D2E408327}" type="slidenum">
              <a:rPr lang="en-US" smtClean="0"/>
              <a:t>‹#›</a:t>
            </a:fld>
            <a:endParaRPr lang="en-US"/>
          </a:p>
        </p:txBody>
      </p:sp>
    </p:spTree>
    <p:extLst>
      <p:ext uri="{BB962C8B-B14F-4D97-AF65-F5344CB8AC3E}">
        <p14:creationId xmlns:p14="http://schemas.microsoft.com/office/powerpoint/2010/main" val="2823171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DA7BF-70AF-CAF9-5711-FD1637CDE19C}"/>
              </a:ext>
            </a:extLst>
          </p:cNvPr>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10AEB2ED-C23B-9046-D258-2272D75E5FA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8214B7-B2B8-7039-5A00-03568FC9B8A3}"/>
              </a:ext>
            </a:extLst>
          </p:cNvPr>
          <p:cNvSpPr>
            <a:spLocks noGrp="1"/>
          </p:cNvSpPr>
          <p:nvPr>
            <p:ph type="dt" sz="half" idx="10"/>
          </p:nvPr>
        </p:nvSpPr>
        <p:spPr/>
        <p:txBody>
          <a:bodyPr/>
          <a:lstStyle>
            <a:lvl1pPr>
              <a:defRPr sz="1100">
                <a:latin typeface="Verdana" panose="020B0604030504040204" pitchFamily="34" charset="0"/>
                <a:ea typeface="Verdana" panose="020B0604030504040204" pitchFamily="34" charset="0"/>
                <a:cs typeface="Verdana" panose="020B0604030504040204" pitchFamily="34" charset="0"/>
              </a:defRPr>
            </a:lvl1pPr>
          </a:lstStyle>
          <a:p>
            <a:endParaRPr lang="en-US" dirty="0"/>
          </a:p>
        </p:txBody>
      </p:sp>
      <p:sp>
        <p:nvSpPr>
          <p:cNvPr id="5" name="Footer Placeholder 4">
            <a:extLst>
              <a:ext uri="{FF2B5EF4-FFF2-40B4-BE49-F238E27FC236}">
                <a16:creationId xmlns:a16="http://schemas.microsoft.com/office/drawing/2014/main" id="{D986902B-5BC3-CD96-C29B-03C0DD135B72}"/>
              </a:ext>
            </a:extLst>
          </p:cNvPr>
          <p:cNvSpPr>
            <a:spLocks noGrp="1"/>
          </p:cNvSpPr>
          <p:nvPr>
            <p:ph type="ftr" sz="quarter" idx="11"/>
          </p:nvPr>
        </p:nvSpPr>
        <p:spPr/>
        <p:txBody>
          <a:bodyPr/>
          <a:lstStyle/>
          <a:p>
            <a:r>
              <a:rPr lang="en-US"/>
              <a:t>©2020-2025 Light of the World Learning</a:t>
            </a:r>
          </a:p>
        </p:txBody>
      </p:sp>
      <p:sp>
        <p:nvSpPr>
          <p:cNvPr id="6" name="Slide Number Placeholder 5">
            <a:extLst>
              <a:ext uri="{FF2B5EF4-FFF2-40B4-BE49-F238E27FC236}">
                <a16:creationId xmlns:a16="http://schemas.microsoft.com/office/drawing/2014/main" id="{C1EDF4FA-68C5-48A2-3A00-430089F00D19}"/>
              </a:ext>
            </a:extLst>
          </p:cNvPr>
          <p:cNvSpPr>
            <a:spLocks noGrp="1"/>
          </p:cNvSpPr>
          <p:nvPr>
            <p:ph type="sldNum" sz="quarter" idx="12"/>
          </p:nvPr>
        </p:nvSpPr>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fld id="{A38174D7-961B-BC44-94AD-244D2E408327}" type="slidenum">
              <a:rPr lang="en-US" smtClean="0"/>
              <a:pPr/>
              <a:t>‹#›</a:t>
            </a:fld>
            <a:endParaRPr lang="en-US" dirty="0"/>
          </a:p>
        </p:txBody>
      </p:sp>
    </p:spTree>
    <p:extLst>
      <p:ext uri="{BB962C8B-B14F-4D97-AF65-F5344CB8AC3E}">
        <p14:creationId xmlns:p14="http://schemas.microsoft.com/office/powerpoint/2010/main" val="39774919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112A2-AD47-A87B-CDB1-EF252A909B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03D4E4-D08A-07B3-1F1D-F58749EBBEC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F58A54-1B8A-C27D-01C5-18F44E5DEDB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F0D221D-6341-DDE8-404F-DD621ECD977C}"/>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900F9247-329C-9FF7-7258-BA53664CA78E}"/>
              </a:ext>
            </a:extLst>
          </p:cNvPr>
          <p:cNvSpPr>
            <a:spLocks noGrp="1"/>
          </p:cNvSpPr>
          <p:nvPr>
            <p:ph type="ftr" sz="quarter" idx="11"/>
          </p:nvPr>
        </p:nvSpPr>
        <p:spPr/>
        <p:txBody>
          <a:bodyPr/>
          <a:lstStyle/>
          <a:p>
            <a:r>
              <a:rPr lang="en-US"/>
              <a:t>©2020-2025 Light of the World Learning</a:t>
            </a:r>
          </a:p>
        </p:txBody>
      </p:sp>
      <p:sp>
        <p:nvSpPr>
          <p:cNvPr id="7" name="Slide Number Placeholder 6">
            <a:extLst>
              <a:ext uri="{FF2B5EF4-FFF2-40B4-BE49-F238E27FC236}">
                <a16:creationId xmlns:a16="http://schemas.microsoft.com/office/drawing/2014/main" id="{F21D8837-D238-AEB0-01C1-B5FCB96FBAB4}"/>
              </a:ext>
            </a:extLst>
          </p:cNvPr>
          <p:cNvSpPr>
            <a:spLocks noGrp="1"/>
          </p:cNvSpPr>
          <p:nvPr>
            <p:ph type="sldNum" sz="quarter" idx="12"/>
          </p:nvPr>
        </p:nvSpPr>
        <p:spPr/>
        <p:txBody>
          <a:bodyPr/>
          <a:lstStyle/>
          <a:p>
            <a:fld id="{A38174D7-961B-BC44-94AD-244D2E408327}" type="slidenum">
              <a:rPr lang="en-US" smtClean="0"/>
              <a:t>‹#›</a:t>
            </a:fld>
            <a:endParaRPr lang="en-US"/>
          </a:p>
        </p:txBody>
      </p:sp>
    </p:spTree>
    <p:extLst>
      <p:ext uri="{BB962C8B-B14F-4D97-AF65-F5344CB8AC3E}">
        <p14:creationId xmlns:p14="http://schemas.microsoft.com/office/powerpoint/2010/main" val="13324397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9BAD4-C862-6D9B-29D7-612A7E2FB351}"/>
              </a:ext>
            </a:extLst>
          </p:cNvPr>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D696AB49-0602-5E48-A004-96487903073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0890E1-8E9B-C4CB-F7C0-6EE09699CC8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D9BF52C-DB7E-0D0E-0108-E812F6D0F55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F35F0C-117B-A0E5-B923-49EC06A22E0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A6EC321-E80A-5138-7C21-12D1FF7281B6}"/>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CF79EB33-80E1-F3D3-C895-05A389CEFE92}"/>
              </a:ext>
            </a:extLst>
          </p:cNvPr>
          <p:cNvSpPr>
            <a:spLocks noGrp="1"/>
          </p:cNvSpPr>
          <p:nvPr>
            <p:ph type="ftr" sz="quarter" idx="11"/>
          </p:nvPr>
        </p:nvSpPr>
        <p:spPr/>
        <p:txBody>
          <a:bodyPr/>
          <a:lstStyle/>
          <a:p>
            <a:r>
              <a:rPr lang="en-US"/>
              <a:t>©2020-2025 Light of the World Learning</a:t>
            </a:r>
          </a:p>
        </p:txBody>
      </p:sp>
      <p:sp>
        <p:nvSpPr>
          <p:cNvPr id="9" name="Slide Number Placeholder 8">
            <a:extLst>
              <a:ext uri="{FF2B5EF4-FFF2-40B4-BE49-F238E27FC236}">
                <a16:creationId xmlns:a16="http://schemas.microsoft.com/office/drawing/2014/main" id="{BFBF3F4D-290C-88F6-045B-1725C9D7D855}"/>
              </a:ext>
            </a:extLst>
          </p:cNvPr>
          <p:cNvSpPr>
            <a:spLocks noGrp="1"/>
          </p:cNvSpPr>
          <p:nvPr>
            <p:ph type="sldNum" sz="quarter" idx="12"/>
          </p:nvPr>
        </p:nvSpPr>
        <p:spPr/>
        <p:txBody>
          <a:bodyPr/>
          <a:lstStyle/>
          <a:p>
            <a:fld id="{A38174D7-961B-BC44-94AD-244D2E408327}" type="slidenum">
              <a:rPr lang="en-US" smtClean="0"/>
              <a:t>‹#›</a:t>
            </a:fld>
            <a:endParaRPr lang="en-US"/>
          </a:p>
        </p:txBody>
      </p:sp>
    </p:spTree>
    <p:extLst>
      <p:ext uri="{BB962C8B-B14F-4D97-AF65-F5344CB8AC3E}">
        <p14:creationId xmlns:p14="http://schemas.microsoft.com/office/powerpoint/2010/main" val="20744936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A01A8-A6BE-0DFB-F579-33C16840A49A}"/>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3D20BA41-97FA-26B9-6356-471BC95EE24E}"/>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DD3D005B-0F8E-2A54-F7DD-F4D2B579102E}"/>
              </a:ext>
            </a:extLst>
          </p:cNvPr>
          <p:cNvSpPr>
            <a:spLocks noGrp="1"/>
          </p:cNvSpPr>
          <p:nvPr>
            <p:ph type="ftr" sz="quarter" idx="11"/>
          </p:nvPr>
        </p:nvSpPr>
        <p:spPr/>
        <p:txBody>
          <a:bodyPr/>
          <a:lstStyle/>
          <a:p>
            <a:r>
              <a:rPr lang="en-US"/>
              <a:t>©2020-2025 Light of the World Learning</a:t>
            </a:r>
          </a:p>
        </p:txBody>
      </p:sp>
      <p:sp>
        <p:nvSpPr>
          <p:cNvPr id="5" name="Slide Number Placeholder 4">
            <a:extLst>
              <a:ext uri="{FF2B5EF4-FFF2-40B4-BE49-F238E27FC236}">
                <a16:creationId xmlns:a16="http://schemas.microsoft.com/office/drawing/2014/main" id="{A0F6B65B-A289-9C7A-F99D-3FC30E3F7F82}"/>
              </a:ext>
            </a:extLst>
          </p:cNvPr>
          <p:cNvSpPr>
            <a:spLocks noGrp="1"/>
          </p:cNvSpPr>
          <p:nvPr>
            <p:ph type="sldNum" sz="quarter" idx="12"/>
          </p:nvPr>
        </p:nvSpPr>
        <p:spPr/>
        <p:txBody>
          <a:bodyPr/>
          <a:lstStyle/>
          <a:p>
            <a:fld id="{A38174D7-961B-BC44-94AD-244D2E408327}" type="slidenum">
              <a:rPr lang="en-US" smtClean="0"/>
              <a:t>‹#›</a:t>
            </a:fld>
            <a:endParaRPr lang="en-US"/>
          </a:p>
        </p:txBody>
      </p:sp>
    </p:spTree>
    <p:extLst>
      <p:ext uri="{BB962C8B-B14F-4D97-AF65-F5344CB8AC3E}">
        <p14:creationId xmlns:p14="http://schemas.microsoft.com/office/powerpoint/2010/main" val="22117812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BD33CFA-42A4-09B3-B744-73F02A92DAB7}"/>
              </a:ext>
            </a:extLst>
          </p:cNvPr>
          <p:cNvSpPr>
            <a:spLocks noGrp="1"/>
          </p:cNvSpPr>
          <p:nvPr>
            <p:ph type="dt" sz="half" idx="10"/>
          </p:nvPr>
        </p:nvSpPr>
        <p:spPr/>
        <p:txBody>
          <a:bodyPr/>
          <a:lstStyle/>
          <a:p>
            <a:endParaRPr lang="en-US" dirty="0"/>
          </a:p>
        </p:txBody>
      </p:sp>
      <p:sp>
        <p:nvSpPr>
          <p:cNvPr id="3" name="Footer Placeholder 2">
            <a:extLst>
              <a:ext uri="{FF2B5EF4-FFF2-40B4-BE49-F238E27FC236}">
                <a16:creationId xmlns:a16="http://schemas.microsoft.com/office/drawing/2014/main" id="{B311466D-87D9-BAE0-B38E-53FB6B82D202}"/>
              </a:ext>
            </a:extLst>
          </p:cNvPr>
          <p:cNvSpPr>
            <a:spLocks noGrp="1"/>
          </p:cNvSpPr>
          <p:nvPr>
            <p:ph type="ftr" sz="quarter" idx="11"/>
          </p:nvPr>
        </p:nvSpPr>
        <p:spPr/>
        <p:txBody>
          <a:bodyPr/>
          <a:lstStyle/>
          <a:p>
            <a:r>
              <a:rPr lang="en-US"/>
              <a:t>©2020-2025 Light of the World Learning</a:t>
            </a:r>
          </a:p>
        </p:txBody>
      </p:sp>
      <p:sp>
        <p:nvSpPr>
          <p:cNvPr id="4" name="Slide Number Placeholder 3">
            <a:extLst>
              <a:ext uri="{FF2B5EF4-FFF2-40B4-BE49-F238E27FC236}">
                <a16:creationId xmlns:a16="http://schemas.microsoft.com/office/drawing/2014/main" id="{520C5394-2273-75A1-F732-73BAAAFC129C}"/>
              </a:ext>
            </a:extLst>
          </p:cNvPr>
          <p:cNvSpPr>
            <a:spLocks noGrp="1"/>
          </p:cNvSpPr>
          <p:nvPr>
            <p:ph type="sldNum" sz="quarter" idx="12"/>
          </p:nvPr>
        </p:nvSpPr>
        <p:spPr/>
        <p:txBody>
          <a:bodyPr/>
          <a:lstStyle>
            <a:lvl1pPr>
              <a:defRPr>
                <a:solidFill>
                  <a:schemeClr val="tx1"/>
                </a:solidFill>
              </a:defRPr>
            </a:lvl1pPr>
          </a:lstStyle>
          <a:p>
            <a:fld id="{A38174D7-961B-BC44-94AD-244D2E408327}" type="slidenum">
              <a:rPr lang="en-US" smtClean="0"/>
              <a:pPr/>
              <a:t>‹#›</a:t>
            </a:fld>
            <a:endParaRPr lang="en-US" dirty="0"/>
          </a:p>
        </p:txBody>
      </p:sp>
    </p:spTree>
    <p:extLst>
      <p:ext uri="{BB962C8B-B14F-4D97-AF65-F5344CB8AC3E}">
        <p14:creationId xmlns:p14="http://schemas.microsoft.com/office/powerpoint/2010/main" val="14923850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81C1A-938F-CB6C-E63B-258116ED8675}"/>
              </a:ext>
            </a:extLst>
          </p:cNvPr>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E86487B9-ABE9-AF47-6F9F-3DC21D86DE4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95F80B1-61FD-0090-2185-B25AEE3E01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863CF1-F275-5BB9-9D01-4397E7398554}"/>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582A0F71-B47D-902B-07F4-84D39CAC72B3}"/>
              </a:ext>
            </a:extLst>
          </p:cNvPr>
          <p:cNvSpPr>
            <a:spLocks noGrp="1"/>
          </p:cNvSpPr>
          <p:nvPr>
            <p:ph type="ftr" sz="quarter" idx="11"/>
          </p:nvPr>
        </p:nvSpPr>
        <p:spPr/>
        <p:txBody>
          <a:bodyPr/>
          <a:lstStyle/>
          <a:p>
            <a:r>
              <a:rPr lang="en-US"/>
              <a:t>©2020-2025 Light of the World Learning</a:t>
            </a:r>
          </a:p>
        </p:txBody>
      </p:sp>
      <p:sp>
        <p:nvSpPr>
          <p:cNvPr id="7" name="Slide Number Placeholder 6">
            <a:extLst>
              <a:ext uri="{FF2B5EF4-FFF2-40B4-BE49-F238E27FC236}">
                <a16:creationId xmlns:a16="http://schemas.microsoft.com/office/drawing/2014/main" id="{A1F50A2A-6B3D-1130-77F4-94B963464D86}"/>
              </a:ext>
            </a:extLst>
          </p:cNvPr>
          <p:cNvSpPr>
            <a:spLocks noGrp="1"/>
          </p:cNvSpPr>
          <p:nvPr>
            <p:ph type="sldNum" sz="quarter" idx="12"/>
          </p:nvPr>
        </p:nvSpPr>
        <p:spPr/>
        <p:txBody>
          <a:bodyPr/>
          <a:lstStyle/>
          <a:p>
            <a:fld id="{A38174D7-961B-BC44-94AD-244D2E408327}" type="slidenum">
              <a:rPr lang="en-US" smtClean="0"/>
              <a:t>‹#›</a:t>
            </a:fld>
            <a:endParaRPr lang="en-US"/>
          </a:p>
        </p:txBody>
      </p:sp>
    </p:spTree>
    <p:extLst>
      <p:ext uri="{BB962C8B-B14F-4D97-AF65-F5344CB8AC3E}">
        <p14:creationId xmlns:p14="http://schemas.microsoft.com/office/powerpoint/2010/main" val="29951732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2"/>
        <p:cNvGrpSpPr/>
        <p:nvPr/>
      </p:nvGrpSpPr>
      <p:grpSpPr>
        <a:xfrm>
          <a:off x="0" y="0"/>
          <a:ext cx="0" cy="0"/>
          <a:chOff x="0" y="0"/>
          <a:chExt cx="0" cy="0"/>
        </a:xfrm>
      </p:grpSpPr>
      <p:sp>
        <p:nvSpPr>
          <p:cNvPr id="33" name="Google Shape;33;p5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888888"/>
              </a:buClr>
              <a:buSzPts val="12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5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5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286BE-D16B-A3D7-68CA-C9AD1ACCB9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B2E742C-28E2-B1E7-8BAB-C970692C049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80B44DD-FFE0-B686-B41C-11FD36D2D2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C3A987C-A71C-94BD-B9D7-8F182C3DB526}"/>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4DF38198-2A01-6F23-75BF-1CECB1AB0EA1}"/>
              </a:ext>
            </a:extLst>
          </p:cNvPr>
          <p:cNvSpPr>
            <a:spLocks noGrp="1"/>
          </p:cNvSpPr>
          <p:nvPr>
            <p:ph type="ftr" sz="quarter" idx="11"/>
          </p:nvPr>
        </p:nvSpPr>
        <p:spPr/>
        <p:txBody>
          <a:bodyPr/>
          <a:lstStyle/>
          <a:p>
            <a:r>
              <a:rPr lang="en-US"/>
              <a:t>©2020-2025 Light of the World Learning</a:t>
            </a:r>
          </a:p>
        </p:txBody>
      </p:sp>
      <p:sp>
        <p:nvSpPr>
          <p:cNvPr id="7" name="Slide Number Placeholder 6">
            <a:extLst>
              <a:ext uri="{FF2B5EF4-FFF2-40B4-BE49-F238E27FC236}">
                <a16:creationId xmlns:a16="http://schemas.microsoft.com/office/drawing/2014/main" id="{008933AA-F3AF-CB23-6802-F1B1E3CF1C49}"/>
              </a:ext>
            </a:extLst>
          </p:cNvPr>
          <p:cNvSpPr>
            <a:spLocks noGrp="1"/>
          </p:cNvSpPr>
          <p:nvPr>
            <p:ph type="sldNum" sz="quarter" idx="12"/>
          </p:nvPr>
        </p:nvSpPr>
        <p:spPr/>
        <p:txBody>
          <a:bodyPr/>
          <a:lstStyle/>
          <a:p>
            <a:fld id="{A38174D7-961B-BC44-94AD-244D2E408327}" type="slidenum">
              <a:rPr lang="en-US" smtClean="0"/>
              <a:t>‹#›</a:t>
            </a:fld>
            <a:endParaRPr lang="en-US"/>
          </a:p>
        </p:txBody>
      </p:sp>
    </p:spTree>
    <p:extLst>
      <p:ext uri="{BB962C8B-B14F-4D97-AF65-F5344CB8AC3E}">
        <p14:creationId xmlns:p14="http://schemas.microsoft.com/office/powerpoint/2010/main" val="18886335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1C143-DC04-5A9D-952B-62FC4B6D5F9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B63812-9FD1-48B5-30A1-DAE4961AA76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8D8A3B-7480-A00D-25CE-EAD09EBD3A01}"/>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E7E3BC61-321F-8E14-9DCC-F3BF78D6116F}"/>
              </a:ext>
            </a:extLst>
          </p:cNvPr>
          <p:cNvSpPr>
            <a:spLocks noGrp="1"/>
          </p:cNvSpPr>
          <p:nvPr>
            <p:ph type="ftr" sz="quarter" idx="11"/>
          </p:nvPr>
        </p:nvSpPr>
        <p:spPr/>
        <p:txBody>
          <a:bodyPr/>
          <a:lstStyle/>
          <a:p>
            <a:r>
              <a:rPr lang="en-US"/>
              <a:t>©2020-2025 Light of the World Learning</a:t>
            </a:r>
          </a:p>
        </p:txBody>
      </p:sp>
      <p:sp>
        <p:nvSpPr>
          <p:cNvPr id="6" name="Slide Number Placeholder 5">
            <a:extLst>
              <a:ext uri="{FF2B5EF4-FFF2-40B4-BE49-F238E27FC236}">
                <a16:creationId xmlns:a16="http://schemas.microsoft.com/office/drawing/2014/main" id="{525C7F26-6112-F759-58C4-688521B174F9}"/>
              </a:ext>
            </a:extLst>
          </p:cNvPr>
          <p:cNvSpPr>
            <a:spLocks noGrp="1"/>
          </p:cNvSpPr>
          <p:nvPr>
            <p:ph type="sldNum" sz="quarter" idx="12"/>
          </p:nvPr>
        </p:nvSpPr>
        <p:spPr/>
        <p:txBody>
          <a:bodyPr/>
          <a:lstStyle/>
          <a:p>
            <a:fld id="{A38174D7-961B-BC44-94AD-244D2E408327}" type="slidenum">
              <a:rPr lang="en-US" smtClean="0"/>
              <a:t>‹#›</a:t>
            </a:fld>
            <a:endParaRPr lang="en-US"/>
          </a:p>
        </p:txBody>
      </p:sp>
    </p:spTree>
    <p:extLst>
      <p:ext uri="{BB962C8B-B14F-4D97-AF65-F5344CB8AC3E}">
        <p14:creationId xmlns:p14="http://schemas.microsoft.com/office/powerpoint/2010/main" val="28335041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8964B2-CE9A-F8DB-AEB7-9A98F902A97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D2D51B2-2385-ABF3-64F8-B20393F9728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B0348B-0779-1D94-16F9-66732454BD49}"/>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B1AEDDCB-FABD-83DB-78A1-73C8D1A7B1ED}"/>
              </a:ext>
            </a:extLst>
          </p:cNvPr>
          <p:cNvSpPr>
            <a:spLocks noGrp="1"/>
          </p:cNvSpPr>
          <p:nvPr>
            <p:ph type="ftr" sz="quarter" idx="11"/>
          </p:nvPr>
        </p:nvSpPr>
        <p:spPr/>
        <p:txBody>
          <a:bodyPr/>
          <a:lstStyle/>
          <a:p>
            <a:r>
              <a:rPr lang="en-US"/>
              <a:t>©2020-2025 Light of the World Learning</a:t>
            </a:r>
          </a:p>
        </p:txBody>
      </p:sp>
      <p:sp>
        <p:nvSpPr>
          <p:cNvPr id="6" name="Slide Number Placeholder 5">
            <a:extLst>
              <a:ext uri="{FF2B5EF4-FFF2-40B4-BE49-F238E27FC236}">
                <a16:creationId xmlns:a16="http://schemas.microsoft.com/office/drawing/2014/main" id="{0475B5C1-CEFB-2935-68FE-A38DE35607D1}"/>
              </a:ext>
            </a:extLst>
          </p:cNvPr>
          <p:cNvSpPr>
            <a:spLocks noGrp="1"/>
          </p:cNvSpPr>
          <p:nvPr>
            <p:ph type="sldNum" sz="quarter" idx="12"/>
          </p:nvPr>
        </p:nvSpPr>
        <p:spPr/>
        <p:txBody>
          <a:bodyPr/>
          <a:lstStyle/>
          <a:p>
            <a:fld id="{A38174D7-961B-BC44-94AD-244D2E408327}" type="slidenum">
              <a:rPr lang="en-US" smtClean="0"/>
              <a:t>‹#›</a:t>
            </a:fld>
            <a:endParaRPr lang="en-US"/>
          </a:p>
        </p:txBody>
      </p:sp>
    </p:spTree>
    <p:extLst>
      <p:ext uri="{BB962C8B-B14F-4D97-AF65-F5344CB8AC3E}">
        <p14:creationId xmlns:p14="http://schemas.microsoft.com/office/powerpoint/2010/main" val="32762412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5"/>
        <p:cNvGrpSpPr/>
        <p:nvPr/>
      </p:nvGrpSpPr>
      <p:grpSpPr>
        <a:xfrm>
          <a:off x="0" y="0"/>
          <a:ext cx="0" cy="0"/>
          <a:chOff x="0" y="0"/>
          <a:chExt cx="0" cy="0"/>
        </a:xfrm>
      </p:grpSpPr>
      <p:sp>
        <p:nvSpPr>
          <p:cNvPr id="16" name="Google Shape;16;p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2"/>
          <p:cNvSpPr txBox="1">
            <a:spLocks noGrp="1"/>
          </p:cNvSpPr>
          <p:nvPr>
            <p:ph type="dt" idx="10"/>
          </p:nvPr>
        </p:nvSpPr>
        <p:spPr>
          <a:xfrm>
            <a:off x="838200" y="6356350"/>
            <a:ext cx="2956034"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594880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Verdana"/>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4" name="Google Shape;24;p3"/>
          <p:cNvSpPr txBox="1">
            <a:spLocks noGrp="1"/>
          </p:cNvSpPr>
          <p:nvPr>
            <p:ph type="dt" idx="10"/>
          </p:nvPr>
        </p:nvSpPr>
        <p:spPr>
          <a:xfrm>
            <a:off x="838200" y="6356350"/>
            <a:ext cx="2956034"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100">
                <a:latin typeface="Verdana"/>
                <a:ea typeface="Verdana"/>
                <a:cs typeface="Verdana"/>
                <a:sym typeface="Verdana"/>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800" b="0" i="0" u="none" strike="noStrike" cap="none">
                <a:solidFill>
                  <a:srgbClr val="888888"/>
                </a:solidFill>
                <a:latin typeface="Verdana"/>
                <a:ea typeface="Verdana"/>
                <a:cs typeface="Verdana"/>
                <a:sym typeface="Verdana"/>
              </a:defRPr>
            </a:lvl1pPr>
            <a:lvl2pPr marL="0" lvl="1" indent="0" algn="r">
              <a:spcBef>
                <a:spcPts val="0"/>
              </a:spcBef>
              <a:buNone/>
              <a:defRPr sz="1800" b="0" i="0" u="none" strike="noStrike" cap="none">
                <a:solidFill>
                  <a:srgbClr val="888888"/>
                </a:solidFill>
                <a:latin typeface="Verdana"/>
                <a:ea typeface="Verdana"/>
                <a:cs typeface="Verdana"/>
                <a:sym typeface="Verdana"/>
              </a:defRPr>
            </a:lvl2pPr>
            <a:lvl3pPr marL="0" lvl="2" indent="0" algn="r">
              <a:spcBef>
                <a:spcPts val="0"/>
              </a:spcBef>
              <a:buNone/>
              <a:defRPr sz="1800" b="0" i="0" u="none" strike="noStrike" cap="none">
                <a:solidFill>
                  <a:srgbClr val="888888"/>
                </a:solidFill>
                <a:latin typeface="Verdana"/>
                <a:ea typeface="Verdana"/>
                <a:cs typeface="Verdana"/>
                <a:sym typeface="Verdana"/>
              </a:defRPr>
            </a:lvl3pPr>
            <a:lvl4pPr marL="0" lvl="3" indent="0" algn="r">
              <a:spcBef>
                <a:spcPts val="0"/>
              </a:spcBef>
              <a:buNone/>
              <a:defRPr sz="1800" b="0" i="0" u="none" strike="noStrike" cap="none">
                <a:solidFill>
                  <a:srgbClr val="888888"/>
                </a:solidFill>
                <a:latin typeface="Verdana"/>
                <a:ea typeface="Verdana"/>
                <a:cs typeface="Verdana"/>
                <a:sym typeface="Verdana"/>
              </a:defRPr>
            </a:lvl4pPr>
            <a:lvl5pPr marL="0" lvl="4" indent="0" algn="r">
              <a:spcBef>
                <a:spcPts val="0"/>
              </a:spcBef>
              <a:buNone/>
              <a:defRPr sz="1800" b="0" i="0" u="none" strike="noStrike" cap="none">
                <a:solidFill>
                  <a:srgbClr val="888888"/>
                </a:solidFill>
                <a:latin typeface="Verdana"/>
                <a:ea typeface="Verdana"/>
                <a:cs typeface="Verdana"/>
                <a:sym typeface="Verdana"/>
              </a:defRPr>
            </a:lvl5pPr>
            <a:lvl6pPr marL="0" lvl="5" indent="0" algn="r">
              <a:spcBef>
                <a:spcPts val="0"/>
              </a:spcBef>
              <a:buNone/>
              <a:defRPr sz="1800" b="0" i="0" u="none" strike="noStrike" cap="none">
                <a:solidFill>
                  <a:srgbClr val="888888"/>
                </a:solidFill>
                <a:latin typeface="Verdana"/>
                <a:ea typeface="Verdana"/>
                <a:cs typeface="Verdana"/>
                <a:sym typeface="Verdana"/>
              </a:defRPr>
            </a:lvl6pPr>
            <a:lvl7pPr marL="0" lvl="6" indent="0" algn="r">
              <a:spcBef>
                <a:spcPts val="0"/>
              </a:spcBef>
              <a:buNone/>
              <a:defRPr sz="1800" b="0" i="0" u="none" strike="noStrike" cap="none">
                <a:solidFill>
                  <a:srgbClr val="888888"/>
                </a:solidFill>
                <a:latin typeface="Verdana"/>
                <a:ea typeface="Verdana"/>
                <a:cs typeface="Verdana"/>
                <a:sym typeface="Verdana"/>
              </a:defRPr>
            </a:lvl7pPr>
            <a:lvl8pPr marL="0" lvl="7" indent="0" algn="r">
              <a:spcBef>
                <a:spcPts val="0"/>
              </a:spcBef>
              <a:buNone/>
              <a:defRPr sz="1800" b="0" i="0" u="none" strike="noStrike" cap="none">
                <a:solidFill>
                  <a:srgbClr val="888888"/>
                </a:solidFill>
                <a:latin typeface="Verdana"/>
                <a:ea typeface="Verdana"/>
                <a:cs typeface="Verdana"/>
                <a:sym typeface="Verdana"/>
              </a:defRPr>
            </a:lvl8pPr>
            <a:lvl9pPr marL="0" lvl="8" indent="0" algn="r">
              <a:spcBef>
                <a:spcPts val="0"/>
              </a:spcBef>
              <a:buNone/>
              <a:defRPr sz="18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9396552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4"/>
          <p:cNvSpPr txBox="1">
            <a:spLocks noGrp="1"/>
          </p:cNvSpPr>
          <p:nvPr>
            <p:ph type="dt" idx="10"/>
          </p:nvPr>
        </p:nvSpPr>
        <p:spPr>
          <a:xfrm>
            <a:off x="838200" y="6356350"/>
            <a:ext cx="2956034"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84088468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2"/>
        <p:cNvGrpSpPr/>
        <p:nvPr/>
      </p:nvGrpSpPr>
      <p:grpSpPr>
        <a:xfrm>
          <a:off x="0" y="0"/>
          <a:ext cx="0" cy="0"/>
          <a:chOff x="0" y="0"/>
          <a:chExt cx="0" cy="0"/>
        </a:xfrm>
      </p:grpSpPr>
      <p:sp>
        <p:nvSpPr>
          <p:cNvPr id="33" name="Google Shape;33;p5"/>
          <p:cNvSpPr txBox="1">
            <a:spLocks noGrp="1"/>
          </p:cNvSpPr>
          <p:nvPr>
            <p:ph type="dt" idx="10"/>
          </p:nvPr>
        </p:nvSpPr>
        <p:spPr>
          <a:xfrm>
            <a:off x="838200" y="6356350"/>
            <a:ext cx="2956034"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812467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36"/>
        <p:cNvGrpSpPr/>
        <p:nvPr/>
      </p:nvGrpSpPr>
      <p:grpSpPr>
        <a:xfrm>
          <a:off x="0" y="0"/>
          <a:ext cx="0" cy="0"/>
          <a:chOff x="0" y="0"/>
          <a:chExt cx="0" cy="0"/>
        </a:xfrm>
      </p:grpSpPr>
      <p:sp>
        <p:nvSpPr>
          <p:cNvPr id="37" name="Google Shape;37;p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Verdana"/>
              <a:buNone/>
              <a:defRPr sz="6000">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atin typeface="Verdana"/>
                <a:ea typeface="Verdana"/>
                <a:cs typeface="Verdana"/>
                <a:sym typeface="Verdana"/>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9" name="Google Shape;39;p6"/>
          <p:cNvSpPr txBox="1">
            <a:spLocks noGrp="1"/>
          </p:cNvSpPr>
          <p:nvPr>
            <p:ph type="dt" idx="10"/>
          </p:nvPr>
        </p:nvSpPr>
        <p:spPr>
          <a:xfrm>
            <a:off x="838200" y="6356350"/>
            <a:ext cx="2956034"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04573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42"/>
        <p:cNvGrpSpPr/>
        <p:nvPr/>
      </p:nvGrpSpPr>
      <p:grpSpPr>
        <a:xfrm>
          <a:off x="0" y="0"/>
          <a:ext cx="0" cy="0"/>
          <a:chOff x="0" y="0"/>
          <a:chExt cx="0" cy="0"/>
        </a:xfrm>
      </p:grpSpPr>
      <p:sp>
        <p:nvSpPr>
          <p:cNvPr id="43" name="Google Shape;43;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7"/>
          <p:cNvSpPr txBox="1">
            <a:spLocks noGrp="1"/>
          </p:cNvSpPr>
          <p:nvPr>
            <p:ph type="dt" idx="10"/>
          </p:nvPr>
        </p:nvSpPr>
        <p:spPr>
          <a:xfrm>
            <a:off x="838200" y="6356350"/>
            <a:ext cx="2956034"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5192712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2" name="Google Shape;52;p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4" name="Google Shape;54;p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 name="Google Shape;55;p8"/>
          <p:cNvSpPr txBox="1">
            <a:spLocks noGrp="1"/>
          </p:cNvSpPr>
          <p:nvPr>
            <p:ph type="dt" idx="10"/>
          </p:nvPr>
        </p:nvSpPr>
        <p:spPr>
          <a:xfrm>
            <a:off x="838200" y="6356350"/>
            <a:ext cx="2956034"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563741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6"/>
        <p:cNvGrpSpPr/>
        <p:nvPr/>
      </p:nvGrpSpPr>
      <p:grpSpPr>
        <a:xfrm>
          <a:off x="0" y="0"/>
          <a:ext cx="0" cy="0"/>
          <a:chOff x="0" y="0"/>
          <a:chExt cx="0" cy="0"/>
        </a:xfrm>
      </p:grpSpPr>
      <p:sp>
        <p:nvSpPr>
          <p:cNvPr id="37" name="Google Shape;37;p5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5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5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5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888888"/>
              </a:buClr>
              <a:buSzPts val="12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5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5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Verdana"/>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9"/>
          <p:cNvSpPr txBox="1">
            <a:spLocks noGrp="1"/>
          </p:cNvSpPr>
          <p:nvPr>
            <p:ph type="dt" idx="10"/>
          </p:nvPr>
        </p:nvSpPr>
        <p:spPr>
          <a:xfrm>
            <a:off x="838200" y="6356350"/>
            <a:ext cx="2956034"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9100533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Verdana"/>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0"/>
          <p:cNvSpPr>
            <a:spLocks noGrp="1"/>
          </p:cNvSpPr>
          <p:nvPr>
            <p:ph type="pic" idx="2"/>
          </p:nvPr>
        </p:nvSpPr>
        <p:spPr>
          <a:xfrm>
            <a:off x="5183188" y="987425"/>
            <a:ext cx="6172200" cy="4873625"/>
          </a:xfrm>
          <a:prstGeom prst="rect">
            <a:avLst/>
          </a:prstGeom>
          <a:noFill/>
          <a:ln>
            <a:noFill/>
          </a:ln>
        </p:spPr>
      </p:sp>
      <p:sp>
        <p:nvSpPr>
          <p:cNvPr id="68" name="Google Shape;68;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10"/>
          <p:cNvSpPr txBox="1">
            <a:spLocks noGrp="1"/>
          </p:cNvSpPr>
          <p:nvPr>
            <p:ph type="dt" idx="10"/>
          </p:nvPr>
        </p:nvSpPr>
        <p:spPr>
          <a:xfrm>
            <a:off x="838200" y="6356350"/>
            <a:ext cx="2956034"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099771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838200" y="6356350"/>
            <a:ext cx="2956034"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9634370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838200" y="6356350"/>
            <a:ext cx="2956034"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529603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3"/>
        <p:cNvGrpSpPr/>
        <p:nvPr/>
      </p:nvGrpSpPr>
      <p:grpSpPr>
        <a:xfrm>
          <a:off x="0" y="0"/>
          <a:ext cx="0" cy="0"/>
          <a:chOff x="0" y="0"/>
          <a:chExt cx="0" cy="0"/>
        </a:xfrm>
      </p:grpSpPr>
      <p:sp>
        <p:nvSpPr>
          <p:cNvPr id="44" name="Google Shape;44;p6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6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6" name="Google Shape;46;p6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6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8" name="Google Shape;48;p6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6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6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2"/>
        <p:cNvGrpSpPr/>
        <p:nvPr/>
      </p:nvGrpSpPr>
      <p:grpSpPr>
        <a:xfrm>
          <a:off x="0" y="0"/>
          <a:ext cx="0" cy="0"/>
          <a:chOff x="0" y="0"/>
          <a:chExt cx="0" cy="0"/>
        </a:xfrm>
      </p:grpSpPr>
      <p:sp>
        <p:nvSpPr>
          <p:cNvPr id="53" name="Google Shape;53;p6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Verdana"/>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61"/>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5" name="Google Shape;55;p61"/>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6" name="Google Shape;56;p6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888888"/>
              </a:buClr>
              <a:buSzPts val="12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6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6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9"/>
        <p:cNvGrpSpPr/>
        <p:nvPr/>
      </p:nvGrpSpPr>
      <p:grpSpPr>
        <a:xfrm>
          <a:off x="0" y="0"/>
          <a:ext cx="0" cy="0"/>
          <a:chOff x="0" y="0"/>
          <a:chExt cx="0" cy="0"/>
        </a:xfrm>
      </p:grpSpPr>
      <p:sp>
        <p:nvSpPr>
          <p:cNvPr id="60" name="Google Shape;60;p6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Verdana"/>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62"/>
          <p:cNvSpPr>
            <a:spLocks noGrp="1"/>
          </p:cNvSpPr>
          <p:nvPr>
            <p:ph type="pic" idx="2"/>
          </p:nvPr>
        </p:nvSpPr>
        <p:spPr>
          <a:xfrm>
            <a:off x="5183188" y="987425"/>
            <a:ext cx="6172200" cy="4873625"/>
          </a:xfrm>
          <a:prstGeom prst="rect">
            <a:avLst/>
          </a:prstGeom>
          <a:noFill/>
          <a:ln>
            <a:noFill/>
          </a:ln>
        </p:spPr>
      </p:sp>
      <p:sp>
        <p:nvSpPr>
          <p:cNvPr id="62" name="Google Shape;62;p6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3" name="Google Shape;63;p6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888888"/>
              </a:buClr>
              <a:buSzPts val="12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6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6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6"/>
        <p:cNvGrpSpPr/>
        <p:nvPr/>
      </p:nvGrpSpPr>
      <p:grpSpPr>
        <a:xfrm>
          <a:off x="0" y="0"/>
          <a:ext cx="0" cy="0"/>
          <a:chOff x="0" y="0"/>
          <a:chExt cx="0" cy="0"/>
        </a:xfrm>
      </p:grpSpPr>
      <p:sp>
        <p:nvSpPr>
          <p:cNvPr id="67" name="Google Shape;67;p6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6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888888"/>
              </a:buClr>
              <a:buSzPts val="12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10" Type="http://schemas.openxmlformats.org/officeDocument/2006/relationships/theme" Target="../theme/theme3.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Shape 9"/>
        <p:cNvGrpSpPr/>
        <p:nvPr/>
      </p:nvGrpSpPr>
      <p:grpSpPr>
        <a:xfrm>
          <a:off x="0" y="0"/>
          <a:ext cx="0" cy="0"/>
          <a:chOff x="0" y="0"/>
          <a:chExt cx="0" cy="0"/>
        </a:xfrm>
      </p:grpSpPr>
      <p:sp>
        <p:nvSpPr>
          <p:cNvPr id="10" name="Google Shape;10;p5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Verdana"/>
              <a:buNone/>
              <a:defRPr sz="4400" b="0" i="0" u="none" strike="noStrike" cap="none">
                <a:solidFill>
                  <a:schemeClr val="dk1"/>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5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387350" algn="l" rtl="0">
              <a:lnSpc>
                <a:spcPct val="90000"/>
              </a:lnSpc>
              <a:spcBef>
                <a:spcPts val="1000"/>
              </a:spcBef>
              <a:spcAft>
                <a:spcPts val="0"/>
              </a:spcAft>
              <a:buClr>
                <a:schemeClr val="dk1"/>
              </a:buClr>
              <a:buSzPts val="2500"/>
              <a:buFont typeface="Arial"/>
              <a:buChar char="•"/>
              <a:defRPr sz="2500" b="0" i="0" u="none" strike="noStrike" cap="none">
                <a:solidFill>
                  <a:schemeClr val="dk1"/>
                </a:solidFill>
                <a:latin typeface="Verdana"/>
                <a:ea typeface="Verdana"/>
                <a:cs typeface="Verdana"/>
                <a:sym typeface="Verdana"/>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5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706"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Shape 78"/>
        <p:cNvGrpSpPr/>
        <p:nvPr/>
      </p:nvGrpSpPr>
      <p:grpSpPr>
        <a:xfrm>
          <a:off x="0" y="0"/>
          <a:ext cx="0" cy="0"/>
          <a:chOff x="0" y="0"/>
          <a:chExt cx="0" cy="0"/>
        </a:xfrm>
      </p:grpSpPr>
      <p:sp>
        <p:nvSpPr>
          <p:cNvPr id="79" name="Google Shape;79;g2c237da9ee2_0_24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200"/>
              <a:buFont typeface="Verdana"/>
              <a:buNone/>
              <a:defRPr sz="3200" b="1" i="0" u="none" strike="noStrike" cap="none">
                <a:solidFill>
                  <a:schemeClr val="dk1"/>
                </a:solidFill>
                <a:latin typeface="Verdana"/>
                <a:ea typeface="Verdana"/>
                <a:cs typeface="Verdana"/>
                <a:sym typeface="Verdana"/>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80" name="Google Shape;80;g2c237da9ee2_0_248"/>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Verdana"/>
                <a:ea typeface="Verdana"/>
                <a:cs typeface="Verdana"/>
                <a:sym typeface="Verdana"/>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1" name="Google Shape;81;g2c237da9ee2_0_248"/>
          <p:cNvSpPr txBox="1">
            <a:spLocks noGrp="1"/>
          </p:cNvSpPr>
          <p:nvPr>
            <p:ph type="dt" idx="10"/>
          </p:nvPr>
        </p:nvSpPr>
        <p:spPr>
          <a:xfrm>
            <a:off x="838200" y="6356350"/>
            <a:ext cx="2955900" cy="3651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Verdana"/>
                <a:ea typeface="Verdana"/>
                <a:cs typeface="Verdana"/>
                <a:sym typeface="Verdana"/>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2" name="Google Shape;82;g2c237da9ee2_0_24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Verdana"/>
                <a:ea typeface="Verdana"/>
                <a:cs typeface="Verdana"/>
                <a:sym typeface="Verdana"/>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3" name="Google Shape;83;g2c237da9ee2_0_24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800" b="0" i="0" u="none" strike="noStrike" cap="none">
                <a:solidFill>
                  <a:srgbClr val="888888"/>
                </a:solidFill>
                <a:latin typeface="Verdana"/>
                <a:ea typeface="Verdana"/>
                <a:cs typeface="Verdana"/>
                <a:sym typeface="Verdana"/>
              </a:defRPr>
            </a:lvl1pPr>
            <a:lvl2pPr marL="0" marR="0" lvl="1" indent="0" algn="r" rtl="0">
              <a:spcBef>
                <a:spcPts val="0"/>
              </a:spcBef>
              <a:buNone/>
              <a:defRPr sz="1800" b="0" i="0" u="none" strike="noStrike" cap="none">
                <a:solidFill>
                  <a:srgbClr val="888888"/>
                </a:solidFill>
                <a:latin typeface="Verdana"/>
                <a:ea typeface="Verdana"/>
                <a:cs typeface="Verdana"/>
                <a:sym typeface="Verdana"/>
              </a:defRPr>
            </a:lvl2pPr>
            <a:lvl3pPr marL="0" marR="0" lvl="2" indent="0" algn="r" rtl="0">
              <a:spcBef>
                <a:spcPts val="0"/>
              </a:spcBef>
              <a:buNone/>
              <a:defRPr sz="1800" b="0" i="0" u="none" strike="noStrike" cap="none">
                <a:solidFill>
                  <a:srgbClr val="888888"/>
                </a:solidFill>
                <a:latin typeface="Verdana"/>
                <a:ea typeface="Verdana"/>
                <a:cs typeface="Verdana"/>
                <a:sym typeface="Verdana"/>
              </a:defRPr>
            </a:lvl3pPr>
            <a:lvl4pPr marL="0" marR="0" lvl="3" indent="0" algn="r" rtl="0">
              <a:spcBef>
                <a:spcPts val="0"/>
              </a:spcBef>
              <a:buNone/>
              <a:defRPr sz="1800" b="0" i="0" u="none" strike="noStrike" cap="none">
                <a:solidFill>
                  <a:srgbClr val="888888"/>
                </a:solidFill>
                <a:latin typeface="Verdana"/>
                <a:ea typeface="Verdana"/>
                <a:cs typeface="Verdana"/>
                <a:sym typeface="Verdana"/>
              </a:defRPr>
            </a:lvl4pPr>
            <a:lvl5pPr marL="0" marR="0" lvl="4" indent="0" algn="r" rtl="0">
              <a:spcBef>
                <a:spcPts val="0"/>
              </a:spcBef>
              <a:buNone/>
              <a:defRPr sz="1800" b="0" i="0" u="none" strike="noStrike" cap="none">
                <a:solidFill>
                  <a:srgbClr val="888888"/>
                </a:solidFill>
                <a:latin typeface="Verdana"/>
                <a:ea typeface="Verdana"/>
                <a:cs typeface="Verdana"/>
                <a:sym typeface="Verdana"/>
              </a:defRPr>
            </a:lvl5pPr>
            <a:lvl6pPr marL="0" marR="0" lvl="5" indent="0" algn="r" rtl="0">
              <a:spcBef>
                <a:spcPts val="0"/>
              </a:spcBef>
              <a:buNone/>
              <a:defRPr sz="1800" b="0" i="0" u="none" strike="noStrike" cap="none">
                <a:solidFill>
                  <a:srgbClr val="888888"/>
                </a:solidFill>
                <a:latin typeface="Verdana"/>
                <a:ea typeface="Verdana"/>
                <a:cs typeface="Verdana"/>
                <a:sym typeface="Verdana"/>
              </a:defRPr>
            </a:lvl6pPr>
            <a:lvl7pPr marL="0" marR="0" lvl="6" indent="0" algn="r" rtl="0">
              <a:spcBef>
                <a:spcPts val="0"/>
              </a:spcBef>
              <a:buNone/>
              <a:defRPr sz="1800" b="0" i="0" u="none" strike="noStrike" cap="none">
                <a:solidFill>
                  <a:srgbClr val="888888"/>
                </a:solidFill>
                <a:latin typeface="Verdana"/>
                <a:ea typeface="Verdana"/>
                <a:cs typeface="Verdana"/>
                <a:sym typeface="Verdana"/>
              </a:defRPr>
            </a:lvl7pPr>
            <a:lvl8pPr marL="0" marR="0" lvl="7" indent="0" algn="r" rtl="0">
              <a:spcBef>
                <a:spcPts val="0"/>
              </a:spcBef>
              <a:buNone/>
              <a:defRPr sz="1800" b="0" i="0" u="none" strike="noStrike" cap="none">
                <a:solidFill>
                  <a:srgbClr val="888888"/>
                </a:solidFill>
                <a:latin typeface="Verdana"/>
                <a:ea typeface="Verdana"/>
                <a:cs typeface="Verdana"/>
                <a:sym typeface="Verdana"/>
              </a:defRPr>
            </a:lvl8pPr>
            <a:lvl9pPr marL="0" marR="0" lvl="8" indent="0" algn="r" rtl="0">
              <a:spcBef>
                <a:spcPts val="0"/>
              </a:spcBef>
              <a:buNone/>
              <a:defRPr sz="18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Shape 153"/>
        <p:cNvGrpSpPr/>
        <p:nvPr/>
      </p:nvGrpSpPr>
      <p:grpSpPr>
        <a:xfrm>
          <a:off x="0" y="0"/>
          <a:ext cx="0" cy="0"/>
          <a:chOff x="0" y="0"/>
          <a:chExt cx="0" cy="0"/>
        </a:xfrm>
      </p:grpSpPr>
      <p:sp>
        <p:nvSpPr>
          <p:cNvPr id="154" name="Google Shape;154;g2c237da9ee2_0_32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Verdana"/>
              <a:buNone/>
              <a:defRPr sz="4400" b="0" i="0" u="none" strike="noStrike" cap="none">
                <a:solidFill>
                  <a:schemeClr val="dk1"/>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55" name="Google Shape;155;g2c237da9ee2_0_323"/>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lvl1pPr marL="457200" marR="0" lvl="0" indent="-387350" algn="l" rtl="0">
              <a:lnSpc>
                <a:spcPct val="90000"/>
              </a:lnSpc>
              <a:spcBef>
                <a:spcPts val="1000"/>
              </a:spcBef>
              <a:spcAft>
                <a:spcPts val="0"/>
              </a:spcAft>
              <a:buClr>
                <a:schemeClr val="dk1"/>
              </a:buClr>
              <a:buSzPts val="2500"/>
              <a:buFont typeface="Arial"/>
              <a:buChar char="•"/>
              <a:defRPr sz="2500" b="0" i="0" u="none" strike="noStrike" cap="none">
                <a:solidFill>
                  <a:schemeClr val="dk1"/>
                </a:solidFill>
                <a:latin typeface="Verdana"/>
                <a:ea typeface="Verdana"/>
                <a:cs typeface="Verdana"/>
                <a:sym typeface="Verdana"/>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6" name="Google Shape;156;g2c237da9ee2_0_32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57" name="Google Shape;157;g2c237da9ee2_0_32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
        <p:nvSpPr>
          <p:cNvPr id="158" name="Google Shape;158;g2c237da9ee2_0_32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Verdana"/>
                <a:ea typeface="Verdana"/>
                <a:cs typeface="Verdana"/>
                <a:sym typeface="Verdana"/>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1D0872-A244-82CB-3698-3AB66BA485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23568516-8D91-E1C9-083D-5F4DF7D97C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AAC23E0-8769-0941-9B7E-15EC946730E8}"/>
              </a:ext>
            </a:extLst>
          </p:cNvPr>
          <p:cNvSpPr>
            <a:spLocks noGrp="1"/>
          </p:cNvSpPr>
          <p:nvPr>
            <p:ph type="dt" sz="half" idx="2"/>
          </p:nvPr>
        </p:nvSpPr>
        <p:spPr>
          <a:xfrm>
            <a:off x="838200" y="6356350"/>
            <a:ext cx="2956034" cy="365125"/>
          </a:xfrm>
          <a:prstGeom prst="rect">
            <a:avLst/>
          </a:prstGeom>
        </p:spPr>
        <p:txBody>
          <a:bodyPr vert="horz" lIns="91440" tIns="45720" rIns="91440" bIns="45720" rtlCol="0" anchor="ctr"/>
          <a:lstStyle>
            <a:lvl1pPr algn="l">
              <a:defRPr sz="1200" b="0" i="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US" dirty="0"/>
          </a:p>
        </p:txBody>
      </p:sp>
      <p:sp>
        <p:nvSpPr>
          <p:cNvPr id="5" name="Footer Placeholder 4">
            <a:extLst>
              <a:ext uri="{FF2B5EF4-FFF2-40B4-BE49-F238E27FC236}">
                <a16:creationId xmlns:a16="http://schemas.microsoft.com/office/drawing/2014/main" id="{C0EA44DA-0C40-DB5D-4664-808629BBCF9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©2020-2025 Light of the World Learning</a:t>
            </a:r>
          </a:p>
        </p:txBody>
      </p:sp>
      <p:sp>
        <p:nvSpPr>
          <p:cNvPr id="6" name="Slide Number Placeholder 5">
            <a:extLst>
              <a:ext uri="{FF2B5EF4-FFF2-40B4-BE49-F238E27FC236}">
                <a16:creationId xmlns:a16="http://schemas.microsoft.com/office/drawing/2014/main" id="{79AEB7D2-4168-D595-ACD2-185C1239152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800" b="0" i="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stStyle>
          <a:p>
            <a:fld id="{A38174D7-961B-BC44-94AD-244D2E408327}" type="slidenum">
              <a:rPr lang="en-US" smtClean="0"/>
              <a:pPr/>
              <a:t>‹#›</a:t>
            </a:fld>
            <a:endParaRPr lang="en-US" dirty="0"/>
          </a:p>
        </p:txBody>
      </p:sp>
    </p:spTree>
    <p:extLst>
      <p:ext uri="{BB962C8B-B14F-4D97-AF65-F5344CB8AC3E}">
        <p14:creationId xmlns:p14="http://schemas.microsoft.com/office/powerpoint/2010/main" val="4151501105"/>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hf hdr="0" dt="0"/>
  <p:txStyles>
    <p:titleStyle>
      <a:lvl1pPr algn="l" defTabSz="914400" rtl="0" eaLnBrk="1" latinLnBrk="0" hangingPunct="1">
        <a:lnSpc>
          <a:spcPct val="90000"/>
        </a:lnSpc>
        <a:spcBef>
          <a:spcPct val="0"/>
        </a:spcBef>
        <a:buNone/>
        <a:defRPr sz="32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200"/>
              <a:buFont typeface="Verdana"/>
              <a:buNone/>
              <a:defRPr sz="3200" b="1" i="0" u="none" strike="noStrike" cap="none">
                <a:solidFill>
                  <a:schemeClr val="dk1"/>
                </a:solidFill>
                <a:latin typeface="Verdana"/>
                <a:ea typeface="Verdana"/>
                <a:cs typeface="Verdana"/>
                <a:sym typeface="Verdan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Verdana"/>
                <a:ea typeface="Verdana"/>
                <a:cs typeface="Verdana"/>
                <a:sym typeface="Verdana"/>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0"/>
            <a:ext cx="2956034"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Verdana"/>
                <a:ea typeface="Verdana"/>
                <a:cs typeface="Verdana"/>
                <a:sym typeface="Verdana"/>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Verdana"/>
                <a:ea typeface="Verdana"/>
                <a:cs typeface="Verdana"/>
                <a:sym typeface="Verdana"/>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800" b="0" i="0" u="none" strike="noStrike" cap="none">
                <a:solidFill>
                  <a:srgbClr val="888888"/>
                </a:solidFill>
                <a:latin typeface="Verdana"/>
                <a:ea typeface="Verdana"/>
                <a:cs typeface="Verdana"/>
                <a:sym typeface="Verdana"/>
              </a:defRPr>
            </a:lvl1pPr>
            <a:lvl2pPr marL="0" marR="0" lvl="1" indent="0" algn="r" rtl="0">
              <a:spcBef>
                <a:spcPts val="0"/>
              </a:spcBef>
              <a:buNone/>
              <a:defRPr sz="1800" b="0" i="0" u="none" strike="noStrike" cap="none">
                <a:solidFill>
                  <a:srgbClr val="888888"/>
                </a:solidFill>
                <a:latin typeface="Verdana"/>
                <a:ea typeface="Verdana"/>
                <a:cs typeface="Verdana"/>
                <a:sym typeface="Verdana"/>
              </a:defRPr>
            </a:lvl2pPr>
            <a:lvl3pPr marL="0" marR="0" lvl="2" indent="0" algn="r" rtl="0">
              <a:spcBef>
                <a:spcPts val="0"/>
              </a:spcBef>
              <a:buNone/>
              <a:defRPr sz="1800" b="0" i="0" u="none" strike="noStrike" cap="none">
                <a:solidFill>
                  <a:srgbClr val="888888"/>
                </a:solidFill>
                <a:latin typeface="Verdana"/>
                <a:ea typeface="Verdana"/>
                <a:cs typeface="Verdana"/>
                <a:sym typeface="Verdana"/>
              </a:defRPr>
            </a:lvl3pPr>
            <a:lvl4pPr marL="0" marR="0" lvl="3" indent="0" algn="r" rtl="0">
              <a:spcBef>
                <a:spcPts val="0"/>
              </a:spcBef>
              <a:buNone/>
              <a:defRPr sz="1800" b="0" i="0" u="none" strike="noStrike" cap="none">
                <a:solidFill>
                  <a:srgbClr val="888888"/>
                </a:solidFill>
                <a:latin typeface="Verdana"/>
                <a:ea typeface="Verdana"/>
                <a:cs typeface="Verdana"/>
                <a:sym typeface="Verdana"/>
              </a:defRPr>
            </a:lvl4pPr>
            <a:lvl5pPr marL="0" marR="0" lvl="4" indent="0" algn="r" rtl="0">
              <a:spcBef>
                <a:spcPts val="0"/>
              </a:spcBef>
              <a:buNone/>
              <a:defRPr sz="1800" b="0" i="0" u="none" strike="noStrike" cap="none">
                <a:solidFill>
                  <a:srgbClr val="888888"/>
                </a:solidFill>
                <a:latin typeface="Verdana"/>
                <a:ea typeface="Verdana"/>
                <a:cs typeface="Verdana"/>
                <a:sym typeface="Verdana"/>
              </a:defRPr>
            </a:lvl5pPr>
            <a:lvl6pPr marL="0" marR="0" lvl="5" indent="0" algn="r" rtl="0">
              <a:spcBef>
                <a:spcPts val="0"/>
              </a:spcBef>
              <a:buNone/>
              <a:defRPr sz="1800" b="0" i="0" u="none" strike="noStrike" cap="none">
                <a:solidFill>
                  <a:srgbClr val="888888"/>
                </a:solidFill>
                <a:latin typeface="Verdana"/>
                <a:ea typeface="Verdana"/>
                <a:cs typeface="Verdana"/>
                <a:sym typeface="Verdana"/>
              </a:defRPr>
            </a:lvl6pPr>
            <a:lvl7pPr marL="0" marR="0" lvl="6" indent="0" algn="r" rtl="0">
              <a:spcBef>
                <a:spcPts val="0"/>
              </a:spcBef>
              <a:buNone/>
              <a:defRPr sz="1800" b="0" i="0" u="none" strike="noStrike" cap="none">
                <a:solidFill>
                  <a:srgbClr val="888888"/>
                </a:solidFill>
                <a:latin typeface="Verdana"/>
                <a:ea typeface="Verdana"/>
                <a:cs typeface="Verdana"/>
                <a:sym typeface="Verdana"/>
              </a:defRPr>
            </a:lvl7pPr>
            <a:lvl8pPr marL="0" marR="0" lvl="7" indent="0" algn="r" rtl="0">
              <a:spcBef>
                <a:spcPts val="0"/>
              </a:spcBef>
              <a:buNone/>
              <a:defRPr sz="1800" b="0" i="0" u="none" strike="noStrike" cap="none">
                <a:solidFill>
                  <a:srgbClr val="888888"/>
                </a:solidFill>
                <a:latin typeface="Verdana"/>
                <a:ea typeface="Verdana"/>
                <a:cs typeface="Verdana"/>
                <a:sym typeface="Verdana"/>
              </a:defRPr>
            </a:lvl8pPr>
            <a:lvl9pPr marL="0" marR="0" lvl="8" indent="0" algn="r" rtl="0">
              <a:spcBef>
                <a:spcPts val="0"/>
              </a:spcBef>
              <a:buNone/>
              <a:defRPr sz="18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3922041"/>
      </p:ext>
    </p:extLst>
  </p:cSld>
  <p:clrMap bg1="lt1" tx1="dk1" bg2="dk2" tx2="lt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13" Type="http://schemas.microsoft.com/office/2007/relationships/hdphoto" Target="../media/hdphoto13.wdp"/><Relationship Id="rId3" Type="http://schemas.openxmlformats.org/officeDocument/2006/relationships/slideLayout" Target="../slideLayouts/slideLayout4.xml"/><Relationship Id="rId7" Type="http://schemas.openxmlformats.org/officeDocument/2006/relationships/image" Target="../media/image13.png"/><Relationship Id="rId12" Type="http://schemas.openxmlformats.org/officeDocument/2006/relationships/image" Target="../media/image20.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8.png"/><Relationship Id="rId11" Type="http://schemas.microsoft.com/office/2007/relationships/hdphoto" Target="../media/hdphoto12.wdp"/><Relationship Id="rId5" Type="http://schemas.openxmlformats.org/officeDocument/2006/relationships/image" Target="../media/image7.png"/><Relationship Id="rId10" Type="http://schemas.openxmlformats.org/officeDocument/2006/relationships/image" Target="../media/image19.png"/><Relationship Id="rId4" Type="http://schemas.openxmlformats.org/officeDocument/2006/relationships/notesSlide" Target="../notesSlides/notesSlide11.xml"/><Relationship Id="rId9" Type="http://schemas.microsoft.com/office/2007/relationships/hdphoto" Target="../media/hdphoto11.wdp"/><Relationship Id="rId1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1.png"/><Relationship Id="rId5" Type="http://schemas.openxmlformats.org/officeDocument/2006/relationships/hyperlink" Target="https://live.bible.is/bible/EN1ESV/MAT/26" TargetMode="External"/><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png"/><Relationship Id="rId5" Type="http://schemas.openxmlformats.org/officeDocument/2006/relationships/image" Target="../media/image22.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hyperlink" Target="https://live.bible.is/bible/EN1ESV/MAT/26" TargetMode="External"/><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png"/><Relationship Id="rId5" Type="http://schemas.openxmlformats.org/officeDocument/2006/relationships/image" Target="../media/image23.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png"/><Relationship Id="rId5" Type="http://schemas.openxmlformats.org/officeDocument/2006/relationships/image" Target="../media/image24.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2.png"/><Relationship Id="rId5" Type="http://schemas.openxmlformats.org/officeDocument/2006/relationships/image" Target="../media/image25.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2.png"/><Relationship Id="rId5" Type="http://schemas.openxmlformats.org/officeDocument/2006/relationships/image" Target="../media/image26.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2.png"/><Relationship Id="rId5" Type="http://schemas.openxmlformats.org/officeDocument/2006/relationships/image" Target="../media/image27.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2.png"/><Relationship Id="rId5" Type="http://schemas.openxmlformats.org/officeDocument/2006/relationships/image" Target="../media/image28.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2.png"/><Relationship Id="rId5" Type="http://schemas.openxmlformats.org/officeDocument/2006/relationships/image" Target="../media/image29.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2.png"/><Relationship Id="rId5" Type="http://schemas.openxmlformats.org/officeDocument/2006/relationships/image" Target="../media/image30.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2.png"/><Relationship Id="rId5" Type="http://schemas.openxmlformats.org/officeDocument/2006/relationships/image" Target="../media/image31.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2.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3.xml"/><Relationship Id="rId7" Type="http://schemas.microsoft.com/office/2007/relationships/hdphoto" Target="../media/hdphoto1.wdp"/><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3.jpg"/><Relationship Id="rId10" Type="http://schemas.openxmlformats.org/officeDocument/2006/relationships/image" Target="../media/image2.png"/><Relationship Id="rId4" Type="http://schemas.openxmlformats.org/officeDocument/2006/relationships/notesSlide" Target="../notesSlides/notesSlide3.xml"/><Relationship Id="rId9"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2.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2.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2.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3.pn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29.svg"/><Relationship Id="rId5" Type="http://schemas.openxmlformats.org/officeDocument/2006/relationships/image" Target="../media/image32.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16.png"/><Relationship Id="rId3" Type="http://schemas.openxmlformats.org/officeDocument/2006/relationships/slideLayout" Target="../slideLayouts/slideLayout4.xml"/><Relationship Id="rId7" Type="http://schemas.openxmlformats.org/officeDocument/2006/relationships/image" Target="../media/image10.png"/><Relationship Id="rId12" Type="http://schemas.microsoft.com/office/2007/relationships/hdphoto" Target="../media/hdphoto8.wdp"/><Relationship Id="rId17" Type="http://schemas.openxmlformats.org/officeDocument/2006/relationships/image" Target="../media/image2.png"/><Relationship Id="rId2" Type="http://schemas.openxmlformats.org/officeDocument/2006/relationships/audio" Target="../media/media34.m4a"/><Relationship Id="rId16" Type="http://schemas.microsoft.com/office/2007/relationships/hdphoto" Target="../media/hdphoto6.wdp"/><Relationship Id="rId1" Type="http://schemas.microsoft.com/office/2007/relationships/media" Target="../media/media34.m4a"/><Relationship Id="rId6" Type="http://schemas.microsoft.com/office/2007/relationships/hdphoto" Target="../media/hdphoto2.wdp"/><Relationship Id="rId11" Type="http://schemas.openxmlformats.org/officeDocument/2006/relationships/image" Target="../media/image15.png"/><Relationship Id="rId5" Type="http://schemas.openxmlformats.org/officeDocument/2006/relationships/image" Target="../media/image7.png"/><Relationship Id="rId15" Type="http://schemas.openxmlformats.org/officeDocument/2006/relationships/image" Target="../media/image13.png"/><Relationship Id="rId10" Type="http://schemas.microsoft.com/office/2007/relationships/hdphoto" Target="../media/hdphoto1.wdp"/><Relationship Id="rId4" Type="http://schemas.openxmlformats.org/officeDocument/2006/relationships/notesSlide" Target="../notesSlides/notesSlide34.xml"/><Relationship Id="rId9" Type="http://schemas.openxmlformats.org/officeDocument/2006/relationships/image" Target="../media/image8.png"/><Relationship Id="rId14" Type="http://schemas.microsoft.com/office/2007/relationships/hdphoto" Target="../media/hdphoto9.wdp"/></Relationships>
</file>

<file path=ppt/slides/_rels/slide35.xml.rels><?xml version="1.0" encoding="UTF-8" standalone="yes"?>
<Relationships xmlns="http://schemas.openxmlformats.org/package/2006/relationships"><Relationship Id="rId8" Type="http://schemas.openxmlformats.org/officeDocument/2006/relationships/image" Target="../media/image14.png"/><Relationship Id="rId13" Type="http://schemas.microsoft.com/office/2007/relationships/hdphoto" Target="../media/hdphoto3.wdp"/><Relationship Id="rId3" Type="http://schemas.openxmlformats.org/officeDocument/2006/relationships/slideLayout" Target="../slideLayouts/slideLayout4.xml"/><Relationship Id="rId7" Type="http://schemas.openxmlformats.org/officeDocument/2006/relationships/image" Target="../media/image12.png"/><Relationship Id="rId12" Type="http://schemas.openxmlformats.org/officeDocument/2006/relationships/image" Target="../media/image9.png"/><Relationship Id="rId2" Type="http://schemas.openxmlformats.org/officeDocument/2006/relationships/audio" Target="../media/media35.m4a"/><Relationship Id="rId1" Type="http://schemas.microsoft.com/office/2007/relationships/media" Target="../media/media35.m4a"/><Relationship Id="rId6" Type="http://schemas.microsoft.com/office/2007/relationships/hdphoto" Target="../media/hdphoto5.wdp"/><Relationship Id="rId11" Type="http://schemas.microsoft.com/office/2007/relationships/hdphoto" Target="../media/hdphoto10.wdp"/><Relationship Id="rId5" Type="http://schemas.openxmlformats.org/officeDocument/2006/relationships/image" Target="../media/image11.png"/><Relationship Id="rId10" Type="http://schemas.openxmlformats.org/officeDocument/2006/relationships/image" Target="../media/image17.png"/><Relationship Id="rId4" Type="http://schemas.openxmlformats.org/officeDocument/2006/relationships/notesSlide" Target="../notesSlides/notesSlide35.xml"/><Relationship Id="rId9" Type="http://schemas.microsoft.com/office/2007/relationships/hdphoto" Target="../media/hdphoto7.wdp"/><Relationship Id="rId1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2.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2.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45.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2.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2.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3.jp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2.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4.xml"/><Relationship Id="rId7" Type="http://schemas.openxmlformats.org/officeDocument/2006/relationships/image" Target="../media/image29.png"/><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2.png"/><Relationship Id="rId4" Type="http://schemas.openxmlformats.org/officeDocument/2006/relationships/notesSlide" Target="../notesSlides/notesSlide41.xml"/><Relationship Id="rId9" Type="http://schemas.openxmlformats.org/officeDocument/2006/relationships/image" Target="../media/image31.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2.m4a"/><Relationship Id="rId1" Type="http://schemas.microsoft.com/office/2007/relationships/media" Target="../media/media42.m4a"/><Relationship Id="rId5" Type="http://schemas.openxmlformats.org/officeDocument/2006/relationships/image" Target="../media/image2.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png"/><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hyperlink" Target="https://live.bible.is/bible/EN1ESV/MRK/14" TargetMode="External"/><Relationship Id="rId5" Type="http://schemas.openxmlformats.org/officeDocument/2006/relationships/hyperlink" Target="https://live.bible.is/bible/EN1ESV/JHN/19" TargetMode="External"/><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8" Type="http://schemas.openxmlformats.org/officeDocument/2006/relationships/hyperlink" Target="http://live.bible.is/bible/ENGNLV/ACT/1" TargetMode="External"/><Relationship Id="rId3" Type="http://schemas.openxmlformats.org/officeDocument/2006/relationships/slideLayout" Target="../slideLayouts/slideLayout4.xml"/><Relationship Id="rId7" Type="http://schemas.openxmlformats.org/officeDocument/2006/relationships/hyperlink" Target="http://live.bible.is/bible/ENGNLV/MRK/16" TargetMode="External"/><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hyperlink" Target="http://live.bible.is/bible/ENGNLV/MAT/27" TargetMode="External"/><Relationship Id="rId5" Type="http://schemas.openxmlformats.org/officeDocument/2006/relationships/hyperlink" Target="https://live.bible.is/bible/EN1ESV/JHN/19" TargetMode="External"/><Relationship Id="rId4" Type="http://schemas.openxmlformats.org/officeDocument/2006/relationships/notesSlide" Target="../notesSlides/notesSlide44.xml"/><Relationship Id="rId9"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5.m4a"/><Relationship Id="rId1" Type="http://schemas.microsoft.com/office/2007/relationships/media" Target="../media/media45.m4a"/><Relationship Id="rId5" Type="http://schemas.openxmlformats.org/officeDocument/2006/relationships/image" Target="../media/image2.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6.m4a"/><Relationship Id="rId1" Type="http://schemas.microsoft.com/office/2007/relationships/media" Target="../media/media46.m4a"/><Relationship Id="rId5" Type="http://schemas.openxmlformats.org/officeDocument/2006/relationships/image" Target="../media/image2.pn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7.m4a"/><Relationship Id="rId1" Type="http://schemas.microsoft.com/office/2007/relationships/media" Target="../media/media47.m4a"/><Relationship Id="rId5" Type="http://schemas.openxmlformats.org/officeDocument/2006/relationships/image" Target="../media/image2.pn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8.m4a"/><Relationship Id="rId1" Type="http://schemas.microsoft.com/office/2007/relationships/media" Target="../media/media48.m4a"/><Relationship Id="rId5" Type="http://schemas.openxmlformats.org/officeDocument/2006/relationships/image" Target="../media/image2.png"/><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9.m4a"/><Relationship Id="rId1" Type="http://schemas.microsoft.com/office/2007/relationships/media" Target="../media/media49.m4a"/><Relationship Id="rId5" Type="http://schemas.openxmlformats.org/officeDocument/2006/relationships/image" Target="../media/image2.png"/><Relationship Id="rId4"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3.xml"/><Relationship Id="rId7" Type="http://schemas.microsoft.com/office/2007/relationships/hdphoto" Target="../media/hdphoto1.wdp"/><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image" Target="../media/image3.jpg"/><Relationship Id="rId10" Type="http://schemas.openxmlformats.org/officeDocument/2006/relationships/image" Target="../media/image2.png"/><Relationship Id="rId4" Type="http://schemas.openxmlformats.org/officeDocument/2006/relationships/notesSlide" Target="../notesSlides/notesSlide5.xml"/><Relationship Id="rId9"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hyperlink" Target="https://lightoftheworldlearning.org/" TargetMode="External"/><Relationship Id="rId2" Type="http://schemas.openxmlformats.org/officeDocument/2006/relationships/notesSlide" Target="../notesSlides/notesSlide50.xml"/><Relationship Id="rId1" Type="http://schemas.openxmlformats.org/officeDocument/2006/relationships/slideLayout" Target="../slideLayouts/slideLayout38.xml"/><Relationship Id="rId4" Type="http://schemas.openxmlformats.org/officeDocument/2006/relationships/image" Target="../media/image34.png"/></Relationships>
</file>

<file path=ppt/slides/_rels/slide51.xml.rels><?xml version="1.0" encoding="UTF-8" standalone="yes"?>
<Relationships xmlns="http://schemas.openxmlformats.org/package/2006/relationships"><Relationship Id="rId8" Type="http://schemas.openxmlformats.org/officeDocument/2006/relationships/hyperlink" Target="https://bit.ly/LOTWFeedback" TargetMode="External"/><Relationship Id="rId3" Type="http://schemas.openxmlformats.org/officeDocument/2006/relationships/image" Target="../media/image35.png"/><Relationship Id="rId7" Type="http://schemas.openxmlformats.org/officeDocument/2006/relationships/hyperlink" Target="https://bit.ly/BooksLOTW" TargetMode="External"/><Relationship Id="rId2" Type="http://schemas.openxmlformats.org/officeDocument/2006/relationships/notesSlide" Target="../notesSlides/notesSlide51.xml"/><Relationship Id="rId1" Type="http://schemas.openxmlformats.org/officeDocument/2006/relationships/slideLayout" Target="../slideLayouts/slideLayout38.xml"/><Relationship Id="rId6" Type="http://schemas.openxmlformats.org/officeDocument/2006/relationships/hyperlink" Target="https://lightoftheworldlearning.org/" TargetMode="External"/><Relationship Id="rId11" Type="http://schemas.openxmlformats.org/officeDocument/2006/relationships/hyperlink" Target="https://bit.ly/VocabUS" TargetMode="External"/><Relationship Id="rId5" Type="http://schemas.openxmlformats.org/officeDocument/2006/relationships/hyperlink" Target="https://bit.ly/IrregVerb" TargetMode="External"/><Relationship Id="rId10" Type="http://schemas.openxmlformats.org/officeDocument/2006/relationships/hyperlink" Target="https://bit.ly/A2videos" TargetMode="External"/><Relationship Id="rId4" Type="http://schemas.openxmlformats.org/officeDocument/2006/relationships/hyperlink" Target="https://bit.ly/ListVerbs" TargetMode="External"/><Relationship Id="rId9" Type="http://schemas.openxmlformats.org/officeDocument/2006/relationships/hyperlink" Target="https://bit.ly/TocLOTW" TargetMode="Externa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3.xml"/></Relationships>
</file>

<file path=ppt/slides/_rels/slide53.xml.rels><?xml version="1.0" encoding="UTF-8" standalone="yes"?>
<Relationships xmlns="http://schemas.openxmlformats.org/package/2006/relationships"><Relationship Id="rId3" Type="http://schemas.openxmlformats.org/officeDocument/2006/relationships/hyperlink" Target="https://openbiblestories.org/" TargetMode="External"/><Relationship Id="rId2" Type="http://schemas.openxmlformats.org/officeDocument/2006/relationships/notesSlide" Target="../notesSlides/notesSlide53.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2.png"/><Relationship Id="rId3" Type="http://schemas.openxmlformats.org/officeDocument/2006/relationships/slideLayout" Target="../slideLayouts/slideLayout1.xml"/><Relationship Id="rId7" Type="http://schemas.openxmlformats.org/officeDocument/2006/relationships/image" Target="../media/image8.png"/><Relationship Id="rId12" Type="http://schemas.microsoft.com/office/2007/relationships/hdphoto" Target="../media/hdphoto4.wdp"/><Relationship Id="rId2" Type="http://schemas.openxmlformats.org/officeDocument/2006/relationships/audio" Target="../media/media6.m4a"/><Relationship Id="rId1" Type="http://schemas.microsoft.com/office/2007/relationships/media" Target="../media/media6.m4a"/><Relationship Id="rId6" Type="http://schemas.microsoft.com/office/2007/relationships/hdphoto" Target="../media/hdphoto2.wdp"/><Relationship Id="rId11" Type="http://schemas.openxmlformats.org/officeDocument/2006/relationships/image" Target="../media/image10.png"/><Relationship Id="rId5" Type="http://schemas.openxmlformats.org/officeDocument/2006/relationships/image" Target="../media/image7.png"/><Relationship Id="rId10" Type="http://schemas.microsoft.com/office/2007/relationships/hdphoto" Target="../media/hdphoto3.wdp"/><Relationship Id="rId4" Type="http://schemas.openxmlformats.org/officeDocument/2006/relationships/notesSlide" Target="../notesSlides/notesSlide6.xml"/><Relationship Id="rId9"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1.xml"/><Relationship Id="rId7" Type="http://schemas.openxmlformats.org/officeDocument/2006/relationships/image" Target="../media/image12.png"/><Relationship Id="rId12" Type="http://schemas.openxmlformats.org/officeDocument/2006/relationships/image" Target="../media/image2.png"/><Relationship Id="rId2" Type="http://schemas.openxmlformats.org/officeDocument/2006/relationships/audio" Target="../media/media7.m4a"/><Relationship Id="rId1" Type="http://schemas.microsoft.com/office/2007/relationships/media" Target="../media/media7.m4a"/><Relationship Id="rId6" Type="http://schemas.microsoft.com/office/2007/relationships/hdphoto" Target="../media/hdphoto5.wdp"/><Relationship Id="rId11" Type="http://schemas.microsoft.com/office/2007/relationships/hdphoto" Target="../media/hdphoto7.wdp"/><Relationship Id="rId5" Type="http://schemas.openxmlformats.org/officeDocument/2006/relationships/image" Target="../media/image11.png"/><Relationship Id="rId10" Type="http://schemas.openxmlformats.org/officeDocument/2006/relationships/image" Target="../media/image14.png"/><Relationship Id="rId4" Type="http://schemas.openxmlformats.org/officeDocument/2006/relationships/notesSlide" Target="../notesSlides/notesSlide7.xml"/><Relationship Id="rId9" Type="http://schemas.microsoft.com/office/2007/relationships/hdphoto" Target="../media/hdphoto6.wdp"/></Relationships>
</file>

<file path=ppt/slides/_rels/slide8.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slideLayout" Target="../slideLayouts/slideLayout1.xml"/><Relationship Id="rId7" Type="http://schemas.openxmlformats.org/officeDocument/2006/relationships/image" Target="../media/image16.png"/><Relationship Id="rId2" Type="http://schemas.openxmlformats.org/officeDocument/2006/relationships/audio" Target="../media/media8.m4a"/><Relationship Id="rId1" Type="http://schemas.microsoft.com/office/2007/relationships/media" Target="../media/media8.m4a"/><Relationship Id="rId6" Type="http://schemas.microsoft.com/office/2007/relationships/hdphoto" Target="../media/hdphoto8.wdp"/><Relationship Id="rId11" Type="http://schemas.openxmlformats.org/officeDocument/2006/relationships/image" Target="../media/image2.png"/><Relationship Id="rId5" Type="http://schemas.openxmlformats.org/officeDocument/2006/relationships/image" Target="../media/image15.png"/><Relationship Id="rId10" Type="http://schemas.microsoft.com/office/2007/relationships/hdphoto" Target="../media/hdphoto10.wdp"/><Relationship Id="rId4" Type="http://schemas.openxmlformats.org/officeDocument/2006/relationships/notesSlide" Target="../notesSlides/notesSlide8.xml"/><Relationship Id="rId9"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01"/>
        <p:cNvGrpSpPr/>
        <p:nvPr/>
      </p:nvGrpSpPr>
      <p:grpSpPr>
        <a:xfrm>
          <a:off x="0" y="0"/>
          <a:ext cx="0" cy="0"/>
          <a:chOff x="0" y="0"/>
          <a:chExt cx="0" cy="0"/>
        </a:xfrm>
      </p:grpSpPr>
      <p:sp>
        <p:nvSpPr>
          <p:cNvPr id="303" name="Google Shape;303;p1"/>
          <p:cNvSpPr txBox="1"/>
          <p:nvPr/>
        </p:nvSpPr>
        <p:spPr>
          <a:xfrm>
            <a:off x="73977" y="6482454"/>
            <a:ext cx="12033885" cy="393065"/>
          </a:xfrm>
          <a:prstGeom prst="rect">
            <a:avLst/>
          </a:prstGeom>
          <a:noFill/>
          <a:ln>
            <a:noFill/>
          </a:ln>
        </p:spPr>
        <p:txBody>
          <a:bodyPr spcFirstLastPara="1" wrap="square" lIns="91425" tIns="45700" rIns="91425" bIns="45700" anchor="t" anchorCtr="0">
            <a:noAutofit/>
          </a:bodyPr>
          <a:lstStyle/>
          <a:p>
            <a:pPr marL="0" marR="0" lvl="0" indent="0" algn="ctr" rtl="0">
              <a:lnSpc>
                <a:spcPct val="80000"/>
              </a:lnSpc>
              <a:spcBef>
                <a:spcPts val="0"/>
              </a:spcBef>
              <a:spcAft>
                <a:spcPts val="0"/>
              </a:spcAft>
              <a:buClr>
                <a:schemeClr val="dk1"/>
              </a:buClr>
              <a:buSzPts val="2312"/>
              <a:buFont typeface="Arial"/>
              <a:buNone/>
            </a:pPr>
            <a:r>
              <a:rPr lang="en-US" b="0" i="0" u="none" strike="noStrike" cap="none" dirty="0">
                <a:solidFill>
                  <a:schemeClr val="tx1"/>
                </a:solidFill>
                <a:latin typeface="Verdana"/>
                <a:ea typeface="Verdana"/>
                <a:cs typeface="Verdana"/>
                <a:sym typeface="Verdana"/>
              </a:rPr>
              <a:t>©2020-2025 Light of the World Learning</a:t>
            </a:r>
            <a:endParaRPr b="0" i="1" u="none" strike="noStrike" cap="none" dirty="0">
              <a:solidFill>
                <a:schemeClr val="tx1"/>
              </a:solidFill>
              <a:latin typeface="Verdana"/>
              <a:ea typeface="Verdana"/>
              <a:cs typeface="Verdana"/>
              <a:sym typeface="Verdana"/>
            </a:endParaRPr>
          </a:p>
        </p:txBody>
      </p:sp>
      <p:grpSp>
        <p:nvGrpSpPr>
          <p:cNvPr id="304" name="Google Shape;304;p1"/>
          <p:cNvGrpSpPr/>
          <p:nvPr/>
        </p:nvGrpSpPr>
        <p:grpSpPr>
          <a:xfrm>
            <a:off x="5100955" y="5794375"/>
            <a:ext cx="1995805" cy="408305"/>
            <a:chOff x="8033" y="9125"/>
            <a:chExt cx="3143" cy="643"/>
          </a:xfrm>
        </p:grpSpPr>
        <p:sp>
          <p:nvSpPr>
            <p:cNvPr id="305" name="Google Shape;305;p1"/>
            <p:cNvSpPr/>
            <p:nvPr/>
          </p:nvSpPr>
          <p:spPr>
            <a:xfrm>
              <a:off x="8033" y="9135"/>
              <a:ext cx="3123" cy="633"/>
            </a:xfrm>
            <a:prstGeom prst="plaque">
              <a:avLst>
                <a:gd name="adj" fmla="val 16667"/>
              </a:avLst>
            </a:prstGeom>
            <a:solidFill>
              <a:srgbClr val="FFFD78"/>
            </a:solidFill>
            <a:ln w="5715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Verdana"/>
                <a:ea typeface="Verdana"/>
                <a:cs typeface="Verdana"/>
                <a:sym typeface="Verdana"/>
              </a:endParaRPr>
            </a:p>
          </p:txBody>
        </p:sp>
        <p:sp>
          <p:nvSpPr>
            <p:cNvPr id="306" name="Google Shape;306;p1"/>
            <p:cNvSpPr txBox="1"/>
            <p:nvPr/>
          </p:nvSpPr>
          <p:spPr>
            <a:xfrm>
              <a:off x="8229" y="9125"/>
              <a:ext cx="2947" cy="6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Verdana"/>
                  <a:ea typeface="Verdana"/>
                  <a:cs typeface="Verdana"/>
                  <a:sym typeface="Verdana"/>
                </a:rPr>
                <a:t>Unit A2-41</a:t>
              </a:r>
              <a:endParaRPr sz="1400" b="0" i="0" u="none" strike="noStrike" cap="none">
                <a:solidFill>
                  <a:srgbClr val="000000"/>
                </a:solidFill>
                <a:latin typeface="Arial"/>
                <a:ea typeface="Arial"/>
                <a:cs typeface="Arial"/>
                <a:sym typeface="Arial"/>
              </a:endParaRPr>
            </a:p>
          </p:txBody>
        </p:sp>
      </p:grpSp>
      <p:grpSp>
        <p:nvGrpSpPr>
          <p:cNvPr id="9" name="Group 8">
            <a:extLst>
              <a:ext uri="{FF2B5EF4-FFF2-40B4-BE49-F238E27FC236}">
                <a16:creationId xmlns:a16="http://schemas.microsoft.com/office/drawing/2014/main" id="{F115850A-7371-489B-A36F-133EE3FAD899}"/>
              </a:ext>
            </a:extLst>
          </p:cNvPr>
          <p:cNvGrpSpPr/>
          <p:nvPr/>
        </p:nvGrpSpPr>
        <p:grpSpPr>
          <a:xfrm>
            <a:off x="209469" y="127448"/>
            <a:ext cx="11762900" cy="6210992"/>
            <a:chOff x="324613" y="90033"/>
            <a:chExt cx="11542774" cy="6150369"/>
          </a:xfrm>
        </p:grpSpPr>
        <p:pic>
          <p:nvPicPr>
            <p:cNvPr id="10" name="Picture 9">
              <a:extLst>
                <a:ext uri="{FF2B5EF4-FFF2-40B4-BE49-F238E27FC236}">
                  <a16:creationId xmlns:a16="http://schemas.microsoft.com/office/drawing/2014/main" id="{C9C9148C-2834-4F1B-ACDE-8E2FFF8BB63D}"/>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24613" y="90033"/>
              <a:ext cx="11542774" cy="5881659"/>
            </a:xfrm>
            <a:prstGeom prst="rect">
              <a:avLst/>
            </a:prstGeom>
            <a:ln w="76200">
              <a:solidFill>
                <a:srgbClr val="00B0F0"/>
              </a:solidFill>
            </a:ln>
          </p:spPr>
        </p:pic>
        <p:grpSp>
          <p:nvGrpSpPr>
            <p:cNvPr id="11" name="Google Shape;91;p13">
              <a:extLst>
                <a:ext uri="{FF2B5EF4-FFF2-40B4-BE49-F238E27FC236}">
                  <a16:creationId xmlns:a16="http://schemas.microsoft.com/office/drawing/2014/main" id="{4294CC93-A49D-4309-8846-6D981799C29A}"/>
                </a:ext>
              </a:extLst>
            </p:cNvPr>
            <p:cNvGrpSpPr/>
            <p:nvPr/>
          </p:nvGrpSpPr>
          <p:grpSpPr>
            <a:xfrm>
              <a:off x="5116563" y="5840416"/>
              <a:ext cx="1982787" cy="399986"/>
              <a:chOff x="8033" y="9095"/>
              <a:chExt cx="3123" cy="747"/>
            </a:xfrm>
          </p:grpSpPr>
          <p:sp>
            <p:nvSpPr>
              <p:cNvPr id="12" name="Google Shape;92;p13">
                <a:extLst>
                  <a:ext uri="{FF2B5EF4-FFF2-40B4-BE49-F238E27FC236}">
                    <a16:creationId xmlns:a16="http://schemas.microsoft.com/office/drawing/2014/main" id="{89E59381-1B16-44B0-81FA-C8BEA012C3EA}"/>
                  </a:ext>
                </a:extLst>
              </p:cNvPr>
              <p:cNvSpPr/>
              <p:nvPr/>
            </p:nvSpPr>
            <p:spPr>
              <a:xfrm>
                <a:off x="8033" y="9134"/>
                <a:ext cx="3123" cy="708"/>
              </a:xfrm>
              <a:prstGeom prst="plaque">
                <a:avLst>
                  <a:gd name="adj" fmla="val 16667"/>
                </a:avLst>
              </a:prstGeom>
              <a:solidFill>
                <a:srgbClr val="FFFD78"/>
              </a:solidFill>
              <a:ln w="57150" cap="flat" cmpd="sng">
                <a:solidFill>
                  <a:srgbClr val="00B0F0"/>
                </a:solidFill>
                <a:prstDash val="solid"/>
                <a:round/>
                <a:headEnd type="none" w="sm" len="sm"/>
                <a:tailEnd type="none" w="sm" len="sm"/>
              </a:ln>
            </p:spPr>
            <p:txBody>
              <a:bodyPr spcFirstLastPara="1" wrap="square" lIns="91401" tIns="45688" rIns="91401" bIns="45688" anchor="ctr" anchorCtr="0">
                <a:noAutofit/>
              </a:bodyPr>
              <a:lstStyle/>
              <a:p>
                <a:pPr algn="ctr">
                  <a:buSzPts val="1799"/>
                </a:pPr>
                <a:endParaRPr sz="1798">
                  <a:solidFill>
                    <a:srgbClr val="FFFD78"/>
                  </a:solidFill>
                  <a:latin typeface="Verdana"/>
                  <a:ea typeface="Verdana"/>
                  <a:cs typeface="Verdana"/>
                  <a:sym typeface="Verdana"/>
                </a:endParaRPr>
              </a:p>
            </p:txBody>
          </p:sp>
          <p:sp>
            <p:nvSpPr>
              <p:cNvPr id="13" name="Google Shape;93;p13">
                <a:extLst>
                  <a:ext uri="{FF2B5EF4-FFF2-40B4-BE49-F238E27FC236}">
                    <a16:creationId xmlns:a16="http://schemas.microsoft.com/office/drawing/2014/main" id="{13180A05-35AB-4A96-83CA-42AC4AC4B9A7}"/>
                  </a:ext>
                </a:extLst>
              </p:cNvPr>
              <p:cNvSpPr txBox="1"/>
              <p:nvPr/>
            </p:nvSpPr>
            <p:spPr>
              <a:xfrm>
                <a:off x="8318" y="9095"/>
                <a:ext cx="2466" cy="747"/>
              </a:xfrm>
              <a:prstGeom prst="rect">
                <a:avLst/>
              </a:prstGeom>
              <a:noFill/>
              <a:ln>
                <a:noFill/>
              </a:ln>
            </p:spPr>
            <p:txBody>
              <a:bodyPr spcFirstLastPara="1" wrap="square" lIns="91401" tIns="45688" rIns="91401" bIns="45688" anchor="t" anchorCtr="0">
                <a:spAutoFit/>
              </a:bodyPr>
              <a:lstStyle/>
              <a:p>
                <a:pPr>
                  <a:buSzPts val="1999"/>
                </a:pPr>
                <a:r>
                  <a:rPr lang="en-US" sz="1998" dirty="0">
                    <a:solidFill>
                      <a:schemeClr val="dk1"/>
                    </a:solidFill>
                    <a:latin typeface="Verdana"/>
                    <a:ea typeface="Verdana"/>
                    <a:cs typeface="Verdana"/>
                    <a:sym typeface="Verdana"/>
                  </a:rPr>
                  <a:t>Unit A2-43</a:t>
                </a:r>
                <a:endParaRPr dirty="0">
                  <a:solidFill>
                    <a:schemeClr val="dk1"/>
                  </a:solidFill>
                  <a:latin typeface="Verdana"/>
                  <a:ea typeface="Verdana"/>
                  <a:cs typeface="Verdana"/>
                  <a:sym typeface="Verdana"/>
                </a:endParaRPr>
              </a:p>
            </p:txBody>
          </p:sp>
        </p:grpSp>
      </p:gr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09469" y="242777"/>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11" fill="hold"/>
                                        <p:tgtEl>
                                          <p:spTgt spid="3"/>
                                        </p:tgtEl>
                                      </p:cBhvr>
                                    </p:cmd>
                                  </p:childTnLst>
                                </p:cTn>
                              </p:par>
                            </p:childTnLst>
                          </p:cTn>
                        </p:par>
                      </p:childTnLst>
                    </p:cTn>
                  </p:par>
                </p:childTnLst>
              </p:cTn>
              <p:nextCondLst>
                <p:cond evt="onClick" delay="0">
                  <p:tgtEl>
                    <p:spTgt spid="3"/>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8"/>
          <p:cNvSpPr txBox="1"/>
          <p:nvPr/>
        </p:nvSpPr>
        <p:spPr>
          <a:xfrm>
            <a:off x="152400" y="0"/>
            <a:ext cx="11767028" cy="7695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4400"/>
              <a:buFont typeface="Arial"/>
              <a:buNone/>
              <a:tabLst/>
              <a:defRPr/>
            </a:pPr>
            <a:r>
              <a:rPr kumimoji="0" lang="en-US" sz="3200" b="1" i="0" u="none" strike="noStrike" kern="0" cap="none" spc="0" normalizeH="0" baseline="0" noProof="0" dirty="0">
                <a:ln>
                  <a:noFill/>
                </a:ln>
                <a:solidFill>
                  <a:srgbClr val="000000"/>
                </a:solidFill>
                <a:effectLst/>
                <a:uLnTx/>
                <a:uFillTx/>
                <a:latin typeface="Verdana"/>
                <a:ea typeface="Verdana"/>
                <a:cs typeface="Verdana"/>
                <a:sym typeface="Verdana"/>
              </a:rPr>
              <a:t>Possessive pronouns can follow or replace a noun.</a:t>
            </a:r>
            <a:r>
              <a:rPr kumimoji="0" lang="en-US" sz="4400" b="0" i="0" u="none" strike="noStrike" kern="0" cap="none" spc="0" normalizeH="0" baseline="0" noProof="0" dirty="0">
                <a:ln>
                  <a:noFill/>
                </a:ln>
                <a:solidFill>
                  <a:srgbClr val="000000"/>
                </a:solidFill>
                <a:effectLst/>
                <a:uLnTx/>
                <a:uFillTx/>
                <a:latin typeface="Verdana"/>
                <a:ea typeface="Verdana"/>
                <a:cs typeface="Verdana"/>
                <a:sym typeface="Verdana"/>
              </a:rPr>
              <a:t> </a:t>
            </a:r>
            <a:endParaRPr kumimoji="0" sz="4400" b="0" i="0" u="none" strike="noStrike" kern="0" cap="none" spc="0" normalizeH="0" baseline="0" noProof="0" dirty="0">
              <a:ln>
                <a:noFill/>
              </a:ln>
              <a:solidFill>
                <a:srgbClr val="000000"/>
              </a:solidFill>
              <a:effectLst/>
              <a:uLnTx/>
              <a:uFillTx/>
              <a:latin typeface="Verdana"/>
              <a:ea typeface="Verdana"/>
              <a:cs typeface="Verdana"/>
              <a:sym typeface="Verdana"/>
            </a:endParaRPr>
          </a:p>
        </p:txBody>
      </p:sp>
      <p:sp>
        <p:nvSpPr>
          <p:cNvPr id="327" name="Google Shape;327;p8"/>
          <p:cNvSpPr txBox="1">
            <a:spLocks noGrp="1"/>
          </p:cNvSpPr>
          <p:nvPr>
            <p:ph type="ftr" idx="11"/>
          </p:nvPr>
        </p:nvSpPr>
        <p:spPr>
          <a:xfrm>
            <a:off x="458853" y="6478469"/>
            <a:ext cx="4114800" cy="365125"/>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dirty="0">
                <a:ln>
                  <a:noFill/>
                </a:ln>
                <a:solidFill>
                  <a:srgbClr val="888888"/>
                </a:solidFill>
                <a:effectLst/>
                <a:uLnTx/>
                <a:uFillTx/>
                <a:latin typeface="Verdana"/>
                <a:ea typeface="Verdana"/>
                <a:cs typeface="Verdana"/>
                <a:sym typeface="Verdana"/>
              </a:rPr>
              <a:t>©2020-2025 Light of the World Learning</a:t>
            </a:r>
            <a:endParaRPr kumimoji="0" sz="1200" b="0" i="0" u="none" strike="noStrike" kern="0" cap="none" spc="0" normalizeH="0" baseline="0" noProof="0" dirty="0">
              <a:ln>
                <a:noFill/>
              </a:ln>
              <a:solidFill>
                <a:srgbClr val="888888"/>
              </a:solidFill>
              <a:effectLst/>
              <a:uLnTx/>
              <a:uFillTx/>
              <a:latin typeface="Verdana"/>
              <a:ea typeface="Verdana"/>
              <a:cs typeface="Verdana"/>
              <a:sym typeface="Verdana"/>
            </a:endParaRPr>
          </a:p>
        </p:txBody>
      </p:sp>
      <p:sp>
        <p:nvSpPr>
          <p:cNvPr id="328" name="Google Shape;328;p8"/>
          <p:cNvSpPr txBox="1">
            <a:spLocks noGrp="1"/>
          </p:cNvSpPr>
          <p:nvPr>
            <p:ph type="sldNum" idx="12"/>
          </p:nvPr>
        </p:nvSpPr>
        <p:spPr>
          <a:xfrm>
            <a:off x="8587762" y="6470292"/>
            <a:ext cx="2743200"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800" b="0" i="0" u="none" strike="noStrike" kern="0" cap="none" spc="0" normalizeH="0" baseline="0" noProof="0">
                <a:ln>
                  <a:noFill/>
                </a:ln>
                <a:solidFill>
                  <a:srgbClr val="888888"/>
                </a:solidFill>
                <a:effectLst/>
                <a:uLnTx/>
                <a:uFillTx/>
                <a:latin typeface="Verdana"/>
                <a:ea typeface="Verdana"/>
                <a:cs typeface="Verdana"/>
                <a:sym typeface="Verdana"/>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10</a:t>
            </a:fld>
            <a:endParaRPr kumimoji="0" sz="1800" b="0" i="0" u="none" strike="noStrike" kern="0" cap="none" spc="0" normalizeH="0" baseline="0" noProof="0" dirty="0">
              <a:ln>
                <a:noFill/>
              </a:ln>
              <a:solidFill>
                <a:srgbClr val="888888"/>
              </a:solidFill>
              <a:effectLst/>
              <a:uLnTx/>
              <a:uFillTx/>
              <a:latin typeface="Verdana"/>
              <a:ea typeface="Verdana"/>
              <a:cs typeface="Verdana"/>
              <a:sym typeface="Verdana"/>
            </a:endParaRPr>
          </a:p>
        </p:txBody>
      </p:sp>
      <p:graphicFrame>
        <p:nvGraphicFramePr>
          <p:cNvPr id="329" name="Google Shape;329;p8"/>
          <p:cNvGraphicFramePr/>
          <p:nvPr>
            <p:extLst/>
          </p:nvPr>
        </p:nvGraphicFramePr>
        <p:xfrm>
          <a:off x="458853" y="769492"/>
          <a:ext cx="11460575" cy="5700798"/>
        </p:xfrm>
        <a:graphic>
          <a:graphicData uri="http://schemas.openxmlformats.org/drawingml/2006/table">
            <a:tbl>
              <a:tblPr>
                <a:noFill/>
              </a:tblPr>
              <a:tblGrid>
                <a:gridCol w="522782">
                  <a:extLst>
                    <a:ext uri="{9D8B030D-6E8A-4147-A177-3AD203B41FA5}">
                      <a16:colId xmlns:a16="http://schemas.microsoft.com/office/drawing/2014/main" val="2412847785"/>
                    </a:ext>
                  </a:extLst>
                </a:gridCol>
                <a:gridCol w="1532965">
                  <a:extLst>
                    <a:ext uri="{9D8B030D-6E8A-4147-A177-3AD203B41FA5}">
                      <a16:colId xmlns:a16="http://schemas.microsoft.com/office/drawing/2014/main" val="20000"/>
                    </a:ext>
                  </a:extLst>
                </a:gridCol>
                <a:gridCol w="1640541">
                  <a:extLst>
                    <a:ext uri="{9D8B030D-6E8A-4147-A177-3AD203B41FA5}">
                      <a16:colId xmlns:a16="http://schemas.microsoft.com/office/drawing/2014/main" val="20001"/>
                    </a:ext>
                  </a:extLst>
                </a:gridCol>
                <a:gridCol w="1936377">
                  <a:extLst>
                    <a:ext uri="{9D8B030D-6E8A-4147-A177-3AD203B41FA5}">
                      <a16:colId xmlns:a16="http://schemas.microsoft.com/office/drawing/2014/main" val="20002"/>
                    </a:ext>
                  </a:extLst>
                </a:gridCol>
                <a:gridCol w="2191870">
                  <a:extLst>
                    <a:ext uri="{9D8B030D-6E8A-4147-A177-3AD203B41FA5}">
                      <a16:colId xmlns:a16="http://schemas.microsoft.com/office/drawing/2014/main" val="20003"/>
                    </a:ext>
                  </a:extLst>
                </a:gridCol>
                <a:gridCol w="3636040">
                  <a:extLst>
                    <a:ext uri="{9D8B030D-6E8A-4147-A177-3AD203B41FA5}">
                      <a16:colId xmlns:a16="http://schemas.microsoft.com/office/drawing/2014/main" val="20004"/>
                    </a:ext>
                  </a:extLst>
                </a:gridCol>
              </a:tblGrid>
              <a:tr h="1033740">
                <a:tc>
                  <a:txBody>
                    <a:bodyPr/>
                    <a:lstStyle/>
                    <a:p>
                      <a:pPr marL="0" marR="0" lvl="0" indent="0" algn="ctr" rtl="0">
                        <a:lnSpc>
                          <a:spcPct val="100000"/>
                        </a:lnSpc>
                        <a:spcBef>
                          <a:spcPts val="0"/>
                        </a:spcBef>
                        <a:spcAft>
                          <a:spcPts val="0"/>
                        </a:spcAft>
                        <a:buClr>
                          <a:srgbClr val="000000"/>
                        </a:buClr>
                        <a:buSzPts val="2000"/>
                        <a:buFont typeface="Arial"/>
                        <a:buNone/>
                      </a:pPr>
                      <a:endParaRPr sz="2400" u="none" strike="noStrike" cap="none" dirty="0">
                        <a:latin typeface="Verdana" panose="020B0604030504040204" pitchFamily="34" charset="0"/>
                        <a:ea typeface="Verdana" panose="020B0604030504040204" pitchFamily="34" charset="0"/>
                        <a:cs typeface="Verdana" panose="020B0604030504040204" pitchFamily="34" charset="0"/>
                      </a:endParaRPr>
                    </a:p>
                  </a:txBody>
                  <a:tcPr marL="91425" marR="91425" marT="91425" marB="91425">
                    <a:lnL w="12700" cap="flat" cmpd="sng" algn="ctr">
                      <a:solidFill>
                        <a:srgbClr val="0563C1"/>
                      </a:solidFill>
                      <a:prstDash val="solid"/>
                      <a:round/>
                      <a:headEnd type="none" w="med" len="med"/>
                      <a:tailEnd type="none" w="med" len="med"/>
                    </a:lnL>
                    <a:lnR w="12700" cap="flat" cmpd="sng" algn="ctr">
                      <a:solidFill>
                        <a:srgbClr val="0563C1"/>
                      </a:solidFill>
                      <a:prstDash val="solid"/>
                      <a:round/>
                      <a:headEnd type="none" w="med" len="med"/>
                      <a:tailEnd type="none" w="med" len="med"/>
                    </a:lnR>
                    <a:lnT w="12700" cap="flat" cmpd="sng" algn="ctr">
                      <a:solidFill>
                        <a:srgbClr val="0563C1"/>
                      </a:solidFill>
                      <a:prstDash val="solid"/>
                      <a:round/>
                      <a:headEnd type="none" w="med" len="med"/>
                      <a:tailEnd type="none" w="med" len="med"/>
                    </a:lnT>
                    <a:lnB w="12700" cap="flat" cmpd="sng" algn="ctr">
                      <a:solidFill>
                        <a:srgbClr val="0563C1"/>
                      </a:solidFill>
                      <a:prstDash val="solid"/>
                      <a:round/>
                      <a:headEnd type="none" w="med" len="med"/>
                      <a:tailEnd type="none" w="med" len="med"/>
                    </a:lnB>
                    <a:solidFill>
                      <a:srgbClr val="D8E2F3"/>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2400" u="none" strike="noStrike" cap="none" dirty="0">
                          <a:latin typeface="Verdana" panose="020B0604030504040204" pitchFamily="34" charset="0"/>
                          <a:ea typeface="Verdana" panose="020B0604030504040204" pitchFamily="34" charset="0"/>
                          <a:cs typeface="Verdana" panose="020B0604030504040204" pitchFamily="34" charset="0"/>
                        </a:rPr>
                        <a:t>Subject Pronoun</a:t>
                      </a:r>
                      <a:endParaRPr sz="2400" u="none" strike="noStrike" cap="none" dirty="0">
                        <a:latin typeface="Verdana" panose="020B0604030504040204" pitchFamily="34" charset="0"/>
                        <a:ea typeface="Verdana" panose="020B0604030504040204" pitchFamily="34" charset="0"/>
                        <a:cs typeface="Verdana" panose="020B0604030504040204" pitchFamily="34" charset="0"/>
                      </a:endParaRPr>
                    </a:p>
                  </a:txBody>
                  <a:tcPr marL="91425" marR="91425" marT="91425" marB="91425">
                    <a:lnL w="12700" cap="flat" cmpd="sng" algn="ctr">
                      <a:solidFill>
                        <a:srgbClr val="0563C1"/>
                      </a:solidFill>
                      <a:prstDash val="solid"/>
                      <a:round/>
                      <a:headEnd type="none" w="med" len="med"/>
                      <a:tailEnd type="none" w="med" len="med"/>
                    </a:lnL>
                    <a:lnR w="12700" cap="flat" cmpd="sng" algn="ctr">
                      <a:solidFill>
                        <a:srgbClr val="0563C1"/>
                      </a:solidFill>
                      <a:prstDash val="solid"/>
                      <a:round/>
                      <a:headEnd type="none" w="med" len="med"/>
                      <a:tailEnd type="none" w="med" len="med"/>
                    </a:lnR>
                    <a:lnT w="12700" cap="flat" cmpd="sng" algn="ctr">
                      <a:solidFill>
                        <a:srgbClr val="0563C1"/>
                      </a:solidFill>
                      <a:prstDash val="solid"/>
                      <a:round/>
                      <a:headEnd type="none" w="med" len="med"/>
                      <a:tailEnd type="none" w="med" len="med"/>
                    </a:lnT>
                    <a:lnB w="12700" cap="flat" cmpd="sng" algn="ctr">
                      <a:solidFill>
                        <a:srgbClr val="0563C1"/>
                      </a:solidFill>
                      <a:prstDash val="solid"/>
                      <a:round/>
                      <a:headEnd type="none" w="med" len="med"/>
                      <a:tailEnd type="none" w="med" len="med"/>
                    </a:lnB>
                    <a:solidFill>
                      <a:srgbClr val="D8E2F3"/>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2400" u="none" strike="noStrike" cap="none" dirty="0">
                          <a:latin typeface="Verdana" panose="020B0604030504040204" pitchFamily="34" charset="0"/>
                          <a:ea typeface="Verdana" panose="020B0604030504040204" pitchFamily="34" charset="0"/>
                          <a:cs typeface="Verdana" panose="020B0604030504040204" pitchFamily="34" charset="0"/>
                        </a:rPr>
                        <a:t>Object Pronoun</a:t>
                      </a:r>
                      <a:endParaRPr sz="2400" u="none" strike="noStrike" cap="none" dirty="0">
                        <a:latin typeface="Verdana" panose="020B0604030504040204" pitchFamily="34" charset="0"/>
                        <a:ea typeface="Verdana" panose="020B0604030504040204" pitchFamily="34" charset="0"/>
                        <a:cs typeface="Verdana" panose="020B0604030504040204" pitchFamily="34" charset="0"/>
                      </a:endParaRPr>
                    </a:p>
                  </a:txBody>
                  <a:tcPr marL="91425" marR="91425" marT="91425" marB="91425">
                    <a:lnL w="12700" cap="flat" cmpd="sng" algn="ctr">
                      <a:solidFill>
                        <a:srgbClr val="0563C1"/>
                      </a:solidFill>
                      <a:prstDash val="solid"/>
                      <a:round/>
                      <a:headEnd type="none" w="med" len="med"/>
                      <a:tailEnd type="none" w="med" len="med"/>
                    </a:lnL>
                    <a:lnR w="12700" cap="flat" cmpd="sng" algn="ctr">
                      <a:solidFill>
                        <a:srgbClr val="0563C1"/>
                      </a:solidFill>
                      <a:prstDash val="solid"/>
                      <a:round/>
                      <a:headEnd type="none" w="med" len="med"/>
                      <a:tailEnd type="none" w="med" len="med"/>
                    </a:lnR>
                    <a:lnT w="12700" cap="flat" cmpd="sng" algn="ctr">
                      <a:solidFill>
                        <a:srgbClr val="0563C1"/>
                      </a:solidFill>
                      <a:prstDash val="solid"/>
                      <a:round/>
                      <a:headEnd type="none" w="med" len="med"/>
                      <a:tailEnd type="none" w="med" len="med"/>
                    </a:lnT>
                    <a:lnB w="12700" cap="flat" cmpd="sng" algn="ctr">
                      <a:solidFill>
                        <a:srgbClr val="0563C1"/>
                      </a:solidFill>
                      <a:prstDash val="solid"/>
                      <a:round/>
                      <a:headEnd type="none" w="med" len="med"/>
                      <a:tailEnd type="none" w="med" len="med"/>
                    </a:lnB>
                    <a:solidFill>
                      <a:srgbClr val="D8E2F3"/>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2400" u="none" strike="noStrike" cap="none" dirty="0">
                          <a:latin typeface="Verdana" panose="020B0604030504040204" pitchFamily="34" charset="0"/>
                          <a:ea typeface="Verdana" panose="020B0604030504040204" pitchFamily="34" charset="0"/>
                          <a:cs typeface="Verdana" panose="020B0604030504040204" pitchFamily="34" charset="0"/>
                        </a:rPr>
                        <a:t>Possessive Adjective</a:t>
                      </a:r>
                      <a:endParaRPr sz="2400" u="none" strike="noStrike" cap="none" dirty="0">
                        <a:latin typeface="Verdana" panose="020B0604030504040204" pitchFamily="34" charset="0"/>
                        <a:ea typeface="Verdana" panose="020B0604030504040204" pitchFamily="34" charset="0"/>
                        <a:cs typeface="Verdana" panose="020B0604030504040204" pitchFamily="34" charset="0"/>
                      </a:endParaRPr>
                    </a:p>
                  </a:txBody>
                  <a:tcPr marL="91425" marR="91425" marT="91425" marB="91425">
                    <a:lnL w="12700" cap="flat" cmpd="sng" algn="ctr">
                      <a:solidFill>
                        <a:srgbClr val="0563C1"/>
                      </a:solidFill>
                      <a:prstDash val="solid"/>
                      <a:round/>
                      <a:headEnd type="none" w="med" len="med"/>
                      <a:tailEnd type="none" w="med" len="med"/>
                    </a:lnL>
                    <a:lnR w="12700" cap="flat" cmpd="sng" algn="ctr">
                      <a:solidFill>
                        <a:srgbClr val="0563C1"/>
                      </a:solidFill>
                      <a:prstDash val="solid"/>
                      <a:round/>
                      <a:headEnd type="none" w="med" len="med"/>
                      <a:tailEnd type="none" w="med" len="med"/>
                    </a:lnR>
                    <a:lnT w="12700" cap="flat" cmpd="sng" algn="ctr">
                      <a:solidFill>
                        <a:srgbClr val="0563C1"/>
                      </a:solidFill>
                      <a:prstDash val="solid"/>
                      <a:round/>
                      <a:headEnd type="none" w="med" len="med"/>
                      <a:tailEnd type="none" w="med" len="med"/>
                    </a:lnT>
                    <a:lnB w="12700" cap="flat" cmpd="sng" algn="ctr">
                      <a:solidFill>
                        <a:srgbClr val="0563C1"/>
                      </a:solidFill>
                      <a:prstDash val="solid"/>
                      <a:round/>
                      <a:headEnd type="none" w="med" len="med"/>
                      <a:tailEnd type="none" w="med" len="med"/>
                    </a:lnB>
                    <a:solidFill>
                      <a:srgbClr val="D8E2F3"/>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2400" b="1" u="none" strike="noStrike" cap="none" dirty="0">
                          <a:latin typeface="Verdana" panose="020B0604030504040204" pitchFamily="34" charset="0"/>
                          <a:ea typeface="Verdana" panose="020B0604030504040204" pitchFamily="34" charset="0"/>
                          <a:cs typeface="Verdana" panose="020B0604030504040204" pitchFamily="34" charset="0"/>
                        </a:rPr>
                        <a:t>Possessive Pronoun</a:t>
                      </a:r>
                      <a:endParaRPr sz="2400" b="1" u="none" strike="noStrike" cap="none" dirty="0">
                        <a:latin typeface="Verdana" panose="020B0604030504040204" pitchFamily="34" charset="0"/>
                        <a:ea typeface="Verdana" panose="020B0604030504040204" pitchFamily="34" charset="0"/>
                        <a:cs typeface="Verdana" panose="020B0604030504040204" pitchFamily="34" charset="0"/>
                      </a:endParaRPr>
                    </a:p>
                  </a:txBody>
                  <a:tcPr marL="91425" marR="91425" marT="91425" marB="91425">
                    <a:lnL w="12700" cap="flat" cmpd="sng" algn="ctr">
                      <a:solidFill>
                        <a:srgbClr val="0563C1"/>
                      </a:solidFill>
                      <a:prstDash val="solid"/>
                      <a:round/>
                      <a:headEnd type="none" w="med" len="med"/>
                      <a:tailEnd type="none" w="med" len="med"/>
                    </a:lnL>
                    <a:lnR w="12700" cap="flat" cmpd="sng" algn="ctr">
                      <a:solidFill>
                        <a:srgbClr val="0563C1"/>
                      </a:solidFill>
                      <a:prstDash val="solid"/>
                      <a:round/>
                      <a:headEnd type="none" w="med" len="med"/>
                      <a:tailEnd type="none" w="med" len="med"/>
                    </a:lnR>
                    <a:lnT w="12700" cap="flat" cmpd="sng" algn="ctr">
                      <a:solidFill>
                        <a:srgbClr val="0563C1"/>
                      </a:solidFill>
                      <a:prstDash val="solid"/>
                      <a:round/>
                      <a:headEnd type="none" w="med" len="med"/>
                      <a:tailEnd type="none" w="med" len="med"/>
                    </a:lnT>
                    <a:lnB w="12700" cap="flat" cmpd="sng" algn="ctr">
                      <a:solidFill>
                        <a:srgbClr val="0563C1"/>
                      </a:solidFill>
                      <a:prstDash val="solid"/>
                      <a:round/>
                      <a:headEnd type="none" w="med" len="med"/>
                      <a:tailEnd type="none" w="med" len="med"/>
                    </a:lnB>
                    <a:solidFill>
                      <a:srgbClr val="D8E2F3"/>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2400" u="none" strike="noStrike" cap="none" dirty="0">
                          <a:latin typeface="Verdana" panose="020B0604030504040204" pitchFamily="34" charset="0"/>
                          <a:ea typeface="Verdana" panose="020B0604030504040204" pitchFamily="34" charset="0"/>
                          <a:cs typeface="Verdana" panose="020B0604030504040204" pitchFamily="34" charset="0"/>
                        </a:rPr>
                        <a:t>Example</a:t>
                      </a:r>
                      <a:endParaRPr sz="2400" u="none" strike="noStrike" cap="none" dirty="0">
                        <a:latin typeface="Verdana" panose="020B0604030504040204" pitchFamily="34" charset="0"/>
                        <a:ea typeface="Verdana" panose="020B0604030504040204" pitchFamily="34" charset="0"/>
                        <a:cs typeface="Verdana" panose="020B0604030504040204" pitchFamily="34" charset="0"/>
                      </a:endParaRPr>
                    </a:p>
                  </a:txBody>
                  <a:tcPr marL="91425" marR="91425" marT="91425" marB="91425">
                    <a:lnL w="12700" cap="flat" cmpd="sng" algn="ctr">
                      <a:solidFill>
                        <a:srgbClr val="0563C1"/>
                      </a:solidFill>
                      <a:prstDash val="solid"/>
                      <a:round/>
                      <a:headEnd type="none" w="med" len="med"/>
                      <a:tailEnd type="none" w="med" len="med"/>
                    </a:lnL>
                    <a:lnR w="12700" cap="flat" cmpd="sng" algn="ctr">
                      <a:solidFill>
                        <a:srgbClr val="0563C1"/>
                      </a:solidFill>
                      <a:prstDash val="solid"/>
                      <a:round/>
                      <a:headEnd type="none" w="med" len="med"/>
                      <a:tailEnd type="none" w="med" len="med"/>
                    </a:lnR>
                    <a:lnT w="12700" cap="flat" cmpd="sng" algn="ctr">
                      <a:solidFill>
                        <a:srgbClr val="0563C1"/>
                      </a:solidFill>
                      <a:prstDash val="solid"/>
                      <a:round/>
                      <a:headEnd type="none" w="med" len="med"/>
                      <a:tailEnd type="none" w="med" len="med"/>
                    </a:lnT>
                    <a:lnB w="12700" cap="flat" cmpd="sng" algn="ctr">
                      <a:solidFill>
                        <a:srgbClr val="0563C1"/>
                      </a:solidFill>
                      <a:prstDash val="solid"/>
                      <a:round/>
                      <a:headEnd type="none" w="med" len="med"/>
                      <a:tailEnd type="none" w="med" len="med"/>
                    </a:lnB>
                    <a:solidFill>
                      <a:srgbClr val="D8E2F3"/>
                    </a:solidFill>
                  </a:tcPr>
                </a:tc>
                <a:extLst>
                  <a:ext uri="{0D108BD9-81ED-4DB2-BD59-A6C34878D82A}">
                    <a16:rowId xmlns:a16="http://schemas.microsoft.com/office/drawing/2014/main" val="10000"/>
                  </a:ext>
                </a:extLst>
              </a:tr>
              <a:tr h="777843">
                <a:tc>
                  <a:txBody>
                    <a:bodyPr/>
                    <a:lstStyle/>
                    <a:p>
                      <a:pPr marL="0" marR="0" lvl="0" indent="0" algn="ctr" rtl="0">
                        <a:lnSpc>
                          <a:spcPct val="100000"/>
                        </a:lnSpc>
                        <a:spcBef>
                          <a:spcPts val="0"/>
                        </a:spcBef>
                        <a:spcAft>
                          <a:spcPts val="0"/>
                        </a:spcAft>
                        <a:buClr>
                          <a:srgbClr val="000000"/>
                        </a:buClr>
                        <a:buSzPts val="2000"/>
                        <a:buFont typeface="Arial"/>
                        <a:buNone/>
                      </a:pPr>
                      <a:r>
                        <a:rPr lang="en-US" sz="2400" u="none" strike="noStrike" cap="none" dirty="0">
                          <a:latin typeface="Verdana" panose="020B0604030504040204" pitchFamily="34" charset="0"/>
                          <a:ea typeface="Verdana" panose="020B0604030504040204" pitchFamily="34" charset="0"/>
                          <a:cs typeface="Verdana" panose="020B0604030504040204" pitchFamily="34" charset="0"/>
                        </a:rPr>
                        <a:t>1</a:t>
                      </a:r>
                      <a:endParaRPr sz="2400" u="none" strike="noStrike" cap="none" dirty="0">
                        <a:latin typeface="Verdana" panose="020B0604030504040204" pitchFamily="34" charset="0"/>
                        <a:ea typeface="Verdana" panose="020B0604030504040204" pitchFamily="34" charset="0"/>
                        <a:cs typeface="Verdana" panose="020B0604030504040204" pitchFamily="34" charset="0"/>
                      </a:endParaRPr>
                    </a:p>
                  </a:txBody>
                  <a:tcPr marL="91425" marR="91425" marT="91425" marB="91425">
                    <a:lnL w="12700" cap="flat" cmpd="sng" algn="ctr">
                      <a:solidFill>
                        <a:srgbClr val="0563C1"/>
                      </a:solidFill>
                      <a:prstDash val="solid"/>
                      <a:round/>
                      <a:headEnd type="none" w="med" len="med"/>
                      <a:tailEnd type="none" w="med" len="med"/>
                    </a:lnL>
                    <a:lnR w="12700" cap="flat" cmpd="sng" algn="ctr">
                      <a:solidFill>
                        <a:srgbClr val="0563C1"/>
                      </a:solidFill>
                      <a:prstDash val="solid"/>
                      <a:round/>
                      <a:headEnd type="none" w="med" len="med"/>
                      <a:tailEnd type="none" w="med" len="med"/>
                    </a:lnR>
                    <a:lnT w="12700" cap="flat" cmpd="sng" algn="ctr">
                      <a:solidFill>
                        <a:srgbClr val="0563C1"/>
                      </a:solidFill>
                      <a:prstDash val="solid"/>
                      <a:round/>
                      <a:headEnd type="none" w="med" len="med"/>
                      <a:tailEnd type="none" w="med" len="med"/>
                    </a:lnT>
                    <a:lnB w="12700" cap="flat" cmpd="sng" algn="ctr">
                      <a:solidFill>
                        <a:srgbClr val="0563C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2400" u="none" strike="noStrike" cap="none" dirty="0">
                          <a:latin typeface="Verdana" panose="020B0604030504040204" pitchFamily="34" charset="0"/>
                          <a:ea typeface="Verdana" panose="020B0604030504040204" pitchFamily="34" charset="0"/>
                          <a:cs typeface="Verdana" panose="020B0604030504040204" pitchFamily="34" charset="0"/>
                        </a:rPr>
                        <a:t>I</a:t>
                      </a:r>
                      <a:endParaRPr sz="2400" u="none" strike="noStrike" cap="none" dirty="0">
                        <a:latin typeface="Verdana" panose="020B0604030504040204" pitchFamily="34" charset="0"/>
                        <a:ea typeface="Verdana" panose="020B0604030504040204" pitchFamily="34" charset="0"/>
                        <a:cs typeface="Verdana" panose="020B0604030504040204" pitchFamily="34" charset="0"/>
                      </a:endParaRPr>
                    </a:p>
                  </a:txBody>
                  <a:tcPr marL="91425" marR="91425" marT="91425" marB="91425">
                    <a:lnL w="12700" cap="flat" cmpd="sng" algn="ctr">
                      <a:solidFill>
                        <a:srgbClr val="0563C1"/>
                      </a:solidFill>
                      <a:prstDash val="solid"/>
                      <a:round/>
                      <a:headEnd type="none" w="med" len="med"/>
                      <a:tailEnd type="none" w="med" len="med"/>
                    </a:lnL>
                    <a:lnR w="12700" cap="flat" cmpd="sng" algn="ctr">
                      <a:solidFill>
                        <a:srgbClr val="0563C1"/>
                      </a:solidFill>
                      <a:prstDash val="solid"/>
                      <a:round/>
                      <a:headEnd type="none" w="med" len="med"/>
                      <a:tailEnd type="none" w="med" len="med"/>
                    </a:lnR>
                    <a:lnT w="12700" cap="flat" cmpd="sng" algn="ctr">
                      <a:solidFill>
                        <a:srgbClr val="0563C1"/>
                      </a:solidFill>
                      <a:prstDash val="solid"/>
                      <a:round/>
                      <a:headEnd type="none" w="med" len="med"/>
                      <a:tailEnd type="none" w="med" len="med"/>
                    </a:lnT>
                    <a:lnB w="12700" cap="flat" cmpd="sng" algn="ctr">
                      <a:solidFill>
                        <a:srgbClr val="0563C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2400" u="none" strike="noStrike" cap="none">
                          <a:latin typeface="Verdana" panose="020B0604030504040204" pitchFamily="34" charset="0"/>
                          <a:ea typeface="Verdana" panose="020B0604030504040204" pitchFamily="34" charset="0"/>
                          <a:cs typeface="Verdana" panose="020B0604030504040204" pitchFamily="34" charset="0"/>
                        </a:rPr>
                        <a:t>me</a:t>
                      </a:r>
                      <a:endParaRPr sz="2400" u="none" strike="noStrike" cap="none">
                        <a:latin typeface="Verdana" panose="020B0604030504040204" pitchFamily="34" charset="0"/>
                        <a:ea typeface="Verdana" panose="020B0604030504040204" pitchFamily="34" charset="0"/>
                        <a:cs typeface="Verdana" panose="020B0604030504040204" pitchFamily="34" charset="0"/>
                      </a:endParaRPr>
                    </a:p>
                  </a:txBody>
                  <a:tcPr marL="91425" marR="91425" marT="91425" marB="91425">
                    <a:lnL w="12700" cap="flat" cmpd="sng" algn="ctr">
                      <a:solidFill>
                        <a:srgbClr val="0563C1"/>
                      </a:solidFill>
                      <a:prstDash val="solid"/>
                      <a:round/>
                      <a:headEnd type="none" w="med" len="med"/>
                      <a:tailEnd type="none" w="med" len="med"/>
                    </a:lnL>
                    <a:lnR w="12700" cap="flat" cmpd="sng" algn="ctr">
                      <a:solidFill>
                        <a:srgbClr val="0563C1"/>
                      </a:solidFill>
                      <a:prstDash val="solid"/>
                      <a:round/>
                      <a:headEnd type="none" w="med" len="med"/>
                      <a:tailEnd type="none" w="med" len="med"/>
                    </a:lnR>
                    <a:lnT w="12700" cap="flat" cmpd="sng" algn="ctr">
                      <a:solidFill>
                        <a:srgbClr val="0563C1"/>
                      </a:solidFill>
                      <a:prstDash val="solid"/>
                      <a:round/>
                      <a:headEnd type="none" w="med" len="med"/>
                      <a:tailEnd type="none" w="med" len="med"/>
                    </a:lnT>
                    <a:lnB w="12700" cap="flat" cmpd="sng" algn="ctr">
                      <a:solidFill>
                        <a:srgbClr val="0563C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2400" u="none" strike="noStrike" cap="none" dirty="0">
                          <a:latin typeface="Verdana" panose="020B0604030504040204" pitchFamily="34" charset="0"/>
                          <a:ea typeface="Verdana" panose="020B0604030504040204" pitchFamily="34" charset="0"/>
                          <a:cs typeface="Verdana" panose="020B0604030504040204" pitchFamily="34" charset="0"/>
                        </a:rPr>
                        <a:t>my</a:t>
                      </a:r>
                      <a:endParaRPr sz="2400" u="none" strike="noStrike" cap="none" dirty="0">
                        <a:latin typeface="Verdana" panose="020B0604030504040204" pitchFamily="34" charset="0"/>
                        <a:ea typeface="Verdana" panose="020B0604030504040204" pitchFamily="34" charset="0"/>
                        <a:cs typeface="Verdana" panose="020B0604030504040204" pitchFamily="34" charset="0"/>
                      </a:endParaRPr>
                    </a:p>
                  </a:txBody>
                  <a:tcPr marL="91425" marR="91425" marT="91425" marB="91425">
                    <a:lnL w="12700" cap="flat" cmpd="sng" algn="ctr">
                      <a:solidFill>
                        <a:srgbClr val="0563C1"/>
                      </a:solidFill>
                      <a:prstDash val="solid"/>
                      <a:round/>
                      <a:headEnd type="none" w="med" len="med"/>
                      <a:tailEnd type="none" w="med" len="med"/>
                    </a:lnL>
                    <a:lnR w="12700" cap="flat" cmpd="sng" algn="ctr">
                      <a:solidFill>
                        <a:srgbClr val="0563C1"/>
                      </a:solidFill>
                      <a:prstDash val="solid"/>
                      <a:round/>
                      <a:headEnd type="none" w="med" len="med"/>
                      <a:tailEnd type="none" w="med" len="med"/>
                    </a:lnR>
                    <a:lnT w="12700" cap="flat" cmpd="sng" algn="ctr">
                      <a:solidFill>
                        <a:srgbClr val="0563C1"/>
                      </a:solidFill>
                      <a:prstDash val="solid"/>
                      <a:round/>
                      <a:headEnd type="none" w="med" len="med"/>
                      <a:tailEnd type="none" w="med" len="med"/>
                    </a:lnT>
                    <a:lnB w="12700" cap="flat" cmpd="sng" algn="ctr">
                      <a:solidFill>
                        <a:srgbClr val="0563C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2400" b="1" u="none" strike="noStrike" cap="none" dirty="0">
                          <a:latin typeface="Verdana" panose="020B0604030504040204" pitchFamily="34" charset="0"/>
                          <a:ea typeface="Verdana" panose="020B0604030504040204" pitchFamily="34" charset="0"/>
                          <a:cs typeface="Verdana" panose="020B0604030504040204" pitchFamily="34" charset="0"/>
                        </a:rPr>
                        <a:t>mine</a:t>
                      </a:r>
                      <a:endParaRPr sz="2400" b="1" u="none" strike="noStrike" cap="none" dirty="0">
                        <a:latin typeface="Verdana" panose="020B0604030504040204" pitchFamily="34" charset="0"/>
                        <a:ea typeface="Verdana" panose="020B0604030504040204" pitchFamily="34" charset="0"/>
                        <a:cs typeface="Verdana" panose="020B0604030504040204" pitchFamily="34" charset="0"/>
                      </a:endParaRPr>
                    </a:p>
                  </a:txBody>
                  <a:tcPr marL="91425" marR="91425" marT="91425" marB="91425">
                    <a:lnL w="12700" cap="flat" cmpd="sng" algn="ctr">
                      <a:solidFill>
                        <a:srgbClr val="0563C1"/>
                      </a:solidFill>
                      <a:prstDash val="solid"/>
                      <a:round/>
                      <a:headEnd type="none" w="med" len="med"/>
                      <a:tailEnd type="none" w="med" len="med"/>
                    </a:lnL>
                    <a:lnR w="12700" cap="flat" cmpd="sng" algn="ctr">
                      <a:solidFill>
                        <a:srgbClr val="0563C1"/>
                      </a:solidFill>
                      <a:prstDash val="solid"/>
                      <a:round/>
                      <a:headEnd type="none" w="med" len="med"/>
                      <a:tailEnd type="none" w="med" len="med"/>
                    </a:lnR>
                    <a:lnT w="12700" cap="flat" cmpd="sng" algn="ctr">
                      <a:solidFill>
                        <a:srgbClr val="0563C1"/>
                      </a:solidFill>
                      <a:prstDash val="solid"/>
                      <a:round/>
                      <a:headEnd type="none" w="med" len="med"/>
                      <a:tailEnd type="none" w="med" len="med"/>
                    </a:lnT>
                    <a:lnB w="12700" cap="flat" cmpd="sng" algn="ctr">
                      <a:solidFill>
                        <a:srgbClr val="0563C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000"/>
                        <a:buFont typeface="Arial"/>
                        <a:buNone/>
                      </a:pPr>
                      <a:r>
                        <a:rPr lang="en-US" sz="2400" u="none" strike="noStrike" cap="none" dirty="0">
                          <a:latin typeface="Verdana" panose="020B0604030504040204" pitchFamily="34" charset="0"/>
                          <a:ea typeface="Verdana" panose="020B0604030504040204" pitchFamily="34" charset="0"/>
                          <a:cs typeface="Verdana" panose="020B0604030504040204" pitchFamily="34" charset="0"/>
                        </a:rPr>
                        <a:t>Those are </a:t>
                      </a:r>
                      <a:r>
                        <a:rPr lang="en-US" sz="2400" b="1" u="none" strike="noStrike" cap="none" dirty="0">
                          <a:latin typeface="Verdana" panose="020B0604030504040204" pitchFamily="34" charset="0"/>
                          <a:ea typeface="Verdana" panose="020B0604030504040204" pitchFamily="34" charset="0"/>
                          <a:cs typeface="Verdana" panose="020B0604030504040204" pitchFamily="34" charset="0"/>
                        </a:rPr>
                        <a:t>_____.</a:t>
                      </a:r>
                      <a:endParaRPr sz="2400" b="1" u="none" strike="noStrike" cap="none" dirty="0">
                        <a:latin typeface="Verdana" panose="020B0604030504040204" pitchFamily="34" charset="0"/>
                        <a:ea typeface="Verdana" panose="020B0604030504040204" pitchFamily="34" charset="0"/>
                        <a:cs typeface="Verdana" panose="020B0604030504040204" pitchFamily="34" charset="0"/>
                      </a:endParaRPr>
                    </a:p>
                  </a:txBody>
                  <a:tcPr marL="91425" marR="91425" marT="91425" marB="91425">
                    <a:lnL w="12700" cap="flat" cmpd="sng" algn="ctr">
                      <a:solidFill>
                        <a:srgbClr val="0563C1"/>
                      </a:solidFill>
                      <a:prstDash val="solid"/>
                      <a:round/>
                      <a:headEnd type="none" w="med" len="med"/>
                      <a:tailEnd type="none" w="med" len="med"/>
                    </a:lnL>
                    <a:lnR w="12700" cap="flat" cmpd="sng" algn="ctr">
                      <a:solidFill>
                        <a:srgbClr val="0563C1"/>
                      </a:solidFill>
                      <a:prstDash val="solid"/>
                      <a:round/>
                      <a:headEnd type="none" w="med" len="med"/>
                      <a:tailEnd type="none" w="med" len="med"/>
                    </a:lnR>
                    <a:lnT w="12700" cap="flat" cmpd="sng" algn="ctr">
                      <a:solidFill>
                        <a:srgbClr val="0563C1"/>
                      </a:solidFill>
                      <a:prstDash val="solid"/>
                      <a:round/>
                      <a:headEnd type="none" w="med" len="med"/>
                      <a:tailEnd type="none" w="med" len="med"/>
                    </a:lnT>
                    <a:lnB w="12700" cap="flat" cmpd="sng" algn="ctr">
                      <a:solidFill>
                        <a:srgbClr val="0563C1"/>
                      </a:solidFill>
                      <a:prstDash val="solid"/>
                      <a:round/>
                      <a:headEnd type="none" w="med" len="med"/>
                      <a:tailEnd type="none" w="med" len="med"/>
                    </a:lnB>
                  </a:tcPr>
                </a:tc>
                <a:extLst>
                  <a:ext uri="{0D108BD9-81ED-4DB2-BD59-A6C34878D82A}">
                    <a16:rowId xmlns:a16="http://schemas.microsoft.com/office/drawing/2014/main" val="10001"/>
                  </a:ext>
                </a:extLst>
              </a:tr>
              <a:tr h="777843">
                <a:tc>
                  <a:txBody>
                    <a:bodyPr/>
                    <a:lstStyle/>
                    <a:p>
                      <a:pPr marL="0" marR="0" lvl="0" indent="0" algn="ctr" rtl="0">
                        <a:lnSpc>
                          <a:spcPct val="100000"/>
                        </a:lnSpc>
                        <a:spcBef>
                          <a:spcPts val="0"/>
                        </a:spcBef>
                        <a:spcAft>
                          <a:spcPts val="0"/>
                        </a:spcAft>
                        <a:buClr>
                          <a:srgbClr val="000000"/>
                        </a:buClr>
                        <a:buSzPts val="2000"/>
                        <a:buFont typeface="Arial"/>
                        <a:buNone/>
                      </a:pPr>
                      <a:r>
                        <a:rPr lang="en-US" sz="2400" u="none" strike="noStrike" cap="none" dirty="0">
                          <a:latin typeface="Verdana" panose="020B0604030504040204" pitchFamily="34" charset="0"/>
                          <a:ea typeface="Verdana" panose="020B0604030504040204" pitchFamily="34" charset="0"/>
                          <a:cs typeface="Verdana" panose="020B0604030504040204" pitchFamily="34" charset="0"/>
                        </a:rPr>
                        <a:t>2</a:t>
                      </a:r>
                      <a:endParaRPr sz="2400" u="none" strike="noStrike" cap="none" dirty="0">
                        <a:latin typeface="Verdana" panose="020B0604030504040204" pitchFamily="34" charset="0"/>
                        <a:ea typeface="Verdana" panose="020B0604030504040204" pitchFamily="34" charset="0"/>
                        <a:cs typeface="Verdana" panose="020B0604030504040204" pitchFamily="34" charset="0"/>
                      </a:endParaRPr>
                    </a:p>
                  </a:txBody>
                  <a:tcPr marL="91425" marR="91425" marT="91425" marB="91425">
                    <a:lnL w="12700" cap="flat" cmpd="sng" algn="ctr">
                      <a:solidFill>
                        <a:srgbClr val="0563C1"/>
                      </a:solidFill>
                      <a:prstDash val="solid"/>
                      <a:round/>
                      <a:headEnd type="none" w="med" len="med"/>
                      <a:tailEnd type="none" w="med" len="med"/>
                    </a:lnL>
                    <a:lnR w="12700" cap="flat" cmpd="sng" algn="ctr">
                      <a:solidFill>
                        <a:srgbClr val="0563C1"/>
                      </a:solidFill>
                      <a:prstDash val="solid"/>
                      <a:round/>
                      <a:headEnd type="none" w="med" len="med"/>
                      <a:tailEnd type="none" w="med" len="med"/>
                    </a:lnR>
                    <a:lnT w="12700" cap="flat" cmpd="sng" algn="ctr">
                      <a:solidFill>
                        <a:srgbClr val="0563C1"/>
                      </a:solidFill>
                      <a:prstDash val="solid"/>
                      <a:round/>
                      <a:headEnd type="none" w="med" len="med"/>
                      <a:tailEnd type="none" w="med" len="med"/>
                    </a:lnT>
                    <a:lnB w="12700" cap="flat" cmpd="sng" algn="ctr">
                      <a:solidFill>
                        <a:srgbClr val="0563C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2400" u="none" strike="noStrike" cap="none">
                          <a:latin typeface="Verdana" panose="020B0604030504040204" pitchFamily="34" charset="0"/>
                          <a:ea typeface="Verdana" panose="020B0604030504040204" pitchFamily="34" charset="0"/>
                          <a:cs typeface="Verdana" panose="020B0604030504040204" pitchFamily="34" charset="0"/>
                        </a:rPr>
                        <a:t>you</a:t>
                      </a:r>
                      <a:endParaRPr sz="2400" u="none" strike="noStrike" cap="none">
                        <a:latin typeface="Verdana" panose="020B0604030504040204" pitchFamily="34" charset="0"/>
                        <a:ea typeface="Verdana" panose="020B0604030504040204" pitchFamily="34" charset="0"/>
                        <a:cs typeface="Verdana" panose="020B0604030504040204" pitchFamily="34" charset="0"/>
                      </a:endParaRPr>
                    </a:p>
                  </a:txBody>
                  <a:tcPr marL="91425" marR="91425" marT="91425" marB="91425">
                    <a:lnL w="12700" cap="flat" cmpd="sng" algn="ctr">
                      <a:solidFill>
                        <a:srgbClr val="0563C1"/>
                      </a:solidFill>
                      <a:prstDash val="solid"/>
                      <a:round/>
                      <a:headEnd type="none" w="med" len="med"/>
                      <a:tailEnd type="none" w="med" len="med"/>
                    </a:lnL>
                    <a:lnR w="12700" cap="flat" cmpd="sng" algn="ctr">
                      <a:solidFill>
                        <a:srgbClr val="0563C1"/>
                      </a:solidFill>
                      <a:prstDash val="solid"/>
                      <a:round/>
                      <a:headEnd type="none" w="med" len="med"/>
                      <a:tailEnd type="none" w="med" len="med"/>
                    </a:lnR>
                    <a:lnT w="12700" cap="flat" cmpd="sng" algn="ctr">
                      <a:solidFill>
                        <a:srgbClr val="0563C1"/>
                      </a:solidFill>
                      <a:prstDash val="solid"/>
                      <a:round/>
                      <a:headEnd type="none" w="med" len="med"/>
                      <a:tailEnd type="none" w="med" len="med"/>
                    </a:lnT>
                    <a:lnB w="12700" cap="flat" cmpd="sng" algn="ctr">
                      <a:solidFill>
                        <a:srgbClr val="0563C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2400" u="none" strike="noStrike" cap="none" dirty="0">
                          <a:latin typeface="Verdana" panose="020B0604030504040204" pitchFamily="34" charset="0"/>
                          <a:ea typeface="Verdana" panose="020B0604030504040204" pitchFamily="34" charset="0"/>
                          <a:cs typeface="Verdana" panose="020B0604030504040204" pitchFamily="34" charset="0"/>
                        </a:rPr>
                        <a:t>you</a:t>
                      </a:r>
                      <a:endParaRPr sz="2400" u="none" strike="noStrike" cap="none" dirty="0">
                        <a:latin typeface="Verdana" panose="020B0604030504040204" pitchFamily="34" charset="0"/>
                        <a:ea typeface="Verdana" panose="020B0604030504040204" pitchFamily="34" charset="0"/>
                        <a:cs typeface="Verdana" panose="020B0604030504040204" pitchFamily="34" charset="0"/>
                      </a:endParaRPr>
                    </a:p>
                  </a:txBody>
                  <a:tcPr marL="91425" marR="91425" marT="91425" marB="91425">
                    <a:lnL w="12700" cap="flat" cmpd="sng" algn="ctr">
                      <a:solidFill>
                        <a:srgbClr val="0563C1"/>
                      </a:solidFill>
                      <a:prstDash val="solid"/>
                      <a:round/>
                      <a:headEnd type="none" w="med" len="med"/>
                      <a:tailEnd type="none" w="med" len="med"/>
                    </a:lnL>
                    <a:lnR w="12700" cap="flat" cmpd="sng" algn="ctr">
                      <a:solidFill>
                        <a:srgbClr val="0563C1"/>
                      </a:solidFill>
                      <a:prstDash val="solid"/>
                      <a:round/>
                      <a:headEnd type="none" w="med" len="med"/>
                      <a:tailEnd type="none" w="med" len="med"/>
                    </a:lnR>
                    <a:lnT w="12700" cap="flat" cmpd="sng" algn="ctr">
                      <a:solidFill>
                        <a:srgbClr val="0563C1"/>
                      </a:solidFill>
                      <a:prstDash val="solid"/>
                      <a:round/>
                      <a:headEnd type="none" w="med" len="med"/>
                      <a:tailEnd type="none" w="med" len="med"/>
                    </a:lnT>
                    <a:lnB w="12700" cap="flat" cmpd="sng" algn="ctr">
                      <a:solidFill>
                        <a:srgbClr val="0563C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2400" u="none" strike="noStrike" cap="none" dirty="0">
                          <a:latin typeface="Verdana" panose="020B0604030504040204" pitchFamily="34" charset="0"/>
                          <a:ea typeface="Verdana" panose="020B0604030504040204" pitchFamily="34" charset="0"/>
                          <a:cs typeface="Verdana" panose="020B0604030504040204" pitchFamily="34" charset="0"/>
                        </a:rPr>
                        <a:t>your</a:t>
                      </a:r>
                      <a:endParaRPr sz="2400" u="none" strike="noStrike" cap="none" dirty="0">
                        <a:latin typeface="Verdana" panose="020B0604030504040204" pitchFamily="34" charset="0"/>
                        <a:ea typeface="Verdana" panose="020B0604030504040204" pitchFamily="34" charset="0"/>
                        <a:cs typeface="Verdana" panose="020B0604030504040204" pitchFamily="34" charset="0"/>
                      </a:endParaRPr>
                    </a:p>
                  </a:txBody>
                  <a:tcPr marL="91425" marR="91425" marT="91425" marB="91425">
                    <a:lnL w="12700" cap="flat" cmpd="sng" algn="ctr">
                      <a:solidFill>
                        <a:srgbClr val="0563C1"/>
                      </a:solidFill>
                      <a:prstDash val="solid"/>
                      <a:round/>
                      <a:headEnd type="none" w="med" len="med"/>
                      <a:tailEnd type="none" w="med" len="med"/>
                    </a:lnL>
                    <a:lnR w="12700" cap="flat" cmpd="sng" algn="ctr">
                      <a:solidFill>
                        <a:srgbClr val="0563C1"/>
                      </a:solidFill>
                      <a:prstDash val="solid"/>
                      <a:round/>
                      <a:headEnd type="none" w="med" len="med"/>
                      <a:tailEnd type="none" w="med" len="med"/>
                    </a:lnR>
                    <a:lnT w="12700" cap="flat" cmpd="sng" algn="ctr">
                      <a:solidFill>
                        <a:srgbClr val="0563C1"/>
                      </a:solidFill>
                      <a:prstDash val="solid"/>
                      <a:round/>
                      <a:headEnd type="none" w="med" len="med"/>
                      <a:tailEnd type="none" w="med" len="med"/>
                    </a:lnT>
                    <a:lnB w="12700" cap="flat" cmpd="sng" algn="ctr">
                      <a:solidFill>
                        <a:srgbClr val="0563C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2400" b="1" u="none" strike="noStrike" cap="none" dirty="0">
                          <a:latin typeface="Verdana" panose="020B0604030504040204" pitchFamily="34" charset="0"/>
                          <a:ea typeface="Verdana" panose="020B0604030504040204" pitchFamily="34" charset="0"/>
                          <a:cs typeface="Verdana" panose="020B0604030504040204" pitchFamily="34" charset="0"/>
                        </a:rPr>
                        <a:t>yours</a:t>
                      </a:r>
                      <a:endParaRPr sz="2400" b="1" u="none" strike="noStrike" cap="none" dirty="0">
                        <a:latin typeface="Verdana" panose="020B0604030504040204" pitchFamily="34" charset="0"/>
                        <a:ea typeface="Verdana" panose="020B0604030504040204" pitchFamily="34" charset="0"/>
                        <a:cs typeface="Verdana" panose="020B0604030504040204" pitchFamily="34" charset="0"/>
                      </a:endParaRPr>
                    </a:p>
                  </a:txBody>
                  <a:tcPr marL="91425" marR="91425" marT="91425" marB="91425">
                    <a:lnL w="12700" cap="flat" cmpd="sng" algn="ctr">
                      <a:solidFill>
                        <a:srgbClr val="0563C1"/>
                      </a:solidFill>
                      <a:prstDash val="solid"/>
                      <a:round/>
                      <a:headEnd type="none" w="med" len="med"/>
                      <a:tailEnd type="none" w="med" len="med"/>
                    </a:lnL>
                    <a:lnR w="12700" cap="flat" cmpd="sng" algn="ctr">
                      <a:solidFill>
                        <a:srgbClr val="0563C1"/>
                      </a:solidFill>
                      <a:prstDash val="solid"/>
                      <a:round/>
                      <a:headEnd type="none" w="med" len="med"/>
                      <a:tailEnd type="none" w="med" len="med"/>
                    </a:lnR>
                    <a:lnT w="12700" cap="flat" cmpd="sng" algn="ctr">
                      <a:solidFill>
                        <a:srgbClr val="0563C1"/>
                      </a:solidFill>
                      <a:prstDash val="solid"/>
                      <a:round/>
                      <a:headEnd type="none" w="med" len="med"/>
                      <a:tailEnd type="none" w="med" len="med"/>
                    </a:lnT>
                    <a:lnB w="12700" cap="flat" cmpd="sng" algn="ctr">
                      <a:solidFill>
                        <a:srgbClr val="0563C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000"/>
                        <a:buFont typeface="Arial"/>
                        <a:buNone/>
                      </a:pPr>
                      <a:r>
                        <a:rPr lang="en-US" sz="2400" u="none" strike="noStrike" cap="none" dirty="0">
                          <a:latin typeface="Verdana" panose="020B0604030504040204" pitchFamily="34" charset="0"/>
                          <a:ea typeface="Verdana" panose="020B0604030504040204" pitchFamily="34" charset="0"/>
                          <a:cs typeface="Verdana" panose="020B0604030504040204" pitchFamily="34" charset="0"/>
                        </a:rPr>
                        <a:t>Are the bills </a:t>
                      </a:r>
                      <a:r>
                        <a:rPr lang="en-US" sz="2400" b="1" u="none" strike="noStrike" cap="none" dirty="0">
                          <a:latin typeface="Verdana" panose="020B0604030504040204" pitchFamily="34" charset="0"/>
                          <a:ea typeface="Verdana" panose="020B0604030504040204" pitchFamily="34" charset="0"/>
                          <a:cs typeface="Verdana" panose="020B0604030504040204" pitchFamily="34" charset="0"/>
                        </a:rPr>
                        <a:t>______</a:t>
                      </a:r>
                      <a:r>
                        <a:rPr lang="en-US" sz="2400" u="none" strike="noStrike" cap="none" dirty="0">
                          <a:latin typeface="Verdana" panose="020B0604030504040204" pitchFamily="34" charset="0"/>
                          <a:ea typeface="Verdana" panose="020B0604030504040204" pitchFamily="34" charset="0"/>
                          <a:cs typeface="Verdana" panose="020B0604030504040204" pitchFamily="34" charset="0"/>
                        </a:rPr>
                        <a:t>?</a:t>
                      </a:r>
                      <a:endParaRPr sz="2400" u="none" strike="noStrike" cap="none" dirty="0">
                        <a:latin typeface="Verdana" panose="020B0604030504040204" pitchFamily="34" charset="0"/>
                        <a:ea typeface="Verdana" panose="020B0604030504040204" pitchFamily="34" charset="0"/>
                        <a:cs typeface="Verdana" panose="020B0604030504040204" pitchFamily="34" charset="0"/>
                      </a:endParaRPr>
                    </a:p>
                  </a:txBody>
                  <a:tcPr marL="91425" marR="91425" marT="91425" marB="91425">
                    <a:lnL w="12700" cap="flat" cmpd="sng" algn="ctr">
                      <a:solidFill>
                        <a:srgbClr val="0563C1"/>
                      </a:solidFill>
                      <a:prstDash val="solid"/>
                      <a:round/>
                      <a:headEnd type="none" w="med" len="med"/>
                      <a:tailEnd type="none" w="med" len="med"/>
                    </a:lnL>
                    <a:lnR w="12700" cap="flat" cmpd="sng" algn="ctr">
                      <a:solidFill>
                        <a:srgbClr val="0563C1"/>
                      </a:solidFill>
                      <a:prstDash val="solid"/>
                      <a:round/>
                      <a:headEnd type="none" w="med" len="med"/>
                      <a:tailEnd type="none" w="med" len="med"/>
                    </a:lnR>
                    <a:lnT w="12700" cap="flat" cmpd="sng" algn="ctr">
                      <a:solidFill>
                        <a:srgbClr val="0563C1"/>
                      </a:solidFill>
                      <a:prstDash val="solid"/>
                      <a:round/>
                      <a:headEnd type="none" w="med" len="med"/>
                      <a:tailEnd type="none" w="med" len="med"/>
                    </a:lnT>
                    <a:lnB w="12700" cap="flat" cmpd="sng" algn="ctr">
                      <a:solidFill>
                        <a:srgbClr val="0563C1"/>
                      </a:solidFill>
                      <a:prstDash val="solid"/>
                      <a:round/>
                      <a:headEnd type="none" w="med" len="med"/>
                      <a:tailEnd type="none" w="med" len="med"/>
                    </a:lnB>
                  </a:tcPr>
                </a:tc>
                <a:extLst>
                  <a:ext uri="{0D108BD9-81ED-4DB2-BD59-A6C34878D82A}">
                    <a16:rowId xmlns:a16="http://schemas.microsoft.com/office/drawing/2014/main" val="10002"/>
                  </a:ext>
                </a:extLst>
              </a:tr>
              <a:tr h="777843">
                <a:tc>
                  <a:txBody>
                    <a:bodyPr/>
                    <a:lstStyle/>
                    <a:p>
                      <a:pPr marL="0" marR="0" lvl="0" indent="0" algn="ctr" rtl="0">
                        <a:lnSpc>
                          <a:spcPct val="100000"/>
                        </a:lnSpc>
                        <a:spcBef>
                          <a:spcPts val="0"/>
                        </a:spcBef>
                        <a:spcAft>
                          <a:spcPts val="0"/>
                        </a:spcAft>
                        <a:buClr>
                          <a:srgbClr val="000000"/>
                        </a:buClr>
                        <a:buSzPts val="2000"/>
                        <a:buFont typeface="Arial"/>
                        <a:buNone/>
                      </a:pPr>
                      <a:r>
                        <a:rPr lang="en-US" sz="2400" u="none" strike="noStrike" cap="none" dirty="0">
                          <a:latin typeface="Verdana" panose="020B0604030504040204" pitchFamily="34" charset="0"/>
                          <a:ea typeface="Verdana" panose="020B0604030504040204" pitchFamily="34" charset="0"/>
                          <a:cs typeface="Verdana" panose="020B0604030504040204" pitchFamily="34" charset="0"/>
                        </a:rPr>
                        <a:t>3</a:t>
                      </a:r>
                      <a:endParaRPr sz="2400" u="none" strike="noStrike" cap="none" dirty="0">
                        <a:latin typeface="Verdana" panose="020B0604030504040204" pitchFamily="34" charset="0"/>
                        <a:ea typeface="Verdana" panose="020B0604030504040204" pitchFamily="34" charset="0"/>
                        <a:cs typeface="Verdana" panose="020B0604030504040204" pitchFamily="34" charset="0"/>
                      </a:endParaRPr>
                    </a:p>
                  </a:txBody>
                  <a:tcPr marL="91425" marR="91425" marT="91425" marB="91425">
                    <a:lnL w="12700" cap="flat" cmpd="sng" algn="ctr">
                      <a:solidFill>
                        <a:srgbClr val="0563C1"/>
                      </a:solidFill>
                      <a:prstDash val="solid"/>
                      <a:round/>
                      <a:headEnd type="none" w="med" len="med"/>
                      <a:tailEnd type="none" w="med" len="med"/>
                    </a:lnL>
                    <a:lnR w="12700" cap="flat" cmpd="sng" algn="ctr">
                      <a:solidFill>
                        <a:srgbClr val="0563C1"/>
                      </a:solidFill>
                      <a:prstDash val="solid"/>
                      <a:round/>
                      <a:headEnd type="none" w="med" len="med"/>
                      <a:tailEnd type="none" w="med" len="med"/>
                    </a:lnR>
                    <a:lnT w="12700" cap="flat" cmpd="sng" algn="ctr">
                      <a:solidFill>
                        <a:srgbClr val="0563C1"/>
                      </a:solidFill>
                      <a:prstDash val="solid"/>
                      <a:round/>
                      <a:headEnd type="none" w="med" len="med"/>
                      <a:tailEnd type="none" w="med" len="med"/>
                    </a:lnT>
                    <a:lnB w="12700" cap="flat" cmpd="sng" algn="ctr">
                      <a:solidFill>
                        <a:srgbClr val="0563C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2400" u="none" strike="noStrike" cap="none">
                          <a:latin typeface="Verdana" panose="020B0604030504040204" pitchFamily="34" charset="0"/>
                          <a:ea typeface="Verdana" panose="020B0604030504040204" pitchFamily="34" charset="0"/>
                          <a:cs typeface="Verdana" panose="020B0604030504040204" pitchFamily="34" charset="0"/>
                        </a:rPr>
                        <a:t>he</a:t>
                      </a:r>
                      <a:endParaRPr sz="2400" u="none" strike="noStrike" cap="none">
                        <a:latin typeface="Verdana" panose="020B0604030504040204" pitchFamily="34" charset="0"/>
                        <a:ea typeface="Verdana" panose="020B0604030504040204" pitchFamily="34" charset="0"/>
                        <a:cs typeface="Verdana" panose="020B0604030504040204" pitchFamily="34" charset="0"/>
                      </a:endParaRPr>
                    </a:p>
                  </a:txBody>
                  <a:tcPr marL="91425" marR="91425" marT="91425" marB="91425">
                    <a:lnL w="12700" cap="flat" cmpd="sng" algn="ctr">
                      <a:solidFill>
                        <a:srgbClr val="0563C1"/>
                      </a:solidFill>
                      <a:prstDash val="solid"/>
                      <a:round/>
                      <a:headEnd type="none" w="med" len="med"/>
                      <a:tailEnd type="none" w="med" len="med"/>
                    </a:lnL>
                    <a:lnR w="12700" cap="flat" cmpd="sng" algn="ctr">
                      <a:solidFill>
                        <a:srgbClr val="0563C1"/>
                      </a:solidFill>
                      <a:prstDash val="solid"/>
                      <a:round/>
                      <a:headEnd type="none" w="med" len="med"/>
                      <a:tailEnd type="none" w="med" len="med"/>
                    </a:lnR>
                    <a:lnT w="12700" cap="flat" cmpd="sng" algn="ctr">
                      <a:solidFill>
                        <a:srgbClr val="0563C1"/>
                      </a:solidFill>
                      <a:prstDash val="solid"/>
                      <a:round/>
                      <a:headEnd type="none" w="med" len="med"/>
                      <a:tailEnd type="none" w="med" len="med"/>
                    </a:lnT>
                    <a:lnB w="12700" cap="flat" cmpd="sng" algn="ctr">
                      <a:solidFill>
                        <a:srgbClr val="0563C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2400" u="none" strike="noStrike" cap="none">
                          <a:latin typeface="Verdana" panose="020B0604030504040204" pitchFamily="34" charset="0"/>
                          <a:ea typeface="Verdana" panose="020B0604030504040204" pitchFamily="34" charset="0"/>
                          <a:cs typeface="Verdana" panose="020B0604030504040204" pitchFamily="34" charset="0"/>
                        </a:rPr>
                        <a:t>him</a:t>
                      </a:r>
                      <a:endParaRPr sz="2400" u="none" strike="noStrike" cap="none">
                        <a:latin typeface="Verdana" panose="020B0604030504040204" pitchFamily="34" charset="0"/>
                        <a:ea typeface="Verdana" panose="020B0604030504040204" pitchFamily="34" charset="0"/>
                        <a:cs typeface="Verdana" panose="020B0604030504040204" pitchFamily="34" charset="0"/>
                      </a:endParaRPr>
                    </a:p>
                  </a:txBody>
                  <a:tcPr marL="91425" marR="91425" marT="91425" marB="91425">
                    <a:lnL w="12700" cap="flat" cmpd="sng" algn="ctr">
                      <a:solidFill>
                        <a:srgbClr val="0563C1"/>
                      </a:solidFill>
                      <a:prstDash val="solid"/>
                      <a:round/>
                      <a:headEnd type="none" w="med" len="med"/>
                      <a:tailEnd type="none" w="med" len="med"/>
                    </a:lnL>
                    <a:lnR w="12700" cap="flat" cmpd="sng" algn="ctr">
                      <a:solidFill>
                        <a:srgbClr val="0563C1"/>
                      </a:solidFill>
                      <a:prstDash val="solid"/>
                      <a:round/>
                      <a:headEnd type="none" w="med" len="med"/>
                      <a:tailEnd type="none" w="med" len="med"/>
                    </a:lnR>
                    <a:lnT w="12700" cap="flat" cmpd="sng" algn="ctr">
                      <a:solidFill>
                        <a:srgbClr val="0563C1"/>
                      </a:solidFill>
                      <a:prstDash val="solid"/>
                      <a:round/>
                      <a:headEnd type="none" w="med" len="med"/>
                      <a:tailEnd type="none" w="med" len="med"/>
                    </a:lnT>
                    <a:lnB w="12700" cap="flat" cmpd="sng" algn="ctr">
                      <a:solidFill>
                        <a:srgbClr val="0563C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2400" u="none" strike="noStrike" cap="none" dirty="0">
                          <a:latin typeface="Verdana" panose="020B0604030504040204" pitchFamily="34" charset="0"/>
                          <a:ea typeface="Verdana" panose="020B0604030504040204" pitchFamily="34" charset="0"/>
                          <a:cs typeface="Verdana" panose="020B0604030504040204" pitchFamily="34" charset="0"/>
                        </a:rPr>
                        <a:t>his</a:t>
                      </a:r>
                      <a:endParaRPr sz="2400" u="none" strike="noStrike" cap="none" dirty="0">
                        <a:latin typeface="Verdana" panose="020B0604030504040204" pitchFamily="34" charset="0"/>
                        <a:ea typeface="Verdana" panose="020B0604030504040204" pitchFamily="34" charset="0"/>
                        <a:cs typeface="Verdana" panose="020B0604030504040204" pitchFamily="34" charset="0"/>
                      </a:endParaRPr>
                    </a:p>
                  </a:txBody>
                  <a:tcPr marL="91425" marR="91425" marT="91425" marB="91425">
                    <a:lnL w="12700" cap="flat" cmpd="sng" algn="ctr">
                      <a:solidFill>
                        <a:srgbClr val="0563C1"/>
                      </a:solidFill>
                      <a:prstDash val="solid"/>
                      <a:round/>
                      <a:headEnd type="none" w="med" len="med"/>
                      <a:tailEnd type="none" w="med" len="med"/>
                    </a:lnL>
                    <a:lnR w="12700" cap="flat" cmpd="sng" algn="ctr">
                      <a:solidFill>
                        <a:srgbClr val="0563C1"/>
                      </a:solidFill>
                      <a:prstDash val="solid"/>
                      <a:round/>
                      <a:headEnd type="none" w="med" len="med"/>
                      <a:tailEnd type="none" w="med" len="med"/>
                    </a:lnR>
                    <a:lnT w="12700" cap="flat" cmpd="sng" algn="ctr">
                      <a:solidFill>
                        <a:srgbClr val="0563C1"/>
                      </a:solidFill>
                      <a:prstDash val="solid"/>
                      <a:round/>
                      <a:headEnd type="none" w="med" len="med"/>
                      <a:tailEnd type="none" w="med" len="med"/>
                    </a:lnT>
                    <a:lnB w="12700" cap="flat" cmpd="sng" algn="ctr">
                      <a:solidFill>
                        <a:srgbClr val="0563C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2400" b="1" u="none" strike="noStrike" cap="none" dirty="0">
                          <a:latin typeface="Verdana" panose="020B0604030504040204" pitchFamily="34" charset="0"/>
                          <a:ea typeface="Verdana" panose="020B0604030504040204" pitchFamily="34" charset="0"/>
                          <a:cs typeface="Verdana" panose="020B0604030504040204" pitchFamily="34" charset="0"/>
                        </a:rPr>
                        <a:t>his</a:t>
                      </a:r>
                      <a:endParaRPr sz="2400" b="1" u="none" strike="noStrike" cap="none" dirty="0">
                        <a:latin typeface="Verdana" panose="020B0604030504040204" pitchFamily="34" charset="0"/>
                        <a:ea typeface="Verdana" panose="020B0604030504040204" pitchFamily="34" charset="0"/>
                        <a:cs typeface="Verdana" panose="020B0604030504040204" pitchFamily="34" charset="0"/>
                      </a:endParaRPr>
                    </a:p>
                  </a:txBody>
                  <a:tcPr marL="91425" marR="91425" marT="91425" marB="91425">
                    <a:lnL w="12700" cap="flat" cmpd="sng" algn="ctr">
                      <a:solidFill>
                        <a:srgbClr val="0563C1"/>
                      </a:solidFill>
                      <a:prstDash val="solid"/>
                      <a:round/>
                      <a:headEnd type="none" w="med" len="med"/>
                      <a:tailEnd type="none" w="med" len="med"/>
                    </a:lnL>
                    <a:lnR w="12700" cap="flat" cmpd="sng" algn="ctr">
                      <a:solidFill>
                        <a:srgbClr val="0563C1"/>
                      </a:solidFill>
                      <a:prstDash val="solid"/>
                      <a:round/>
                      <a:headEnd type="none" w="med" len="med"/>
                      <a:tailEnd type="none" w="med" len="med"/>
                    </a:lnR>
                    <a:lnT w="12700" cap="flat" cmpd="sng" algn="ctr">
                      <a:solidFill>
                        <a:srgbClr val="0563C1"/>
                      </a:solidFill>
                      <a:prstDash val="solid"/>
                      <a:round/>
                      <a:headEnd type="none" w="med" len="med"/>
                      <a:tailEnd type="none" w="med" len="med"/>
                    </a:lnT>
                    <a:lnB w="12700" cap="flat" cmpd="sng" algn="ctr">
                      <a:solidFill>
                        <a:srgbClr val="0563C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000"/>
                        <a:buFont typeface="Arial"/>
                        <a:buNone/>
                      </a:pPr>
                      <a:r>
                        <a:rPr lang="en-US" sz="2400" u="none" strike="noStrike" cap="none" dirty="0">
                          <a:latin typeface="Verdana" panose="020B0604030504040204" pitchFamily="34" charset="0"/>
                          <a:ea typeface="Verdana" panose="020B0604030504040204" pitchFamily="34" charset="0"/>
                          <a:cs typeface="Verdana" panose="020B0604030504040204" pitchFamily="34" charset="0"/>
                        </a:rPr>
                        <a:t>The safe is </a:t>
                      </a:r>
                      <a:r>
                        <a:rPr lang="en-US" sz="2400" b="1" u="none" strike="noStrike" cap="none" dirty="0">
                          <a:latin typeface="Verdana" panose="020B0604030504040204" pitchFamily="34" charset="0"/>
                          <a:ea typeface="Verdana" panose="020B0604030504040204" pitchFamily="34" charset="0"/>
                          <a:cs typeface="Verdana" panose="020B0604030504040204" pitchFamily="34" charset="0"/>
                        </a:rPr>
                        <a:t>____</a:t>
                      </a:r>
                      <a:r>
                        <a:rPr lang="en-US" sz="2400" u="none" strike="noStrike" cap="none" dirty="0">
                          <a:latin typeface="Verdana" panose="020B0604030504040204" pitchFamily="34" charset="0"/>
                          <a:ea typeface="Verdana" panose="020B0604030504040204" pitchFamily="34" charset="0"/>
                          <a:cs typeface="Verdana" panose="020B0604030504040204" pitchFamily="34" charset="0"/>
                        </a:rPr>
                        <a:t>.</a:t>
                      </a:r>
                      <a:endParaRPr sz="2400" u="none" strike="noStrike" cap="none" dirty="0">
                        <a:latin typeface="Verdana" panose="020B0604030504040204" pitchFamily="34" charset="0"/>
                        <a:ea typeface="Verdana" panose="020B0604030504040204" pitchFamily="34" charset="0"/>
                        <a:cs typeface="Verdana" panose="020B0604030504040204" pitchFamily="34" charset="0"/>
                      </a:endParaRPr>
                    </a:p>
                  </a:txBody>
                  <a:tcPr marL="91425" marR="91425" marT="91425" marB="91425">
                    <a:lnL w="12700" cap="flat" cmpd="sng" algn="ctr">
                      <a:solidFill>
                        <a:srgbClr val="0563C1"/>
                      </a:solidFill>
                      <a:prstDash val="solid"/>
                      <a:round/>
                      <a:headEnd type="none" w="med" len="med"/>
                      <a:tailEnd type="none" w="med" len="med"/>
                    </a:lnL>
                    <a:lnR w="12700" cap="flat" cmpd="sng" algn="ctr">
                      <a:solidFill>
                        <a:srgbClr val="0563C1"/>
                      </a:solidFill>
                      <a:prstDash val="solid"/>
                      <a:round/>
                      <a:headEnd type="none" w="med" len="med"/>
                      <a:tailEnd type="none" w="med" len="med"/>
                    </a:lnR>
                    <a:lnT w="12700" cap="flat" cmpd="sng" algn="ctr">
                      <a:solidFill>
                        <a:srgbClr val="0563C1"/>
                      </a:solidFill>
                      <a:prstDash val="solid"/>
                      <a:round/>
                      <a:headEnd type="none" w="med" len="med"/>
                      <a:tailEnd type="none" w="med" len="med"/>
                    </a:lnT>
                    <a:lnB w="12700" cap="flat" cmpd="sng" algn="ctr">
                      <a:solidFill>
                        <a:srgbClr val="0563C1"/>
                      </a:solidFill>
                      <a:prstDash val="solid"/>
                      <a:round/>
                      <a:headEnd type="none" w="med" len="med"/>
                      <a:tailEnd type="none" w="med" len="med"/>
                    </a:lnB>
                  </a:tcPr>
                </a:tc>
                <a:extLst>
                  <a:ext uri="{0D108BD9-81ED-4DB2-BD59-A6C34878D82A}">
                    <a16:rowId xmlns:a16="http://schemas.microsoft.com/office/drawing/2014/main" val="10003"/>
                  </a:ext>
                </a:extLst>
              </a:tr>
              <a:tr h="777843">
                <a:tc>
                  <a:txBody>
                    <a:bodyPr/>
                    <a:lstStyle/>
                    <a:p>
                      <a:pPr marL="0" marR="0" lvl="0" indent="0" algn="ctr" rtl="0">
                        <a:lnSpc>
                          <a:spcPct val="100000"/>
                        </a:lnSpc>
                        <a:spcBef>
                          <a:spcPts val="0"/>
                        </a:spcBef>
                        <a:spcAft>
                          <a:spcPts val="0"/>
                        </a:spcAft>
                        <a:buClr>
                          <a:srgbClr val="000000"/>
                        </a:buClr>
                        <a:buSzPts val="2000"/>
                        <a:buFont typeface="Arial"/>
                        <a:buNone/>
                      </a:pPr>
                      <a:r>
                        <a:rPr lang="en-US" sz="2400" u="none" strike="noStrike" cap="none" dirty="0">
                          <a:latin typeface="Verdana" panose="020B0604030504040204" pitchFamily="34" charset="0"/>
                          <a:ea typeface="Verdana" panose="020B0604030504040204" pitchFamily="34" charset="0"/>
                          <a:cs typeface="Verdana" panose="020B0604030504040204" pitchFamily="34" charset="0"/>
                        </a:rPr>
                        <a:t>4</a:t>
                      </a:r>
                      <a:endParaRPr sz="2400" u="none" strike="noStrike" cap="none" dirty="0">
                        <a:latin typeface="Verdana" panose="020B0604030504040204" pitchFamily="34" charset="0"/>
                        <a:ea typeface="Verdana" panose="020B0604030504040204" pitchFamily="34" charset="0"/>
                        <a:cs typeface="Verdana" panose="020B0604030504040204" pitchFamily="34" charset="0"/>
                      </a:endParaRPr>
                    </a:p>
                  </a:txBody>
                  <a:tcPr marL="91425" marR="91425" marT="91425" marB="91425">
                    <a:lnL w="12700" cap="flat" cmpd="sng" algn="ctr">
                      <a:solidFill>
                        <a:srgbClr val="0563C1"/>
                      </a:solidFill>
                      <a:prstDash val="solid"/>
                      <a:round/>
                      <a:headEnd type="none" w="med" len="med"/>
                      <a:tailEnd type="none" w="med" len="med"/>
                    </a:lnL>
                    <a:lnR w="12700" cap="flat" cmpd="sng" algn="ctr">
                      <a:solidFill>
                        <a:srgbClr val="0563C1"/>
                      </a:solidFill>
                      <a:prstDash val="solid"/>
                      <a:round/>
                      <a:headEnd type="none" w="med" len="med"/>
                      <a:tailEnd type="none" w="med" len="med"/>
                    </a:lnR>
                    <a:lnT w="12700" cap="flat" cmpd="sng" algn="ctr">
                      <a:solidFill>
                        <a:srgbClr val="0563C1"/>
                      </a:solidFill>
                      <a:prstDash val="solid"/>
                      <a:round/>
                      <a:headEnd type="none" w="med" len="med"/>
                      <a:tailEnd type="none" w="med" len="med"/>
                    </a:lnT>
                    <a:lnB w="12700" cap="flat" cmpd="sng" algn="ctr">
                      <a:solidFill>
                        <a:srgbClr val="0563C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2400" u="none" strike="noStrike" cap="none" dirty="0">
                          <a:latin typeface="Verdana" panose="020B0604030504040204" pitchFamily="34" charset="0"/>
                          <a:ea typeface="Verdana" panose="020B0604030504040204" pitchFamily="34" charset="0"/>
                          <a:cs typeface="Verdana" panose="020B0604030504040204" pitchFamily="34" charset="0"/>
                        </a:rPr>
                        <a:t>she</a:t>
                      </a:r>
                      <a:endParaRPr sz="2400" u="none" strike="noStrike" cap="none" dirty="0">
                        <a:latin typeface="Verdana" panose="020B0604030504040204" pitchFamily="34" charset="0"/>
                        <a:ea typeface="Verdana" panose="020B0604030504040204" pitchFamily="34" charset="0"/>
                        <a:cs typeface="Verdana" panose="020B0604030504040204" pitchFamily="34" charset="0"/>
                      </a:endParaRPr>
                    </a:p>
                  </a:txBody>
                  <a:tcPr marL="91425" marR="91425" marT="91425" marB="91425">
                    <a:lnL w="12700" cap="flat" cmpd="sng" algn="ctr">
                      <a:solidFill>
                        <a:srgbClr val="0563C1"/>
                      </a:solidFill>
                      <a:prstDash val="solid"/>
                      <a:round/>
                      <a:headEnd type="none" w="med" len="med"/>
                      <a:tailEnd type="none" w="med" len="med"/>
                    </a:lnL>
                    <a:lnR w="12700" cap="flat" cmpd="sng" algn="ctr">
                      <a:solidFill>
                        <a:srgbClr val="0563C1"/>
                      </a:solidFill>
                      <a:prstDash val="solid"/>
                      <a:round/>
                      <a:headEnd type="none" w="med" len="med"/>
                      <a:tailEnd type="none" w="med" len="med"/>
                    </a:lnR>
                    <a:lnT w="12700" cap="flat" cmpd="sng" algn="ctr">
                      <a:solidFill>
                        <a:srgbClr val="0563C1"/>
                      </a:solidFill>
                      <a:prstDash val="solid"/>
                      <a:round/>
                      <a:headEnd type="none" w="med" len="med"/>
                      <a:tailEnd type="none" w="med" len="med"/>
                    </a:lnT>
                    <a:lnB w="12700" cap="flat" cmpd="sng" algn="ctr">
                      <a:solidFill>
                        <a:srgbClr val="0563C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2400" u="none" strike="noStrike" cap="none" dirty="0">
                          <a:latin typeface="Verdana" panose="020B0604030504040204" pitchFamily="34" charset="0"/>
                          <a:ea typeface="Verdana" panose="020B0604030504040204" pitchFamily="34" charset="0"/>
                          <a:cs typeface="Verdana" panose="020B0604030504040204" pitchFamily="34" charset="0"/>
                        </a:rPr>
                        <a:t>her</a:t>
                      </a:r>
                      <a:endParaRPr sz="2400" u="none" strike="noStrike" cap="none" dirty="0">
                        <a:latin typeface="Verdana" panose="020B0604030504040204" pitchFamily="34" charset="0"/>
                        <a:ea typeface="Verdana" panose="020B0604030504040204" pitchFamily="34" charset="0"/>
                        <a:cs typeface="Verdana" panose="020B0604030504040204" pitchFamily="34" charset="0"/>
                      </a:endParaRPr>
                    </a:p>
                  </a:txBody>
                  <a:tcPr marL="91425" marR="91425" marT="91425" marB="91425">
                    <a:lnL w="12700" cap="flat" cmpd="sng" algn="ctr">
                      <a:solidFill>
                        <a:srgbClr val="0563C1"/>
                      </a:solidFill>
                      <a:prstDash val="solid"/>
                      <a:round/>
                      <a:headEnd type="none" w="med" len="med"/>
                      <a:tailEnd type="none" w="med" len="med"/>
                    </a:lnL>
                    <a:lnR w="12700" cap="flat" cmpd="sng" algn="ctr">
                      <a:solidFill>
                        <a:srgbClr val="0563C1"/>
                      </a:solidFill>
                      <a:prstDash val="solid"/>
                      <a:round/>
                      <a:headEnd type="none" w="med" len="med"/>
                      <a:tailEnd type="none" w="med" len="med"/>
                    </a:lnR>
                    <a:lnT w="12700" cap="flat" cmpd="sng" algn="ctr">
                      <a:solidFill>
                        <a:srgbClr val="0563C1"/>
                      </a:solidFill>
                      <a:prstDash val="solid"/>
                      <a:round/>
                      <a:headEnd type="none" w="med" len="med"/>
                      <a:tailEnd type="none" w="med" len="med"/>
                    </a:lnT>
                    <a:lnB w="12700" cap="flat" cmpd="sng" algn="ctr">
                      <a:solidFill>
                        <a:srgbClr val="0563C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2400" u="none" strike="noStrike" cap="none" dirty="0">
                          <a:latin typeface="Verdana" panose="020B0604030504040204" pitchFamily="34" charset="0"/>
                          <a:ea typeface="Verdana" panose="020B0604030504040204" pitchFamily="34" charset="0"/>
                          <a:cs typeface="Verdana" panose="020B0604030504040204" pitchFamily="34" charset="0"/>
                        </a:rPr>
                        <a:t>her</a:t>
                      </a:r>
                      <a:endParaRPr sz="2400" u="none" strike="noStrike" cap="none" dirty="0">
                        <a:latin typeface="Verdana" panose="020B0604030504040204" pitchFamily="34" charset="0"/>
                        <a:ea typeface="Verdana" panose="020B0604030504040204" pitchFamily="34" charset="0"/>
                        <a:cs typeface="Verdana" panose="020B0604030504040204" pitchFamily="34" charset="0"/>
                      </a:endParaRPr>
                    </a:p>
                  </a:txBody>
                  <a:tcPr marL="91425" marR="91425" marT="91425" marB="91425">
                    <a:lnL w="12700" cap="flat" cmpd="sng" algn="ctr">
                      <a:solidFill>
                        <a:srgbClr val="0563C1"/>
                      </a:solidFill>
                      <a:prstDash val="solid"/>
                      <a:round/>
                      <a:headEnd type="none" w="med" len="med"/>
                      <a:tailEnd type="none" w="med" len="med"/>
                    </a:lnL>
                    <a:lnR w="12700" cap="flat" cmpd="sng" algn="ctr">
                      <a:solidFill>
                        <a:srgbClr val="0563C1"/>
                      </a:solidFill>
                      <a:prstDash val="solid"/>
                      <a:round/>
                      <a:headEnd type="none" w="med" len="med"/>
                      <a:tailEnd type="none" w="med" len="med"/>
                    </a:lnR>
                    <a:lnT w="12700" cap="flat" cmpd="sng" algn="ctr">
                      <a:solidFill>
                        <a:srgbClr val="0563C1"/>
                      </a:solidFill>
                      <a:prstDash val="solid"/>
                      <a:round/>
                      <a:headEnd type="none" w="med" len="med"/>
                      <a:tailEnd type="none" w="med" len="med"/>
                    </a:lnT>
                    <a:lnB w="12700" cap="flat" cmpd="sng" algn="ctr">
                      <a:solidFill>
                        <a:srgbClr val="0563C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2400" b="1" u="none" strike="noStrike" cap="none" dirty="0">
                          <a:latin typeface="Verdana" panose="020B0604030504040204" pitchFamily="34" charset="0"/>
                          <a:ea typeface="Verdana" panose="020B0604030504040204" pitchFamily="34" charset="0"/>
                          <a:cs typeface="Verdana" panose="020B0604030504040204" pitchFamily="34" charset="0"/>
                        </a:rPr>
                        <a:t>hers</a:t>
                      </a:r>
                      <a:endParaRPr sz="2400" b="1" u="none" strike="noStrike" cap="none" dirty="0">
                        <a:latin typeface="Verdana" panose="020B0604030504040204" pitchFamily="34" charset="0"/>
                        <a:ea typeface="Verdana" panose="020B0604030504040204" pitchFamily="34" charset="0"/>
                        <a:cs typeface="Verdana" panose="020B0604030504040204" pitchFamily="34" charset="0"/>
                      </a:endParaRPr>
                    </a:p>
                  </a:txBody>
                  <a:tcPr marL="91425" marR="91425" marT="91425" marB="91425">
                    <a:lnL w="12700" cap="flat" cmpd="sng" algn="ctr">
                      <a:solidFill>
                        <a:srgbClr val="0563C1"/>
                      </a:solidFill>
                      <a:prstDash val="solid"/>
                      <a:round/>
                      <a:headEnd type="none" w="med" len="med"/>
                      <a:tailEnd type="none" w="med" len="med"/>
                    </a:lnL>
                    <a:lnR w="12700" cap="flat" cmpd="sng" algn="ctr">
                      <a:solidFill>
                        <a:srgbClr val="0563C1"/>
                      </a:solidFill>
                      <a:prstDash val="solid"/>
                      <a:round/>
                      <a:headEnd type="none" w="med" len="med"/>
                      <a:tailEnd type="none" w="med" len="med"/>
                    </a:lnR>
                    <a:lnT w="12700" cap="flat" cmpd="sng" algn="ctr">
                      <a:solidFill>
                        <a:srgbClr val="0563C1"/>
                      </a:solidFill>
                      <a:prstDash val="solid"/>
                      <a:round/>
                      <a:headEnd type="none" w="med" len="med"/>
                      <a:tailEnd type="none" w="med" len="med"/>
                    </a:lnT>
                    <a:lnB w="12700" cap="flat" cmpd="sng" algn="ctr">
                      <a:solidFill>
                        <a:srgbClr val="0563C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000"/>
                        <a:buFont typeface="Arial"/>
                        <a:buNone/>
                      </a:pPr>
                      <a:r>
                        <a:rPr lang="en-US" sz="2400" u="none" strike="noStrike" cap="none" dirty="0">
                          <a:latin typeface="Verdana" panose="020B0604030504040204" pitchFamily="34" charset="0"/>
                          <a:ea typeface="Verdana" panose="020B0604030504040204" pitchFamily="34" charset="0"/>
                          <a:cs typeface="Verdana" panose="020B0604030504040204" pitchFamily="34" charset="0"/>
                        </a:rPr>
                        <a:t>This is </a:t>
                      </a:r>
                      <a:r>
                        <a:rPr lang="en-US" sz="2400" b="1" u="none" strike="noStrike" cap="none" dirty="0">
                          <a:latin typeface="Verdana" panose="020B0604030504040204" pitchFamily="34" charset="0"/>
                          <a:ea typeface="Verdana" panose="020B0604030504040204" pitchFamily="34" charset="0"/>
                          <a:cs typeface="Verdana" panose="020B0604030504040204" pitchFamily="34" charset="0"/>
                        </a:rPr>
                        <a:t>_____.</a:t>
                      </a:r>
                      <a:endParaRPr sz="2400" b="1" u="none" strike="noStrike" cap="none" dirty="0">
                        <a:latin typeface="Verdana" panose="020B0604030504040204" pitchFamily="34" charset="0"/>
                        <a:ea typeface="Verdana" panose="020B0604030504040204" pitchFamily="34" charset="0"/>
                        <a:cs typeface="Verdana" panose="020B0604030504040204" pitchFamily="34" charset="0"/>
                      </a:endParaRPr>
                    </a:p>
                  </a:txBody>
                  <a:tcPr marL="91425" marR="91425" marT="91425" marB="91425">
                    <a:lnL w="12700" cap="flat" cmpd="sng" algn="ctr">
                      <a:solidFill>
                        <a:srgbClr val="0563C1"/>
                      </a:solidFill>
                      <a:prstDash val="solid"/>
                      <a:round/>
                      <a:headEnd type="none" w="med" len="med"/>
                      <a:tailEnd type="none" w="med" len="med"/>
                    </a:lnL>
                    <a:lnR w="12700" cap="flat" cmpd="sng" algn="ctr">
                      <a:solidFill>
                        <a:srgbClr val="0563C1"/>
                      </a:solidFill>
                      <a:prstDash val="solid"/>
                      <a:round/>
                      <a:headEnd type="none" w="med" len="med"/>
                      <a:tailEnd type="none" w="med" len="med"/>
                    </a:lnR>
                    <a:lnT w="12700" cap="flat" cmpd="sng" algn="ctr">
                      <a:solidFill>
                        <a:srgbClr val="0563C1"/>
                      </a:solidFill>
                      <a:prstDash val="solid"/>
                      <a:round/>
                      <a:headEnd type="none" w="med" len="med"/>
                      <a:tailEnd type="none" w="med" len="med"/>
                    </a:lnT>
                    <a:lnB w="12700" cap="flat" cmpd="sng" algn="ctr">
                      <a:solidFill>
                        <a:srgbClr val="0563C1"/>
                      </a:solidFill>
                      <a:prstDash val="solid"/>
                      <a:round/>
                      <a:headEnd type="none" w="med" len="med"/>
                      <a:tailEnd type="none" w="med" len="med"/>
                    </a:lnB>
                  </a:tcPr>
                </a:tc>
                <a:extLst>
                  <a:ext uri="{0D108BD9-81ED-4DB2-BD59-A6C34878D82A}">
                    <a16:rowId xmlns:a16="http://schemas.microsoft.com/office/drawing/2014/main" val="10004"/>
                  </a:ext>
                </a:extLst>
              </a:tr>
              <a:tr h="777843">
                <a:tc>
                  <a:txBody>
                    <a:bodyPr/>
                    <a:lstStyle/>
                    <a:p>
                      <a:pPr marL="0" marR="0" lvl="0" indent="0" algn="ctr" rtl="0">
                        <a:lnSpc>
                          <a:spcPct val="100000"/>
                        </a:lnSpc>
                        <a:spcBef>
                          <a:spcPts val="0"/>
                        </a:spcBef>
                        <a:spcAft>
                          <a:spcPts val="0"/>
                        </a:spcAft>
                        <a:buClr>
                          <a:srgbClr val="000000"/>
                        </a:buClr>
                        <a:buSzPts val="2000"/>
                        <a:buFont typeface="Arial"/>
                        <a:buNone/>
                      </a:pPr>
                      <a:r>
                        <a:rPr lang="en-US" sz="2400" u="none" strike="noStrike" cap="none" dirty="0">
                          <a:latin typeface="Verdana" panose="020B0604030504040204" pitchFamily="34" charset="0"/>
                          <a:ea typeface="Verdana" panose="020B0604030504040204" pitchFamily="34" charset="0"/>
                          <a:cs typeface="Verdana" panose="020B0604030504040204" pitchFamily="34" charset="0"/>
                        </a:rPr>
                        <a:t>5</a:t>
                      </a:r>
                      <a:endParaRPr sz="2400" u="none" strike="noStrike" cap="none" dirty="0">
                        <a:latin typeface="Verdana" panose="020B0604030504040204" pitchFamily="34" charset="0"/>
                        <a:ea typeface="Verdana" panose="020B0604030504040204" pitchFamily="34" charset="0"/>
                        <a:cs typeface="Verdana" panose="020B0604030504040204" pitchFamily="34" charset="0"/>
                      </a:endParaRPr>
                    </a:p>
                  </a:txBody>
                  <a:tcPr marL="91425" marR="91425" marT="91425" marB="91425">
                    <a:lnL w="12700" cap="flat" cmpd="sng" algn="ctr">
                      <a:solidFill>
                        <a:srgbClr val="0563C1"/>
                      </a:solidFill>
                      <a:prstDash val="solid"/>
                      <a:round/>
                      <a:headEnd type="none" w="med" len="med"/>
                      <a:tailEnd type="none" w="med" len="med"/>
                    </a:lnL>
                    <a:lnR w="12700" cap="flat" cmpd="sng" algn="ctr">
                      <a:solidFill>
                        <a:srgbClr val="0563C1"/>
                      </a:solidFill>
                      <a:prstDash val="solid"/>
                      <a:round/>
                      <a:headEnd type="none" w="med" len="med"/>
                      <a:tailEnd type="none" w="med" len="med"/>
                    </a:lnR>
                    <a:lnT w="12700" cap="flat" cmpd="sng" algn="ctr">
                      <a:solidFill>
                        <a:srgbClr val="0563C1"/>
                      </a:solidFill>
                      <a:prstDash val="solid"/>
                      <a:round/>
                      <a:headEnd type="none" w="med" len="med"/>
                      <a:tailEnd type="none" w="med" len="med"/>
                    </a:lnT>
                    <a:lnB w="12700" cap="flat" cmpd="sng" algn="ctr">
                      <a:solidFill>
                        <a:srgbClr val="0563C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2400" u="none" strike="noStrike" cap="none">
                          <a:latin typeface="Verdana" panose="020B0604030504040204" pitchFamily="34" charset="0"/>
                          <a:ea typeface="Verdana" panose="020B0604030504040204" pitchFamily="34" charset="0"/>
                          <a:cs typeface="Verdana" panose="020B0604030504040204" pitchFamily="34" charset="0"/>
                        </a:rPr>
                        <a:t>we</a:t>
                      </a:r>
                      <a:endParaRPr sz="2400" u="none" strike="noStrike" cap="none">
                        <a:latin typeface="Verdana" panose="020B0604030504040204" pitchFamily="34" charset="0"/>
                        <a:ea typeface="Verdana" panose="020B0604030504040204" pitchFamily="34" charset="0"/>
                        <a:cs typeface="Verdana" panose="020B0604030504040204" pitchFamily="34" charset="0"/>
                      </a:endParaRPr>
                    </a:p>
                  </a:txBody>
                  <a:tcPr marL="91425" marR="91425" marT="91425" marB="91425">
                    <a:lnL w="12700" cap="flat" cmpd="sng" algn="ctr">
                      <a:solidFill>
                        <a:srgbClr val="0563C1"/>
                      </a:solidFill>
                      <a:prstDash val="solid"/>
                      <a:round/>
                      <a:headEnd type="none" w="med" len="med"/>
                      <a:tailEnd type="none" w="med" len="med"/>
                    </a:lnL>
                    <a:lnR w="12700" cap="flat" cmpd="sng" algn="ctr">
                      <a:solidFill>
                        <a:srgbClr val="0563C1"/>
                      </a:solidFill>
                      <a:prstDash val="solid"/>
                      <a:round/>
                      <a:headEnd type="none" w="med" len="med"/>
                      <a:tailEnd type="none" w="med" len="med"/>
                    </a:lnR>
                    <a:lnT w="12700" cap="flat" cmpd="sng" algn="ctr">
                      <a:solidFill>
                        <a:srgbClr val="0563C1"/>
                      </a:solidFill>
                      <a:prstDash val="solid"/>
                      <a:round/>
                      <a:headEnd type="none" w="med" len="med"/>
                      <a:tailEnd type="none" w="med" len="med"/>
                    </a:lnT>
                    <a:lnB w="12700" cap="flat" cmpd="sng" algn="ctr">
                      <a:solidFill>
                        <a:srgbClr val="0563C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2400" u="none" strike="noStrike" cap="none">
                          <a:latin typeface="Verdana" panose="020B0604030504040204" pitchFamily="34" charset="0"/>
                          <a:ea typeface="Verdana" panose="020B0604030504040204" pitchFamily="34" charset="0"/>
                          <a:cs typeface="Verdana" panose="020B0604030504040204" pitchFamily="34" charset="0"/>
                        </a:rPr>
                        <a:t>us</a:t>
                      </a:r>
                      <a:endParaRPr sz="2400" u="none" strike="noStrike" cap="none">
                        <a:latin typeface="Verdana" panose="020B0604030504040204" pitchFamily="34" charset="0"/>
                        <a:ea typeface="Verdana" panose="020B0604030504040204" pitchFamily="34" charset="0"/>
                        <a:cs typeface="Verdana" panose="020B0604030504040204" pitchFamily="34" charset="0"/>
                      </a:endParaRPr>
                    </a:p>
                  </a:txBody>
                  <a:tcPr marL="91425" marR="91425" marT="91425" marB="91425">
                    <a:lnL w="12700" cap="flat" cmpd="sng" algn="ctr">
                      <a:solidFill>
                        <a:srgbClr val="0563C1"/>
                      </a:solidFill>
                      <a:prstDash val="solid"/>
                      <a:round/>
                      <a:headEnd type="none" w="med" len="med"/>
                      <a:tailEnd type="none" w="med" len="med"/>
                    </a:lnL>
                    <a:lnR w="12700" cap="flat" cmpd="sng" algn="ctr">
                      <a:solidFill>
                        <a:srgbClr val="0563C1"/>
                      </a:solidFill>
                      <a:prstDash val="solid"/>
                      <a:round/>
                      <a:headEnd type="none" w="med" len="med"/>
                      <a:tailEnd type="none" w="med" len="med"/>
                    </a:lnR>
                    <a:lnT w="12700" cap="flat" cmpd="sng" algn="ctr">
                      <a:solidFill>
                        <a:srgbClr val="0563C1"/>
                      </a:solidFill>
                      <a:prstDash val="solid"/>
                      <a:round/>
                      <a:headEnd type="none" w="med" len="med"/>
                      <a:tailEnd type="none" w="med" len="med"/>
                    </a:lnT>
                    <a:lnB w="12700" cap="flat" cmpd="sng" algn="ctr">
                      <a:solidFill>
                        <a:srgbClr val="0563C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2400" u="none" strike="noStrike" cap="none">
                          <a:latin typeface="Verdana" panose="020B0604030504040204" pitchFamily="34" charset="0"/>
                          <a:ea typeface="Verdana" panose="020B0604030504040204" pitchFamily="34" charset="0"/>
                          <a:cs typeface="Verdana" panose="020B0604030504040204" pitchFamily="34" charset="0"/>
                        </a:rPr>
                        <a:t>our</a:t>
                      </a:r>
                      <a:endParaRPr sz="2400" u="none" strike="noStrike" cap="none">
                        <a:latin typeface="Verdana" panose="020B0604030504040204" pitchFamily="34" charset="0"/>
                        <a:ea typeface="Verdana" panose="020B0604030504040204" pitchFamily="34" charset="0"/>
                        <a:cs typeface="Verdana" panose="020B0604030504040204" pitchFamily="34" charset="0"/>
                      </a:endParaRPr>
                    </a:p>
                  </a:txBody>
                  <a:tcPr marL="91425" marR="91425" marT="91425" marB="91425">
                    <a:lnL w="12700" cap="flat" cmpd="sng" algn="ctr">
                      <a:solidFill>
                        <a:srgbClr val="0563C1"/>
                      </a:solidFill>
                      <a:prstDash val="solid"/>
                      <a:round/>
                      <a:headEnd type="none" w="med" len="med"/>
                      <a:tailEnd type="none" w="med" len="med"/>
                    </a:lnL>
                    <a:lnR w="12700" cap="flat" cmpd="sng" algn="ctr">
                      <a:solidFill>
                        <a:srgbClr val="0563C1"/>
                      </a:solidFill>
                      <a:prstDash val="solid"/>
                      <a:round/>
                      <a:headEnd type="none" w="med" len="med"/>
                      <a:tailEnd type="none" w="med" len="med"/>
                    </a:lnR>
                    <a:lnT w="12700" cap="flat" cmpd="sng" algn="ctr">
                      <a:solidFill>
                        <a:srgbClr val="0563C1"/>
                      </a:solidFill>
                      <a:prstDash val="solid"/>
                      <a:round/>
                      <a:headEnd type="none" w="med" len="med"/>
                      <a:tailEnd type="none" w="med" len="med"/>
                    </a:lnT>
                    <a:lnB w="12700" cap="flat" cmpd="sng" algn="ctr">
                      <a:solidFill>
                        <a:srgbClr val="0563C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2400" b="1" u="none" strike="noStrike" cap="none" dirty="0">
                          <a:latin typeface="Verdana" panose="020B0604030504040204" pitchFamily="34" charset="0"/>
                          <a:ea typeface="Verdana" panose="020B0604030504040204" pitchFamily="34" charset="0"/>
                          <a:cs typeface="Verdana" panose="020B0604030504040204" pitchFamily="34" charset="0"/>
                        </a:rPr>
                        <a:t>ours</a:t>
                      </a:r>
                      <a:endParaRPr sz="2400" b="1" u="none" strike="noStrike" cap="none" dirty="0">
                        <a:latin typeface="Verdana" panose="020B0604030504040204" pitchFamily="34" charset="0"/>
                        <a:ea typeface="Verdana" panose="020B0604030504040204" pitchFamily="34" charset="0"/>
                        <a:cs typeface="Verdana" panose="020B0604030504040204" pitchFamily="34" charset="0"/>
                      </a:endParaRPr>
                    </a:p>
                  </a:txBody>
                  <a:tcPr marL="91425" marR="91425" marT="91425" marB="91425">
                    <a:lnL w="12700" cap="flat" cmpd="sng" algn="ctr">
                      <a:solidFill>
                        <a:srgbClr val="0563C1"/>
                      </a:solidFill>
                      <a:prstDash val="solid"/>
                      <a:round/>
                      <a:headEnd type="none" w="med" len="med"/>
                      <a:tailEnd type="none" w="med" len="med"/>
                    </a:lnL>
                    <a:lnR w="12700" cap="flat" cmpd="sng" algn="ctr">
                      <a:solidFill>
                        <a:srgbClr val="0563C1"/>
                      </a:solidFill>
                      <a:prstDash val="solid"/>
                      <a:round/>
                      <a:headEnd type="none" w="med" len="med"/>
                      <a:tailEnd type="none" w="med" len="med"/>
                    </a:lnR>
                    <a:lnT w="12700" cap="flat" cmpd="sng" algn="ctr">
                      <a:solidFill>
                        <a:srgbClr val="0563C1"/>
                      </a:solidFill>
                      <a:prstDash val="solid"/>
                      <a:round/>
                      <a:headEnd type="none" w="med" len="med"/>
                      <a:tailEnd type="none" w="med" len="med"/>
                    </a:lnT>
                    <a:lnB w="12700" cap="flat" cmpd="sng" algn="ctr">
                      <a:solidFill>
                        <a:srgbClr val="0563C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000"/>
                        <a:buFont typeface="Arial"/>
                        <a:buNone/>
                      </a:pPr>
                      <a:r>
                        <a:rPr lang="en-US" sz="2400" u="none" strike="noStrike" cap="none" dirty="0">
                          <a:latin typeface="Verdana" panose="020B0604030504040204" pitchFamily="34" charset="0"/>
                          <a:ea typeface="Verdana" panose="020B0604030504040204" pitchFamily="34" charset="0"/>
                          <a:cs typeface="Verdana" panose="020B0604030504040204" pitchFamily="34" charset="0"/>
                        </a:rPr>
                        <a:t>That loan is </a:t>
                      </a:r>
                      <a:r>
                        <a:rPr lang="en-US" sz="2400" b="1" u="none" strike="noStrike" cap="none" dirty="0">
                          <a:latin typeface="Verdana" panose="020B0604030504040204" pitchFamily="34" charset="0"/>
                          <a:ea typeface="Verdana" panose="020B0604030504040204" pitchFamily="34" charset="0"/>
                          <a:cs typeface="Verdana" panose="020B0604030504040204" pitchFamily="34" charset="0"/>
                        </a:rPr>
                        <a:t>_____.</a:t>
                      </a:r>
                      <a:endParaRPr sz="2400" b="1" u="none" strike="noStrike" cap="none" dirty="0">
                        <a:latin typeface="Verdana" panose="020B0604030504040204" pitchFamily="34" charset="0"/>
                        <a:ea typeface="Verdana" panose="020B0604030504040204" pitchFamily="34" charset="0"/>
                        <a:cs typeface="Verdana" panose="020B0604030504040204" pitchFamily="34" charset="0"/>
                      </a:endParaRPr>
                    </a:p>
                  </a:txBody>
                  <a:tcPr marL="91425" marR="91425" marT="91425" marB="91425">
                    <a:lnL w="12700" cap="flat" cmpd="sng" algn="ctr">
                      <a:solidFill>
                        <a:srgbClr val="0563C1"/>
                      </a:solidFill>
                      <a:prstDash val="solid"/>
                      <a:round/>
                      <a:headEnd type="none" w="med" len="med"/>
                      <a:tailEnd type="none" w="med" len="med"/>
                    </a:lnL>
                    <a:lnR w="12700" cap="flat" cmpd="sng" algn="ctr">
                      <a:solidFill>
                        <a:srgbClr val="0563C1"/>
                      </a:solidFill>
                      <a:prstDash val="solid"/>
                      <a:round/>
                      <a:headEnd type="none" w="med" len="med"/>
                      <a:tailEnd type="none" w="med" len="med"/>
                    </a:lnR>
                    <a:lnT w="12700" cap="flat" cmpd="sng" algn="ctr">
                      <a:solidFill>
                        <a:srgbClr val="0563C1"/>
                      </a:solidFill>
                      <a:prstDash val="solid"/>
                      <a:round/>
                      <a:headEnd type="none" w="med" len="med"/>
                      <a:tailEnd type="none" w="med" len="med"/>
                    </a:lnT>
                    <a:lnB w="12700" cap="flat" cmpd="sng" algn="ctr">
                      <a:solidFill>
                        <a:srgbClr val="0563C1"/>
                      </a:solidFill>
                      <a:prstDash val="solid"/>
                      <a:round/>
                      <a:headEnd type="none" w="med" len="med"/>
                      <a:tailEnd type="none" w="med" len="med"/>
                    </a:lnB>
                  </a:tcPr>
                </a:tc>
                <a:extLst>
                  <a:ext uri="{0D108BD9-81ED-4DB2-BD59-A6C34878D82A}">
                    <a16:rowId xmlns:a16="http://schemas.microsoft.com/office/drawing/2014/main" val="10005"/>
                  </a:ext>
                </a:extLst>
              </a:tr>
              <a:tr h="777843">
                <a:tc>
                  <a:txBody>
                    <a:bodyPr/>
                    <a:lstStyle/>
                    <a:p>
                      <a:pPr marL="0" marR="0" lvl="0" indent="0" algn="ctr" rtl="0">
                        <a:lnSpc>
                          <a:spcPct val="100000"/>
                        </a:lnSpc>
                        <a:spcBef>
                          <a:spcPts val="0"/>
                        </a:spcBef>
                        <a:spcAft>
                          <a:spcPts val="0"/>
                        </a:spcAft>
                        <a:buClr>
                          <a:srgbClr val="000000"/>
                        </a:buClr>
                        <a:buSzPts val="2000"/>
                        <a:buFont typeface="Arial"/>
                        <a:buNone/>
                      </a:pPr>
                      <a:r>
                        <a:rPr lang="en-US" sz="2400" u="none" strike="noStrike" cap="none" dirty="0">
                          <a:latin typeface="Verdana" panose="020B0604030504040204" pitchFamily="34" charset="0"/>
                          <a:ea typeface="Verdana" panose="020B0604030504040204" pitchFamily="34" charset="0"/>
                          <a:cs typeface="Verdana" panose="020B0604030504040204" pitchFamily="34" charset="0"/>
                        </a:rPr>
                        <a:t>6</a:t>
                      </a:r>
                      <a:endParaRPr sz="2400" u="none" strike="noStrike" cap="none" dirty="0">
                        <a:latin typeface="Verdana" panose="020B0604030504040204" pitchFamily="34" charset="0"/>
                        <a:ea typeface="Verdana" panose="020B0604030504040204" pitchFamily="34" charset="0"/>
                        <a:cs typeface="Verdana" panose="020B0604030504040204" pitchFamily="34" charset="0"/>
                      </a:endParaRPr>
                    </a:p>
                  </a:txBody>
                  <a:tcPr marL="91425" marR="91425" marT="91425" marB="91425">
                    <a:lnL w="12700" cap="flat" cmpd="sng" algn="ctr">
                      <a:solidFill>
                        <a:srgbClr val="0563C1"/>
                      </a:solidFill>
                      <a:prstDash val="solid"/>
                      <a:round/>
                      <a:headEnd type="none" w="med" len="med"/>
                      <a:tailEnd type="none" w="med" len="med"/>
                    </a:lnL>
                    <a:lnR w="12700" cap="flat" cmpd="sng" algn="ctr">
                      <a:solidFill>
                        <a:srgbClr val="0563C1"/>
                      </a:solidFill>
                      <a:prstDash val="solid"/>
                      <a:round/>
                      <a:headEnd type="none" w="med" len="med"/>
                      <a:tailEnd type="none" w="med" len="med"/>
                    </a:lnR>
                    <a:lnT w="12700" cap="flat" cmpd="sng" algn="ctr">
                      <a:solidFill>
                        <a:srgbClr val="0563C1"/>
                      </a:solidFill>
                      <a:prstDash val="solid"/>
                      <a:round/>
                      <a:headEnd type="none" w="med" len="med"/>
                      <a:tailEnd type="none" w="med" len="med"/>
                    </a:lnT>
                    <a:lnB w="12700" cap="flat" cmpd="sng" algn="ctr">
                      <a:solidFill>
                        <a:srgbClr val="0563C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2400" u="none" strike="noStrike" cap="none" dirty="0">
                          <a:latin typeface="Verdana" panose="020B0604030504040204" pitchFamily="34" charset="0"/>
                          <a:ea typeface="Verdana" panose="020B0604030504040204" pitchFamily="34" charset="0"/>
                          <a:cs typeface="Verdana" panose="020B0604030504040204" pitchFamily="34" charset="0"/>
                        </a:rPr>
                        <a:t>they</a:t>
                      </a:r>
                      <a:endParaRPr sz="2400" u="none" strike="noStrike" cap="none" dirty="0">
                        <a:latin typeface="Verdana" panose="020B0604030504040204" pitchFamily="34" charset="0"/>
                        <a:ea typeface="Verdana" panose="020B0604030504040204" pitchFamily="34" charset="0"/>
                        <a:cs typeface="Verdana" panose="020B0604030504040204" pitchFamily="34" charset="0"/>
                      </a:endParaRPr>
                    </a:p>
                  </a:txBody>
                  <a:tcPr marL="91425" marR="91425" marT="91425" marB="91425">
                    <a:lnL w="12700" cap="flat" cmpd="sng" algn="ctr">
                      <a:solidFill>
                        <a:srgbClr val="0563C1"/>
                      </a:solidFill>
                      <a:prstDash val="solid"/>
                      <a:round/>
                      <a:headEnd type="none" w="med" len="med"/>
                      <a:tailEnd type="none" w="med" len="med"/>
                    </a:lnL>
                    <a:lnR w="12700" cap="flat" cmpd="sng" algn="ctr">
                      <a:solidFill>
                        <a:srgbClr val="0563C1"/>
                      </a:solidFill>
                      <a:prstDash val="solid"/>
                      <a:round/>
                      <a:headEnd type="none" w="med" len="med"/>
                      <a:tailEnd type="none" w="med" len="med"/>
                    </a:lnR>
                    <a:lnT w="12700" cap="flat" cmpd="sng" algn="ctr">
                      <a:solidFill>
                        <a:srgbClr val="0563C1"/>
                      </a:solidFill>
                      <a:prstDash val="solid"/>
                      <a:round/>
                      <a:headEnd type="none" w="med" len="med"/>
                      <a:tailEnd type="none" w="med" len="med"/>
                    </a:lnT>
                    <a:lnB w="12700" cap="flat" cmpd="sng" algn="ctr">
                      <a:solidFill>
                        <a:srgbClr val="0563C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2400" u="none" strike="noStrike" cap="none" dirty="0">
                          <a:latin typeface="Verdana" panose="020B0604030504040204" pitchFamily="34" charset="0"/>
                          <a:ea typeface="Verdana" panose="020B0604030504040204" pitchFamily="34" charset="0"/>
                          <a:cs typeface="Verdana" panose="020B0604030504040204" pitchFamily="34" charset="0"/>
                        </a:rPr>
                        <a:t>them</a:t>
                      </a:r>
                      <a:endParaRPr sz="2400" u="none" strike="noStrike" cap="none" dirty="0">
                        <a:latin typeface="Verdana" panose="020B0604030504040204" pitchFamily="34" charset="0"/>
                        <a:ea typeface="Verdana" panose="020B0604030504040204" pitchFamily="34" charset="0"/>
                        <a:cs typeface="Verdana" panose="020B0604030504040204" pitchFamily="34" charset="0"/>
                      </a:endParaRPr>
                    </a:p>
                  </a:txBody>
                  <a:tcPr marL="91425" marR="91425" marT="91425" marB="91425">
                    <a:lnL w="12700" cap="flat" cmpd="sng" algn="ctr">
                      <a:solidFill>
                        <a:srgbClr val="0563C1"/>
                      </a:solidFill>
                      <a:prstDash val="solid"/>
                      <a:round/>
                      <a:headEnd type="none" w="med" len="med"/>
                      <a:tailEnd type="none" w="med" len="med"/>
                    </a:lnL>
                    <a:lnR w="12700" cap="flat" cmpd="sng" algn="ctr">
                      <a:solidFill>
                        <a:srgbClr val="0563C1"/>
                      </a:solidFill>
                      <a:prstDash val="solid"/>
                      <a:round/>
                      <a:headEnd type="none" w="med" len="med"/>
                      <a:tailEnd type="none" w="med" len="med"/>
                    </a:lnR>
                    <a:lnT w="12700" cap="flat" cmpd="sng" algn="ctr">
                      <a:solidFill>
                        <a:srgbClr val="0563C1"/>
                      </a:solidFill>
                      <a:prstDash val="solid"/>
                      <a:round/>
                      <a:headEnd type="none" w="med" len="med"/>
                      <a:tailEnd type="none" w="med" len="med"/>
                    </a:lnT>
                    <a:lnB w="12700" cap="flat" cmpd="sng" algn="ctr">
                      <a:solidFill>
                        <a:srgbClr val="0563C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2400" u="none" strike="noStrike" cap="none">
                          <a:latin typeface="Verdana" panose="020B0604030504040204" pitchFamily="34" charset="0"/>
                          <a:ea typeface="Verdana" panose="020B0604030504040204" pitchFamily="34" charset="0"/>
                          <a:cs typeface="Verdana" panose="020B0604030504040204" pitchFamily="34" charset="0"/>
                        </a:rPr>
                        <a:t>their</a:t>
                      </a:r>
                      <a:endParaRPr sz="2400" u="none" strike="noStrike" cap="none">
                        <a:latin typeface="Verdana" panose="020B0604030504040204" pitchFamily="34" charset="0"/>
                        <a:ea typeface="Verdana" panose="020B0604030504040204" pitchFamily="34" charset="0"/>
                        <a:cs typeface="Verdana" panose="020B0604030504040204" pitchFamily="34" charset="0"/>
                      </a:endParaRPr>
                    </a:p>
                  </a:txBody>
                  <a:tcPr marL="91425" marR="91425" marT="91425" marB="91425">
                    <a:lnL w="12700" cap="flat" cmpd="sng" algn="ctr">
                      <a:solidFill>
                        <a:srgbClr val="0563C1"/>
                      </a:solidFill>
                      <a:prstDash val="solid"/>
                      <a:round/>
                      <a:headEnd type="none" w="med" len="med"/>
                      <a:tailEnd type="none" w="med" len="med"/>
                    </a:lnL>
                    <a:lnR w="12700" cap="flat" cmpd="sng" algn="ctr">
                      <a:solidFill>
                        <a:srgbClr val="0563C1"/>
                      </a:solidFill>
                      <a:prstDash val="solid"/>
                      <a:round/>
                      <a:headEnd type="none" w="med" len="med"/>
                      <a:tailEnd type="none" w="med" len="med"/>
                    </a:lnR>
                    <a:lnT w="12700" cap="flat" cmpd="sng" algn="ctr">
                      <a:solidFill>
                        <a:srgbClr val="0563C1"/>
                      </a:solidFill>
                      <a:prstDash val="solid"/>
                      <a:round/>
                      <a:headEnd type="none" w="med" len="med"/>
                      <a:tailEnd type="none" w="med" len="med"/>
                    </a:lnT>
                    <a:lnB w="12700" cap="flat" cmpd="sng" algn="ctr">
                      <a:solidFill>
                        <a:srgbClr val="0563C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2400" b="1" u="none" strike="noStrike" cap="none">
                          <a:latin typeface="Verdana" panose="020B0604030504040204" pitchFamily="34" charset="0"/>
                          <a:ea typeface="Verdana" panose="020B0604030504040204" pitchFamily="34" charset="0"/>
                          <a:cs typeface="Verdana" panose="020B0604030504040204" pitchFamily="34" charset="0"/>
                        </a:rPr>
                        <a:t>theirs</a:t>
                      </a:r>
                      <a:endParaRPr sz="2400" b="1" u="none" strike="noStrike" cap="none">
                        <a:latin typeface="Verdana" panose="020B0604030504040204" pitchFamily="34" charset="0"/>
                        <a:ea typeface="Verdana" panose="020B0604030504040204" pitchFamily="34" charset="0"/>
                        <a:cs typeface="Verdana" panose="020B0604030504040204" pitchFamily="34" charset="0"/>
                      </a:endParaRPr>
                    </a:p>
                  </a:txBody>
                  <a:tcPr marL="91425" marR="91425" marT="91425" marB="91425">
                    <a:lnL w="12700" cap="flat" cmpd="sng" algn="ctr">
                      <a:solidFill>
                        <a:srgbClr val="0563C1"/>
                      </a:solidFill>
                      <a:prstDash val="solid"/>
                      <a:round/>
                      <a:headEnd type="none" w="med" len="med"/>
                      <a:tailEnd type="none" w="med" len="med"/>
                    </a:lnL>
                    <a:lnR w="12700" cap="flat" cmpd="sng" algn="ctr">
                      <a:solidFill>
                        <a:srgbClr val="0563C1"/>
                      </a:solidFill>
                      <a:prstDash val="solid"/>
                      <a:round/>
                      <a:headEnd type="none" w="med" len="med"/>
                      <a:tailEnd type="none" w="med" len="med"/>
                    </a:lnR>
                    <a:lnT w="12700" cap="flat" cmpd="sng" algn="ctr">
                      <a:solidFill>
                        <a:srgbClr val="0563C1"/>
                      </a:solidFill>
                      <a:prstDash val="solid"/>
                      <a:round/>
                      <a:headEnd type="none" w="med" len="med"/>
                      <a:tailEnd type="none" w="med" len="med"/>
                    </a:lnT>
                    <a:lnB w="12700" cap="flat" cmpd="sng" algn="ctr">
                      <a:solidFill>
                        <a:srgbClr val="0563C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000"/>
                        <a:buFont typeface="Arial"/>
                        <a:buNone/>
                      </a:pPr>
                      <a:r>
                        <a:rPr lang="en-US" sz="2400" u="none" strike="noStrike" cap="none" dirty="0">
                          <a:latin typeface="Verdana" panose="020B0604030504040204" pitchFamily="34" charset="0"/>
                          <a:ea typeface="Verdana" panose="020B0604030504040204" pitchFamily="34" charset="0"/>
                          <a:cs typeface="Verdana" panose="020B0604030504040204" pitchFamily="34" charset="0"/>
                        </a:rPr>
                        <a:t>The change is </a:t>
                      </a:r>
                      <a:r>
                        <a:rPr lang="en-US" sz="2400" b="1" u="none" strike="noStrike" cap="none" dirty="0">
                          <a:latin typeface="Verdana" panose="020B0604030504040204" pitchFamily="34" charset="0"/>
                          <a:ea typeface="Verdana" panose="020B0604030504040204" pitchFamily="34" charset="0"/>
                          <a:cs typeface="Verdana" panose="020B0604030504040204" pitchFamily="34" charset="0"/>
                        </a:rPr>
                        <a:t>_____.</a:t>
                      </a:r>
                      <a:endParaRPr sz="2400" b="1" u="none" strike="noStrike" cap="none" dirty="0">
                        <a:latin typeface="Verdana" panose="020B0604030504040204" pitchFamily="34" charset="0"/>
                        <a:ea typeface="Verdana" panose="020B0604030504040204" pitchFamily="34" charset="0"/>
                        <a:cs typeface="Verdana" panose="020B0604030504040204" pitchFamily="34" charset="0"/>
                      </a:endParaRPr>
                    </a:p>
                  </a:txBody>
                  <a:tcPr marL="91425" marR="91425" marT="91425" marB="91425">
                    <a:lnL w="12700" cap="flat" cmpd="sng" algn="ctr">
                      <a:solidFill>
                        <a:srgbClr val="0563C1"/>
                      </a:solidFill>
                      <a:prstDash val="solid"/>
                      <a:round/>
                      <a:headEnd type="none" w="med" len="med"/>
                      <a:tailEnd type="none" w="med" len="med"/>
                    </a:lnL>
                    <a:lnR w="12700" cap="flat" cmpd="sng" algn="ctr">
                      <a:solidFill>
                        <a:srgbClr val="0563C1"/>
                      </a:solidFill>
                      <a:prstDash val="solid"/>
                      <a:round/>
                      <a:headEnd type="none" w="med" len="med"/>
                      <a:tailEnd type="none" w="med" len="med"/>
                    </a:lnR>
                    <a:lnT w="12700" cap="flat" cmpd="sng" algn="ctr">
                      <a:solidFill>
                        <a:srgbClr val="0563C1"/>
                      </a:solidFill>
                      <a:prstDash val="solid"/>
                      <a:round/>
                      <a:headEnd type="none" w="med" len="med"/>
                      <a:tailEnd type="none" w="med" len="med"/>
                    </a:lnT>
                    <a:lnB w="12700" cap="flat" cmpd="sng" algn="ctr">
                      <a:solidFill>
                        <a:srgbClr val="0563C1"/>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0"/>
            <a:ext cx="609600" cy="609600"/>
          </a:xfrm>
          <a:prstGeom prst="rect">
            <a:avLst/>
          </a:prstGeom>
        </p:spPr>
      </p:pic>
    </p:spTree>
    <p:extLst>
      <p:ext uri="{BB962C8B-B14F-4D97-AF65-F5344CB8AC3E}">
        <p14:creationId xmlns:p14="http://schemas.microsoft.com/office/powerpoint/2010/main" val="32547633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736"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8"/>
          <p:cNvSpPr txBox="1"/>
          <p:nvPr/>
        </p:nvSpPr>
        <p:spPr>
          <a:xfrm>
            <a:off x="152400" y="0"/>
            <a:ext cx="11767028" cy="7695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4400"/>
              <a:buFont typeface="Arial"/>
              <a:buNone/>
              <a:tabLst/>
              <a:defRPr/>
            </a:pPr>
            <a:r>
              <a:rPr kumimoji="0" lang="en-US" sz="3200" b="1" i="0" u="none" strike="noStrike" kern="0" cap="none" spc="0" normalizeH="0" baseline="0" noProof="0" dirty="0">
                <a:ln>
                  <a:noFill/>
                </a:ln>
                <a:solidFill>
                  <a:srgbClr val="000000"/>
                </a:solidFill>
                <a:effectLst/>
                <a:uLnTx/>
                <a:uFillTx/>
                <a:latin typeface="Verdana"/>
                <a:ea typeface="Verdana"/>
                <a:cs typeface="Verdana"/>
                <a:sym typeface="Verdana"/>
              </a:rPr>
              <a:t>Pronouns can show possession.</a:t>
            </a:r>
            <a:r>
              <a:rPr kumimoji="0" lang="en-US" sz="4400" b="0" i="0" u="none" strike="noStrike" kern="0" cap="none" spc="0" normalizeH="0" baseline="0" noProof="0" dirty="0">
                <a:ln>
                  <a:noFill/>
                </a:ln>
                <a:solidFill>
                  <a:srgbClr val="000000"/>
                </a:solidFill>
                <a:effectLst/>
                <a:uLnTx/>
                <a:uFillTx/>
                <a:latin typeface="Verdana"/>
                <a:ea typeface="Verdana"/>
                <a:cs typeface="Verdana"/>
                <a:sym typeface="Verdana"/>
              </a:rPr>
              <a:t> </a:t>
            </a:r>
            <a:endParaRPr kumimoji="0" sz="4400" b="0" i="0" u="none" strike="noStrike" kern="0" cap="none" spc="0" normalizeH="0" baseline="0" noProof="0" dirty="0">
              <a:ln>
                <a:noFill/>
              </a:ln>
              <a:solidFill>
                <a:srgbClr val="000000"/>
              </a:solidFill>
              <a:effectLst/>
              <a:uLnTx/>
              <a:uFillTx/>
              <a:latin typeface="Verdana"/>
              <a:ea typeface="Verdana"/>
              <a:cs typeface="Verdana"/>
              <a:sym typeface="Verdana"/>
            </a:endParaRPr>
          </a:p>
        </p:txBody>
      </p:sp>
      <p:sp>
        <p:nvSpPr>
          <p:cNvPr id="328" name="Google Shape;328;p8"/>
          <p:cNvSpPr txBox="1">
            <a:spLocks noGrp="1"/>
          </p:cNvSpPr>
          <p:nvPr>
            <p:ph type="sldNum" idx="12"/>
          </p:nvPr>
        </p:nvSpPr>
        <p:spPr>
          <a:xfrm>
            <a:off x="8587762" y="6470292"/>
            <a:ext cx="2743200"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800" b="0" i="0" u="none" strike="noStrike" kern="0" cap="none" spc="0" normalizeH="0" baseline="0" noProof="0">
                <a:ln>
                  <a:noFill/>
                </a:ln>
                <a:solidFill>
                  <a:srgbClr val="888888"/>
                </a:solidFill>
                <a:effectLst/>
                <a:uLnTx/>
                <a:uFillTx/>
                <a:latin typeface="Verdana"/>
                <a:ea typeface="Verdana"/>
                <a:cs typeface="Verdana"/>
                <a:sym typeface="Verdana"/>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11</a:t>
            </a:fld>
            <a:endParaRPr kumimoji="0" sz="1800" b="0" i="0" u="none" strike="noStrike" kern="0" cap="none" spc="0" normalizeH="0" baseline="0" noProof="0" dirty="0">
              <a:ln>
                <a:noFill/>
              </a:ln>
              <a:solidFill>
                <a:srgbClr val="888888"/>
              </a:solidFill>
              <a:effectLst/>
              <a:uLnTx/>
              <a:uFillTx/>
              <a:latin typeface="Verdana"/>
              <a:ea typeface="Verdana"/>
              <a:cs typeface="Verdana"/>
              <a:sym typeface="Verdana"/>
            </a:endParaRPr>
          </a:p>
        </p:txBody>
      </p:sp>
      <p:graphicFrame>
        <p:nvGraphicFramePr>
          <p:cNvPr id="329" name="Google Shape;329;p8"/>
          <p:cNvGraphicFramePr/>
          <p:nvPr>
            <p:extLst/>
          </p:nvPr>
        </p:nvGraphicFramePr>
        <p:xfrm>
          <a:off x="89807" y="725425"/>
          <a:ext cx="12009662" cy="5861575"/>
        </p:xfrm>
        <a:graphic>
          <a:graphicData uri="http://schemas.openxmlformats.org/drawingml/2006/table">
            <a:tbl>
              <a:tblPr>
                <a:noFill/>
              </a:tblPr>
              <a:tblGrid>
                <a:gridCol w="383722">
                  <a:extLst>
                    <a:ext uri="{9D8B030D-6E8A-4147-A177-3AD203B41FA5}">
                      <a16:colId xmlns:a16="http://schemas.microsoft.com/office/drawing/2014/main" val="2412847785"/>
                    </a:ext>
                  </a:extLst>
                </a:gridCol>
                <a:gridCol w="2392135">
                  <a:extLst>
                    <a:ext uri="{9D8B030D-6E8A-4147-A177-3AD203B41FA5}">
                      <a16:colId xmlns:a16="http://schemas.microsoft.com/office/drawing/2014/main" val="20000"/>
                    </a:ext>
                  </a:extLst>
                </a:gridCol>
                <a:gridCol w="4163786">
                  <a:extLst>
                    <a:ext uri="{9D8B030D-6E8A-4147-A177-3AD203B41FA5}">
                      <a16:colId xmlns:a16="http://schemas.microsoft.com/office/drawing/2014/main" val="20001"/>
                    </a:ext>
                  </a:extLst>
                </a:gridCol>
                <a:gridCol w="2581596">
                  <a:extLst>
                    <a:ext uri="{9D8B030D-6E8A-4147-A177-3AD203B41FA5}">
                      <a16:colId xmlns:a16="http://schemas.microsoft.com/office/drawing/2014/main" val="20002"/>
                    </a:ext>
                  </a:extLst>
                </a:gridCol>
                <a:gridCol w="2488423">
                  <a:extLst>
                    <a:ext uri="{9D8B030D-6E8A-4147-A177-3AD203B41FA5}">
                      <a16:colId xmlns:a16="http://schemas.microsoft.com/office/drawing/2014/main" val="20003"/>
                    </a:ext>
                  </a:extLst>
                </a:gridCol>
              </a:tblGrid>
              <a:tr h="451858">
                <a:tc>
                  <a:txBody>
                    <a:bodyPr/>
                    <a:lstStyle/>
                    <a:p>
                      <a:pPr marL="0" marR="0" lvl="0" indent="0" algn="ctr" rtl="0">
                        <a:lnSpc>
                          <a:spcPct val="100000"/>
                        </a:lnSpc>
                        <a:spcBef>
                          <a:spcPts val="0"/>
                        </a:spcBef>
                        <a:spcAft>
                          <a:spcPts val="0"/>
                        </a:spcAft>
                        <a:buClr>
                          <a:srgbClr val="000000"/>
                        </a:buClr>
                        <a:buSzPts val="2000"/>
                        <a:buFont typeface="Arial"/>
                        <a:buNone/>
                      </a:pPr>
                      <a:endParaRPr sz="2400" u="none" strike="noStrike" cap="none" dirty="0">
                        <a:latin typeface="Verdana" panose="020B0604030504040204" pitchFamily="34" charset="0"/>
                        <a:ea typeface="Verdana" panose="020B0604030504040204" pitchFamily="34" charset="0"/>
                        <a:cs typeface="Verdana" panose="020B0604030504040204" pitchFamily="34" charset="0"/>
                      </a:endParaRPr>
                    </a:p>
                  </a:txBody>
                  <a:tcPr marL="91425" marR="91425" marT="91425" marB="91425">
                    <a:lnL w="12700" cap="flat" cmpd="sng" algn="ctr">
                      <a:solidFill>
                        <a:srgbClr val="0563C1"/>
                      </a:solidFill>
                      <a:prstDash val="solid"/>
                      <a:round/>
                      <a:headEnd type="none" w="med" len="med"/>
                      <a:tailEnd type="none" w="med" len="med"/>
                    </a:lnL>
                    <a:lnR w="12700" cap="flat" cmpd="sng" algn="ctr">
                      <a:solidFill>
                        <a:srgbClr val="0563C1"/>
                      </a:solidFill>
                      <a:prstDash val="solid"/>
                      <a:round/>
                      <a:headEnd type="none" w="med" len="med"/>
                      <a:tailEnd type="none" w="med" len="med"/>
                    </a:lnR>
                    <a:lnT w="12700" cap="flat" cmpd="sng" algn="ctr">
                      <a:solidFill>
                        <a:srgbClr val="0563C1"/>
                      </a:solidFill>
                      <a:prstDash val="solid"/>
                      <a:round/>
                      <a:headEnd type="none" w="med" len="med"/>
                      <a:tailEnd type="none" w="med" len="med"/>
                    </a:lnT>
                    <a:lnB w="12700" cap="flat" cmpd="sng" algn="ctr">
                      <a:solidFill>
                        <a:srgbClr val="0563C1"/>
                      </a:solidFill>
                      <a:prstDash val="solid"/>
                      <a:round/>
                      <a:headEnd type="none" w="med" len="med"/>
                      <a:tailEnd type="none" w="med" len="med"/>
                    </a:lnB>
                    <a:solidFill>
                      <a:srgbClr val="D8E2F3"/>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2400" u="none" strike="noStrike" cap="none" dirty="0">
                          <a:latin typeface="Verdana" panose="020B0604030504040204" pitchFamily="34" charset="0"/>
                          <a:ea typeface="Verdana" panose="020B0604030504040204" pitchFamily="34" charset="0"/>
                          <a:cs typeface="Verdana" panose="020B0604030504040204" pitchFamily="34" charset="0"/>
                        </a:rPr>
                        <a:t>Subject Pronoun</a:t>
                      </a:r>
                      <a:endParaRPr sz="2400" u="none" strike="noStrike" cap="none" dirty="0">
                        <a:latin typeface="Verdana" panose="020B0604030504040204" pitchFamily="34" charset="0"/>
                        <a:ea typeface="Verdana" panose="020B0604030504040204" pitchFamily="34" charset="0"/>
                        <a:cs typeface="Verdana" panose="020B0604030504040204" pitchFamily="34" charset="0"/>
                      </a:endParaRPr>
                    </a:p>
                  </a:txBody>
                  <a:tcPr marL="91425" marR="91425" marT="91425" marB="91425">
                    <a:lnL w="12700" cap="flat" cmpd="sng" algn="ctr">
                      <a:solidFill>
                        <a:srgbClr val="0563C1"/>
                      </a:solidFill>
                      <a:prstDash val="solid"/>
                      <a:round/>
                      <a:headEnd type="none" w="med" len="med"/>
                      <a:tailEnd type="none" w="med" len="med"/>
                    </a:lnL>
                    <a:lnR w="12700" cap="flat" cmpd="sng" algn="ctr">
                      <a:solidFill>
                        <a:srgbClr val="0563C1"/>
                      </a:solidFill>
                      <a:prstDash val="solid"/>
                      <a:round/>
                      <a:headEnd type="none" w="med" len="med"/>
                      <a:tailEnd type="none" w="med" len="med"/>
                    </a:lnR>
                    <a:lnT w="12700" cap="flat" cmpd="sng" algn="ctr">
                      <a:solidFill>
                        <a:srgbClr val="0563C1"/>
                      </a:solidFill>
                      <a:prstDash val="solid"/>
                      <a:round/>
                      <a:headEnd type="none" w="med" len="med"/>
                      <a:tailEnd type="none" w="med" len="med"/>
                    </a:lnT>
                    <a:lnB w="12700" cap="flat" cmpd="sng" algn="ctr">
                      <a:solidFill>
                        <a:srgbClr val="0563C1"/>
                      </a:solidFill>
                      <a:prstDash val="solid"/>
                      <a:round/>
                      <a:headEnd type="none" w="med" len="med"/>
                      <a:tailEnd type="none" w="med" len="med"/>
                    </a:lnB>
                    <a:solidFill>
                      <a:srgbClr val="D8E2F3"/>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2400" u="none" strike="noStrike" cap="none" dirty="0">
                          <a:latin typeface="Verdana" panose="020B0604030504040204" pitchFamily="34" charset="0"/>
                          <a:ea typeface="Verdana" panose="020B0604030504040204" pitchFamily="34" charset="0"/>
                          <a:cs typeface="Verdana" panose="020B0604030504040204" pitchFamily="34" charset="0"/>
                        </a:rPr>
                        <a:t>Object Pronoun</a:t>
                      </a:r>
                      <a:endParaRPr sz="2400" u="none" strike="noStrike" cap="none" dirty="0">
                        <a:latin typeface="Verdana" panose="020B0604030504040204" pitchFamily="34" charset="0"/>
                        <a:ea typeface="Verdana" panose="020B0604030504040204" pitchFamily="34" charset="0"/>
                        <a:cs typeface="Verdana" panose="020B0604030504040204" pitchFamily="34" charset="0"/>
                      </a:endParaRPr>
                    </a:p>
                  </a:txBody>
                  <a:tcPr marL="91425" marR="91425" marT="91425" marB="91425">
                    <a:lnL w="12700" cap="flat" cmpd="sng" algn="ctr">
                      <a:solidFill>
                        <a:srgbClr val="0563C1"/>
                      </a:solidFill>
                      <a:prstDash val="solid"/>
                      <a:round/>
                      <a:headEnd type="none" w="med" len="med"/>
                      <a:tailEnd type="none" w="med" len="med"/>
                    </a:lnL>
                    <a:lnR w="12700" cap="flat" cmpd="sng" algn="ctr">
                      <a:solidFill>
                        <a:srgbClr val="0563C1"/>
                      </a:solidFill>
                      <a:prstDash val="solid"/>
                      <a:round/>
                      <a:headEnd type="none" w="med" len="med"/>
                      <a:tailEnd type="none" w="med" len="med"/>
                    </a:lnR>
                    <a:lnT w="12700" cap="flat" cmpd="sng" algn="ctr">
                      <a:solidFill>
                        <a:srgbClr val="0563C1"/>
                      </a:solidFill>
                      <a:prstDash val="solid"/>
                      <a:round/>
                      <a:headEnd type="none" w="med" len="med"/>
                      <a:tailEnd type="none" w="med" len="med"/>
                    </a:lnT>
                    <a:lnB w="12700" cap="flat" cmpd="sng" algn="ctr">
                      <a:solidFill>
                        <a:srgbClr val="0563C1"/>
                      </a:solidFill>
                      <a:prstDash val="solid"/>
                      <a:round/>
                      <a:headEnd type="none" w="med" len="med"/>
                      <a:tailEnd type="none" w="med" len="med"/>
                    </a:lnB>
                    <a:solidFill>
                      <a:srgbClr val="D8E2F3"/>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2400" u="none" strike="noStrike" cap="none" dirty="0">
                          <a:latin typeface="Verdana" panose="020B0604030504040204" pitchFamily="34" charset="0"/>
                          <a:ea typeface="Verdana" panose="020B0604030504040204" pitchFamily="34" charset="0"/>
                          <a:cs typeface="Verdana" panose="020B0604030504040204" pitchFamily="34" charset="0"/>
                        </a:rPr>
                        <a:t>Possessive Adjective</a:t>
                      </a:r>
                      <a:endParaRPr sz="2400" u="none" strike="noStrike" cap="none" dirty="0">
                        <a:latin typeface="Verdana" panose="020B0604030504040204" pitchFamily="34" charset="0"/>
                        <a:ea typeface="Verdana" panose="020B0604030504040204" pitchFamily="34" charset="0"/>
                        <a:cs typeface="Verdana" panose="020B0604030504040204" pitchFamily="34" charset="0"/>
                      </a:endParaRPr>
                    </a:p>
                  </a:txBody>
                  <a:tcPr marL="91425" marR="91425" marT="91425" marB="91425">
                    <a:lnL w="12700" cap="flat" cmpd="sng" algn="ctr">
                      <a:solidFill>
                        <a:srgbClr val="0563C1"/>
                      </a:solidFill>
                      <a:prstDash val="solid"/>
                      <a:round/>
                      <a:headEnd type="none" w="med" len="med"/>
                      <a:tailEnd type="none" w="med" len="med"/>
                    </a:lnL>
                    <a:lnR w="12700" cap="flat" cmpd="sng" algn="ctr">
                      <a:solidFill>
                        <a:srgbClr val="0563C1"/>
                      </a:solidFill>
                      <a:prstDash val="solid"/>
                      <a:round/>
                      <a:headEnd type="none" w="med" len="med"/>
                      <a:tailEnd type="none" w="med" len="med"/>
                    </a:lnR>
                    <a:lnT w="12700" cap="flat" cmpd="sng" algn="ctr">
                      <a:solidFill>
                        <a:srgbClr val="0563C1"/>
                      </a:solidFill>
                      <a:prstDash val="solid"/>
                      <a:round/>
                      <a:headEnd type="none" w="med" len="med"/>
                      <a:tailEnd type="none" w="med" len="med"/>
                    </a:lnT>
                    <a:lnB w="12700" cap="flat" cmpd="sng" algn="ctr">
                      <a:solidFill>
                        <a:srgbClr val="0563C1"/>
                      </a:solidFill>
                      <a:prstDash val="solid"/>
                      <a:round/>
                      <a:headEnd type="none" w="med" len="med"/>
                      <a:tailEnd type="none" w="med" len="med"/>
                    </a:lnB>
                    <a:solidFill>
                      <a:srgbClr val="D8E2F3"/>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2400" b="0" u="none" strike="noStrike" cap="none" dirty="0">
                          <a:latin typeface="Verdana" panose="020B0604030504040204" pitchFamily="34" charset="0"/>
                          <a:ea typeface="Verdana" panose="020B0604030504040204" pitchFamily="34" charset="0"/>
                          <a:cs typeface="Verdana" panose="020B0604030504040204" pitchFamily="34" charset="0"/>
                        </a:rPr>
                        <a:t>Possessive Pronoun</a:t>
                      </a:r>
                      <a:endParaRPr sz="2400" b="0" u="none" strike="noStrike" cap="none" dirty="0">
                        <a:latin typeface="Verdana" panose="020B0604030504040204" pitchFamily="34" charset="0"/>
                        <a:ea typeface="Verdana" panose="020B0604030504040204" pitchFamily="34" charset="0"/>
                        <a:cs typeface="Verdana" panose="020B0604030504040204" pitchFamily="34" charset="0"/>
                      </a:endParaRPr>
                    </a:p>
                  </a:txBody>
                  <a:tcPr marL="91425" marR="91425" marT="91425" marB="91425">
                    <a:lnL w="12700" cap="flat" cmpd="sng" algn="ctr">
                      <a:solidFill>
                        <a:srgbClr val="0563C1"/>
                      </a:solidFill>
                      <a:prstDash val="solid"/>
                      <a:round/>
                      <a:headEnd type="none" w="med" len="med"/>
                      <a:tailEnd type="none" w="med" len="med"/>
                    </a:lnL>
                    <a:lnR w="12700" cap="flat" cmpd="sng" algn="ctr">
                      <a:solidFill>
                        <a:srgbClr val="0563C1"/>
                      </a:solidFill>
                      <a:prstDash val="solid"/>
                      <a:round/>
                      <a:headEnd type="none" w="med" len="med"/>
                      <a:tailEnd type="none" w="med" len="med"/>
                    </a:lnR>
                    <a:lnT w="12700" cap="flat" cmpd="sng" algn="ctr">
                      <a:solidFill>
                        <a:srgbClr val="0563C1"/>
                      </a:solidFill>
                      <a:prstDash val="solid"/>
                      <a:round/>
                      <a:headEnd type="none" w="med" len="med"/>
                      <a:tailEnd type="none" w="med" len="med"/>
                    </a:lnT>
                    <a:lnB w="12700" cap="flat" cmpd="sng" algn="ctr">
                      <a:solidFill>
                        <a:srgbClr val="0563C1"/>
                      </a:solidFill>
                      <a:prstDash val="solid"/>
                      <a:round/>
                      <a:headEnd type="none" w="med" len="med"/>
                      <a:tailEnd type="none" w="med" len="med"/>
                    </a:lnB>
                    <a:solidFill>
                      <a:srgbClr val="D8E2F3"/>
                    </a:solidFill>
                  </a:tcPr>
                </a:tc>
                <a:extLst>
                  <a:ext uri="{0D108BD9-81ED-4DB2-BD59-A6C34878D82A}">
                    <a16:rowId xmlns:a16="http://schemas.microsoft.com/office/drawing/2014/main" val="10000"/>
                  </a:ext>
                </a:extLst>
              </a:tr>
              <a:tr h="806567">
                <a:tc>
                  <a:txBody>
                    <a:bodyPr/>
                    <a:lstStyle/>
                    <a:p>
                      <a:pPr marL="0" marR="0" lvl="0" indent="0" algn="ctr" rtl="0">
                        <a:lnSpc>
                          <a:spcPct val="100000"/>
                        </a:lnSpc>
                        <a:spcBef>
                          <a:spcPts val="0"/>
                        </a:spcBef>
                        <a:spcAft>
                          <a:spcPts val="0"/>
                        </a:spcAft>
                        <a:buClr>
                          <a:srgbClr val="000000"/>
                        </a:buClr>
                        <a:buSzPts val="2000"/>
                        <a:buFont typeface="Arial"/>
                        <a:buNone/>
                      </a:pPr>
                      <a:r>
                        <a:rPr lang="en-US" sz="2400" u="none" strike="noStrike" cap="none" dirty="0">
                          <a:latin typeface="Verdana" panose="020B0604030504040204" pitchFamily="34" charset="0"/>
                          <a:ea typeface="Verdana" panose="020B0604030504040204" pitchFamily="34" charset="0"/>
                          <a:cs typeface="Verdana" panose="020B0604030504040204" pitchFamily="34" charset="0"/>
                        </a:rPr>
                        <a:t>1</a:t>
                      </a:r>
                      <a:endParaRPr sz="2400" u="none" strike="noStrike" cap="none" dirty="0">
                        <a:latin typeface="Verdana" panose="020B0604030504040204" pitchFamily="34" charset="0"/>
                        <a:ea typeface="Verdana" panose="020B0604030504040204" pitchFamily="34" charset="0"/>
                        <a:cs typeface="Verdana" panose="020B0604030504040204" pitchFamily="34" charset="0"/>
                      </a:endParaRPr>
                    </a:p>
                  </a:txBody>
                  <a:tcPr marL="91425" marR="91425" marT="91425" marB="91425">
                    <a:lnL w="12700" cap="flat" cmpd="sng" algn="ctr">
                      <a:solidFill>
                        <a:srgbClr val="0563C1"/>
                      </a:solidFill>
                      <a:prstDash val="solid"/>
                      <a:round/>
                      <a:headEnd type="none" w="med" len="med"/>
                      <a:tailEnd type="none" w="med" len="med"/>
                    </a:lnL>
                    <a:lnR w="12700" cap="flat" cmpd="sng" algn="ctr">
                      <a:solidFill>
                        <a:srgbClr val="0563C1"/>
                      </a:solidFill>
                      <a:prstDash val="solid"/>
                      <a:round/>
                      <a:headEnd type="none" w="med" len="med"/>
                      <a:tailEnd type="none" w="med" len="med"/>
                    </a:lnR>
                    <a:lnT w="12700" cap="flat" cmpd="sng" algn="ctr">
                      <a:solidFill>
                        <a:srgbClr val="0563C1"/>
                      </a:solidFill>
                      <a:prstDash val="solid"/>
                      <a:round/>
                      <a:headEnd type="none" w="med" len="med"/>
                      <a:tailEnd type="none" w="med" len="med"/>
                    </a:lnT>
                    <a:lnB w="12700" cap="flat" cmpd="sng" algn="ctr">
                      <a:solidFill>
                        <a:srgbClr val="0563C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000"/>
                        <a:buFont typeface="Arial"/>
                        <a:buNone/>
                      </a:pPr>
                      <a:r>
                        <a:rPr lang="en-US" sz="2400" b="1" u="none" strike="noStrike" cap="none" dirty="0">
                          <a:latin typeface="Verdana" panose="020B0604030504040204" pitchFamily="34" charset="0"/>
                          <a:ea typeface="Verdana" panose="020B0604030504040204" pitchFamily="34" charset="0"/>
                          <a:cs typeface="Verdana" panose="020B0604030504040204" pitchFamily="34" charset="0"/>
                        </a:rPr>
                        <a:t>I </a:t>
                      </a:r>
                      <a:r>
                        <a:rPr lang="en-US" sz="2400" u="none" strike="noStrike" cap="none" dirty="0">
                          <a:latin typeface="Verdana" panose="020B0604030504040204" pitchFamily="34" charset="0"/>
                          <a:ea typeface="Verdana" panose="020B0604030504040204" pitchFamily="34" charset="0"/>
                          <a:cs typeface="Verdana" panose="020B0604030504040204" pitchFamily="34" charset="0"/>
                        </a:rPr>
                        <a:t>have a safe. </a:t>
                      </a:r>
                      <a:endParaRPr sz="2400" u="none" strike="noStrike" cap="none" dirty="0">
                        <a:latin typeface="Verdana" panose="020B0604030504040204" pitchFamily="34" charset="0"/>
                        <a:ea typeface="Verdana" panose="020B0604030504040204" pitchFamily="34" charset="0"/>
                        <a:cs typeface="Verdana" panose="020B0604030504040204" pitchFamily="34" charset="0"/>
                      </a:endParaRPr>
                    </a:p>
                  </a:txBody>
                  <a:tcPr marL="91425" marR="91425" marT="91425" marB="91425">
                    <a:lnL w="12700" cap="flat" cmpd="sng" algn="ctr">
                      <a:solidFill>
                        <a:srgbClr val="0563C1"/>
                      </a:solidFill>
                      <a:prstDash val="solid"/>
                      <a:round/>
                      <a:headEnd type="none" w="med" len="med"/>
                      <a:tailEnd type="none" w="med" len="med"/>
                    </a:lnL>
                    <a:lnR w="12700" cap="flat" cmpd="sng" algn="ctr">
                      <a:solidFill>
                        <a:srgbClr val="0563C1"/>
                      </a:solidFill>
                      <a:prstDash val="solid"/>
                      <a:round/>
                      <a:headEnd type="none" w="med" len="med"/>
                      <a:tailEnd type="none" w="med" len="med"/>
                    </a:lnR>
                    <a:lnT w="12700" cap="flat" cmpd="sng" algn="ctr">
                      <a:solidFill>
                        <a:srgbClr val="0563C1"/>
                      </a:solidFill>
                      <a:prstDash val="solid"/>
                      <a:round/>
                      <a:headEnd type="none" w="med" len="med"/>
                      <a:tailEnd type="none" w="med" len="med"/>
                    </a:lnT>
                    <a:lnB w="12700" cap="flat" cmpd="sng" algn="ctr">
                      <a:solidFill>
                        <a:srgbClr val="0563C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000"/>
                        <a:buFont typeface="Arial"/>
                        <a:buNone/>
                      </a:pPr>
                      <a:r>
                        <a:rPr lang="en-US" sz="2400" u="none" strike="noStrike" cap="none" dirty="0">
                          <a:latin typeface="Verdana" panose="020B0604030504040204" pitchFamily="34" charset="0"/>
                          <a:ea typeface="Verdana" panose="020B0604030504040204" pitchFamily="34" charset="0"/>
                          <a:cs typeface="Verdana" panose="020B0604030504040204" pitchFamily="34" charset="0"/>
                        </a:rPr>
                        <a:t>That safe belongs to </a:t>
                      </a:r>
                      <a:r>
                        <a:rPr lang="en-US" sz="2400" b="1" u="none" strike="noStrike" cap="none" dirty="0">
                          <a:latin typeface="Verdana" panose="020B0604030504040204" pitchFamily="34" charset="0"/>
                          <a:ea typeface="Verdana" panose="020B0604030504040204" pitchFamily="34" charset="0"/>
                          <a:cs typeface="Verdana" panose="020B0604030504040204" pitchFamily="34" charset="0"/>
                        </a:rPr>
                        <a:t>me</a:t>
                      </a:r>
                      <a:r>
                        <a:rPr lang="en-US" sz="2400" u="none" strike="noStrike" cap="none" dirty="0">
                          <a:latin typeface="Verdana" panose="020B0604030504040204" pitchFamily="34" charset="0"/>
                          <a:ea typeface="Verdana" panose="020B0604030504040204" pitchFamily="34" charset="0"/>
                          <a:cs typeface="Verdana" panose="020B0604030504040204" pitchFamily="34" charset="0"/>
                        </a:rPr>
                        <a:t>.</a:t>
                      </a:r>
                      <a:endParaRPr sz="2400" u="none" strike="noStrike" cap="none" dirty="0">
                        <a:latin typeface="Verdana" panose="020B0604030504040204" pitchFamily="34" charset="0"/>
                        <a:ea typeface="Verdana" panose="020B0604030504040204" pitchFamily="34" charset="0"/>
                        <a:cs typeface="Verdana" panose="020B0604030504040204" pitchFamily="34" charset="0"/>
                      </a:endParaRPr>
                    </a:p>
                  </a:txBody>
                  <a:tcPr marL="91425" marR="91425" marT="91425" marB="91425">
                    <a:lnL w="12700" cap="flat" cmpd="sng" algn="ctr">
                      <a:solidFill>
                        <a:srgbClr val="0563C1"/>
                      </a:solidFill>
                      <a:prstDash val="solid"/>
                      <a:round/>
                      <a:headEnd type="none" w="med" len="med"/>
                      <a:tailEnd type="none" w="med" len="med"/>
                    </a:lnL>
                    <a:lnR w="12700" cap="flat" cmpd="sng" algn="ctr">
                      <a:solidFill>
                        <a:srgbClr val="0563C1"/>
                      </a:solidFill>
                      <a:prstDash val="solid"/>
                      <a:round/>
                      <a:headEnd type="none" w="med" len="med"/>
                      <a:tailEnd type="none" w="med" len="med"/>
                    </a:lnR>
                    <a:lnT w="12700" cap="flat" cmpd="sng" algn="ctr">
                      <a:solidFill>
                        <a:srgbClr val="0563C1"/>
                      </a:solidFill>
                      <a:prstDash val="solid"/>
                      <a:round/>
                      <a:headEnd type="none" w="med" len="med"/>
                      <a:tailEnd type="none" w="med" len="med"/>
                    </a:lnT>
                    <a:lnB w="12700" cap="flat" cmpd="sng" algn="ctr">
                      <a:solidFill>
                        <a:srgbClr val="0563C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000"/>
                        <a:buFont typeface="Arial"/>
                        <a:buNone/>
                      </a:pPr>
                      <a:r>
                        <a:rPr lang="en-US" sz="2400" u="none" strike="noStrike" cap="none" dirty="0">
                          <a:latin typeface="Verdana" panose="020B0604030504040204" pitchFamily="34" charset="0"/>
                          <a:ea typeface="Verdana" panose="020B0604030504040204" pitchFamily="34" charset="0"/>
                          <a:cs typeface="Verdana" panose="020B0604030504040204" pitchFamily="34" charset="0"/>
                        </a:rPr>
                        <a:t>That’s</a:t>
                      </a:r>
                      <a:r>
                        <a:rPr lang="en-US" sz="2400" b="1" u="none" strike="noStrike" cap="none" dirty="0">
                          <a:latin typeface="Verdana" panose="020B0604030504040204" pitchFamily="34" charset="0"/>
                          <a:ea typeface="Verdana" panose="020B0604030504040204" pitchFamily="34" charset="0"/>
                          <a:cs typeface="Verdana" panose="020B0604030504040204" pitchFamily="34" charset="0"/>
                        </a:rPr>
                        <a:t> my </a:t>
                      </a:r>
                      <a:r>
                        <a:rPr lang="en-US" sz="2400" u="none" strike="noStrike" cap="none" dirty="0">
                          <a:latin typeface="Verdana" panose="020B0604030504040204" pitchFamily="34" charset="0"/>
                          <a:ea typeface="Verdana" panose="020B0604030504040204" pitchFamily="34" charset="0"/>
                          <a:cs typeface="Verdana" panose="020B0604030504040204" pitchFamily="34" charset="0"/>
                        </a:rPr>
                        <a:t>safe.</a:t>
                      </a:r>
                      <a:endParaRPr sz="2400" u="none" strike="noStrike" cap="none" dirty="0">
                        <a:latin typeface="Verdana" panose="020B0604030504040204" pitchFamily="34" charset="0"/>
                        <a:ea typeface="Verdana" panose="020B0604030504040204" pitchFamily="34" charset="0"/>
                        <a:cs typeface="Verdana" panose="020B0604030504040204" pitchFamily="34" charset="0"/>
                      </a:endParaRPr>
                    </a:p>
                  </a:txBody>
                  <a:tcPr marL="91425" marR="91425" marT="91425" marB="91425">
                    <a:lnL w="12700" cap="flat" cmpd="sng" algn="ctr">
                      <a:solidFill>
                        <a:srgbClr val="0563C1"/>
                      </a:solidFill>
                      <a:prstDash val="solid"/>
                      <a:round/>
                      <a:headEnd type="none" w="med" len="med"/>
                      <a:tailEnd type="none" w="med" len="med"/>
                    </a:lnL>
                    <a:lnR w="12700" cap="flat" cmpd="sng" algn="ctr">
                      <a:solidFill>
                        <a:srgbClr val="0563C1"/>
                      </a:solidFill>
                      <a:prstDash val="solid"/>
                      <a:round/>
                      <a:headEnd type="none" w="med" len="med"/>
                      <a:tailEnd type="none" w="med" len="med"/>
                    </a:lnR>
                    <a:lnT w="12700" cap="flat" cmpd="sng" algn="ctr">
                      <a:solidFill>
                        <a:srgbClr val="0563C1"/>
                      </a:solidFill>
                      <a:prstDash val="solid"/>
                      <a:round/>
                      <a:headEnd type="none" w="med" len="med"/>
                      <a:tailEnd type="none" w="med" len="med"/>
                    </a:lnT>
                    <a:lnB w="12700" cap="flat" cmpd="sng" algn="ctr">
                      <a:solidFill>
                        <a:srgbClr val="0563C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000"/>
                        <a:buFont typeface="Arial"/>
                        <a:buNone/>
                      </a:pPr>
                      <a:r>
                        <a:rPr lang="en-US" sz="2400" b="0" u="none" strike="noStrike" cap="none" dirty="0">
                          <a:latin typeface="Verdana" panose="020B0604030504040204" pitchFamily="34" charset="0"/>
                          <a:ea typeface="Verdana" panose="020B0604030504040204" pitchFamily="34" charset="0"/>
                          <a:cs typeface="Verdana" panose="020B0604030504040204" pitchFamily="34" charset="0"/>
                        </a:rPr>
                        <a:t>That’s</a:t>
                      </a:r>
                      <a:r>
                        <a:rPr lang="en-US" sz="2400" b="1" u="none" strike="noStrike" cap="none" dirty="0">
                          <a:latin typeface="Verdana" panose="020B0604030504040204" pitchFamily="34" charset="0"/>
                          <a:ea typeface="Verdana" panose="020B0604030504040204" pitchFamily="34" charset="0"/>
                          <a:cs typeface="Verdana" panose="020B0604030504040204" pitchFamily="34" charset="0"/>
                        </a:rPr>
                        <a:t> mine.</a:t>
                      </a:r>
                      <a:endParaRPr sz="2400" b="1" u="none" strike="noStrike" cap="none" dirty="0">
                        <a:latin typeface="Verdana" panose="020B0604030504040204" pitchFamily="34" charset="0"/>
                        <a:ea typeface="Verdana" panose="020B0604030504040204" pitchFamily="34" charset="0"/>
                        <a:cs typeface="Verdana" panose="020B0604030504040204" pitchFamily="34" charset="0"/>
                      </a:endParaRPr>
                    </a:p>
                  </a:txBody>
                  <a:tcPr marL="91425" marR="91425" marT="91425" marB="91425">
                    <a:lnL w="12700" cap="flat" cmpd="sng" algn="ctr">
                      <a:solidFill>
                        <a:srgbClr val="0563C1"/>
                      </a:solidFill>
                      <a:prstDash val="solid"/>
                      <a:round/>
                      <a:headEnd type="none" w="med" len="med"/>
                      <a:tailEnd type="none" w="med" len="med"/>
                    </a:lnL>
                    <a:lnR w="12700" cap="flat" cmpd="sng" algn="ctr">
                      <a:solidFill>
                        <a:srgbClr val="0563C1"/>
                      </a:solidFill>
                      <a:prstDash val="solid"/>
                      <a:round/>
                      <a:headEnd type="none" w="med" len="med"/>
                      <a:tailEnd type="none" w="med" len="med"/>
                    </a:lnR>
                    <a:lnT w="12700" cap="flat" cmpd="sng" algn="ctr">
                      <a:solidFill>
                        <a:srgbClr val="0563C1"/>
                      </a:solidFill>
                      <a:prstDash val="solid"/>
                      <a:round/>
                      <a:headEnd type="none" w="med" len="med"/>
                      <a:tailEnd type="none" w="med" len="med"/>
                    </a:lnT>
                    <a:lnB w="12700" cap="flat" cmpd="sng" algn="ctr">
                      <a:solidFill>
                        <a:srgbClr val="0563C1"/>
                      </a:solidFill>
                      <a:prstDash val="solid"/>
                      <a:round/>
                      <a:headEnd type="none" w="med" len="med"/>
                      <a:tailEnd type="none" w="med" len="med"/>
                    </a:lnB>
                  </a:tcPr>
                </a:tc>
                <a:extLst>
                  <a:ext uri="{0D108BD9-81ED-4DB2-BD59-A6C34878D82A}">
                    <a16:rowId xmlns:a16="http://schemas.microsoft.com/office/drawing/2014/main" val="10001"/>
                  </a:ext>
                </a:extLst>
              </a:tr>
              <a:tr h="806567">
                <a:tc>
                  <a:txBody>
                    <a:bodyPr/>
                    <a:lstStyle/>
                    <a:p>
                      <a:pPr marL="0" marR="0" lvl="0" indent="0" algn="ctr" rtl="0">
                        <a:lnSpc>
                          <a:spcPct val="100000"/>
                        </a:lnSpc>
                        <a:spcBef>
                          <a:spcPts val="0"/>
                        </a:spcBef>
                        <a:spcAft>
                          <a:spcPts val="0"/>
                        </a:spcAft>
                        <a:buClr>
                          <a:srgbClr val="000000"/>
                        </a:buClr>
                        <a:buSzPts val="2000"/>
                        <a:buFont typeface="Arial"/>
                        <a:buNone/>
                      </a:pPr>
                      <a:r>
                        <a:rPr lang="en-US" sz="2400" u="none" strike="noStrike" cap="none" dirty="0">
                          <a:latin typeface="Verdana" panose="020B0604030504040204" pitchFamily="34" charset="0"/>
                          <a:ea typeface="Verdana" panose="020B0604030504040204" pitchFamily="34" charset="0"/>
                          <a:cs typeface="Verdana" panose="020B0604030504040204" pitchFamily="34" charset="0"/>
                        </a:rPr>
                        <a:t>2</a:t>
                      </a:r>
                      <a:endParaRPr sz="2400" u="none" strike="noStrike" cap="none" dirty="0">
                        <a:latin typeface="Verdana" panose="020B0604030504040204" pitchFamily="34" charset="0"/>
                        <a:ea typeface="Verdana" panose="020B0604030504040204" pitchFamily="34" charset="0"/>
                        <a:cs typeface="Verdana" panose="020B0604030504040204" pitchFamily="34" charset="0"/>
                      </a:endParaRPr>
                    </a:p>
                  </a:txBody>
                  <a:tcPr marL="91425" marR="91425" marT="91425" marB="91425">
                    <a:lnL w="12700" cap="flat" cmpd="sng" algn="ctr">
                      <a:solidFill>
                        <a:srgbClr val="0563C1"/>
                      </a:solidFill>
                      <a:prstDash val="solid"/>
                      <a:round/>
                      <a:headEnd type="none" w="med" len="med"/>
                      <a:tailEnd type="none" w="med" len="med"/>
                    </a:lnL>
                    <a:lnR w="12700" cap="flat" cmpd="sng" algn="ctr">
                      <a:solidFill>
                        <a:srgbClr val="0563C1"/>
                      </a:solidFill>
                      <a:prstDash val="solid"/>
                      <a:round/>
                      <a:headEnd type="none" w="med" len="med"/>
                      <a:tailEnd type="none" w="med" len="med"/>
                    </a:lnR>
                    <a:lnT w="12700" cap="flat" cmpd="sng" algn="ctr">
                      <a:solidFill>
                        <a:srgbClr val="0563C1"/>
                      </a:solidFill>
                      <a:prstDash val="solid"/>
                      <a:round/>
                      <a:headEnd type="none" w="med" len="med"/>
                      <a:tailEnd type="none" w="med" len="med"/>
                    </a:lnT>
                    <a:lnB w="12700" cap="flat" cmpd="sng" algn="ctr">
                      <a:solidFill>
                        <a:srgbClr val="0563C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000"/>
                        <a:buFont typeface="Arial"/>
                        <a:buNone/>
                      </a:pPr>
                      <a:r>
                        <a:rPr lang="en-US" sz="2400" b="1" u="none" strike="noStrike" cap="none" dirty="0">
                          <a:latin typeface="Verdana" panose="020B0604030504040204" pitchFamily="34" charset="0"/>
                          <a:ea typeface="Verdana" panose="020B0604030504040204" pitchFamily="34" charset="0"/>
                          <a:cs typeface="Verdana" panose="020B0604030504040204" pitchFamily="34" charset="0"/>
                        </a:rPr>
                        <a:t>You</a:t>
                      </a:r>
                      <a:r>
                        <a:rPr lang="en-US" sz="2400" u="none" strike="noStrike" cap="none" dirty="0">
                          <a:latin typeface="Verdana" panose="020B0604030504040204" pitchFamily="34" charset="0"/>
                          <a:ea typeface="Verdana" panose="020B0604030504040204" pitchFamily="34" charset="0"/>
                          <a:cs typeface="Verdana" panose="020B0604030504040204" pitchFamily="34" charset="0"/>
                        </a:rPr>
                        <a:t> have change.</a:t>
                      </a:r>
                      <a:endParaRPr sz="2400" u="none" strike="noStrike" cap="none" dirty="0">
                        <a:latin typeface="Verdana" panose="020B0604030504040204" pitchFamily="34" charset="0"/>
                        <a:ea typeface="Verdana" panose="020B0604030504040204" pitchFamily="34" charset="0"/>
                        <a:cs typeface="Verdana" panose="020B0604030504040204" pitchFamily="34" charset="0"/>
                      </a:endParaRPr>
                    </a:p>
                  </a:txBody>
                  <a:tcPr marL="91425" marR="91425" marT="91425" marB="91425">
                    <a:lnL w="12700" cap="flat" cmpd="sng" algn="ctr">
                      <a:solidFill>
                        <a:srgbClr val="0563C1"/>
                      </a:solidFill>
                      <a:prstDash val="solid"/>
                      <a:round/>
                      <a:headEnd type="none" w="med" len="med"/>
                      <a:tailEnd type="none" w="med" len="med"/>
                    </a:lnL>
                    <a:lnR w="12700" cap="flat" cmpd="sng" algn="ctr">
                      <a:solidFill>
                        <a:srgbClr val="0563C1"/>
                      </a:solidFill>
                      <a:prstDash val="solid"/>
                      <a:round/>
                      <a:headEnd type="none" w="med" len="med"/>
                      <a:tailEnd type="none" w="med" len="med"/>
                    </a:lnR>
                    <a:lnT w="12700" cap="flat" cmpd="sng" algn="ctr">
                      <a:solidFill>
                        <a:srgbClr val="0563C1"/>
                      </a:solidFill>
                      <a:prstDash val="solid"/>
                      <a:round/>
                      <a:headEnd type="none" w="med" len="med"/>
                      <a:tailEnd type="none" w="med" len="med"/>
                    </a:lnT>
                    <a:lnB w="12700" cap="flat" cmpd="sng" algn="ctr">
                      <a:solidFill>
                        <a:srgbClr val="0563C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000"/>
                        <a:buFont typeface="Arial"/>
                        <a:buNone/>
                      </a:pPr>
                      <a:r>
                        <a:rPr lang="en-US" sz="2400" u="none" strike="noStrike" cap="none" dirty="0">
                          <a:latin typeface="Verdana" panose="020B0604030504040204" pitchFamily="34" charset="0"/>
                          <a:ea typeface="Verdana" panose="020B0604030504040204" pitchFamily="34" charset="0"/>
                          <a:cs typeface="Verdana" panose="020B0604030504040204" pitchFamily="34" charset="0"/>
                        </a:rPr>
                        <a:t>That change belongs to </a:t>
                      </a:r>
                      <a:r>
                        <a:rPr lang="en-US" sz="2400" b="1" u="none" strike="noStrike" cap="none" dirty="0">
                          <a:latin typeface="Verdana" panose="020B0604030504040204" pitchFamily="34" charset="0"/>
                          <a:ea typeface="Verdana" panose="020B0604030504040204" pitchFamily="34" charset="0"/>
                          <a:cs typeface="Verdana" panose="020B0604030504040204" pitchFamily="34" charset="0"/>
                        </a:rPr>
                        <a:t>you</a:t>
                      </a:r>
                      <a:r>
                        <a:rPr lang="en-US" sz="2400" u="none" strike="noStrike" cap="none" dirty="0">
                          <a:latin typeface="Verdana" panose="020B0604030504040204" pitchFamily="34" charset="0"/>
                          <a:ea typeface="Verdana" panose="020B0604030504040204" pitchFamily="34" charset="0"/>
                          <a:cs typeface="Verdana" panose="020B0604030504040204" pitchFamily="34" charset="0"/>
                        </a:rPr>
                        <a:t>.</a:t>
                      </a:r>
                      <a:endParaRPr sz="2400" u="none" strike="noStrike" cap="none" dirty="0">
                        <a:latin typeface="Verdana" panose="020B0604030504040204" pitchFamily="34" charset="0"/>
                        <a:ea typeface="Verdana" panose="020B0604030504040204" pitchFamily="34" charset="0"/>
                        <a:cs typeface="Verdana" panose="020B0604030504040204" pitchFamily="34" charset="0"/>
                      </a:endParaRPr>
                    </a:p>
                  </a:txBody>
                  <a:tcPr marL="91425" marR="91425" marT="91425" marB="91425">
                    <a:lnL w="12700" cap="flat" cmpd="sng" algn="ctr">
                      <a:solidFill>
                        <a:srgbClr val="0563C1"/>
                      </a:solidFill>
                      <a:prstDash val="solid"/>
                      <a:round/>
                      <a:headEnd type="none" w="med" len="med"/>
                      <a:tailEnd type="none" w="med" len="med"/>
                    </a:lnL>
                    <a:lnR w="12700" cap="flat" cmpd="sng" algn="ctr">
                      <a:solidFill>
                        <a:srgbClr val="0563C1"/>
                      </a:solidFill>
                      <a:prstDash val="solid"/>
                      <a:round/>
                      <a:headEnd type="none" w="med" len="med"/>
                      <a:tailEnd type="none" w="med" len="med"/>
                    </a:lnR>
                    <a:lnT w="12700" cap="flat" cmpd="sng" algn="ctr">
                      <a:solidFill>
                        <a:srgbClr val="0563C1"/>
                      </a:solidFill>
                      <a:prstDash val="solid"/>
                      <a:round/>
                      <a:headEnd type="none" w="med" len="med"/>
                      <a:tailEnd type="none" w="med" len="med"/>
                    </a:lnT>
                    <a:lnB w="12700" cap="flat" cmpd="sng" algn="ctr">
                      <a:solidFill>
                        <a:srgbClr val="0563C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000"/>
                        <a:buFont typeface="Arial"/>
                        <a:buNone/>
                      </a:pPr>
                      <a:r>
                        <a:rPr lang="en-US" sz="2400" u="none" strike="noStrike" cap="none" dirty="0">
                          <a:latin typeface="Verdana" panose="020B0604030504040204" pitchFamily="34" charset="0"/>
                          <a:ea typeface="Verdana" panose="020B0604030504040204" pitchFamily="34" charset="0"/>
                          <a:cs typeface="Verdana" panose="020B0604030504040204" pitchFamily="34" charset="0"/>
                        </a:rPr>
                        <a:t>That’s </a:t>
                      </a:r>
                      <a:r>
                        <a:rPr lang="en-US" sz="2400" b="1" u="none" strike="noStrike" cap="none" dirty="0">
                          <a:latin typeface="Verdana" panose="020B0604030504040204" pitchFamily="34" charset="0"/>
                          <a:ea typeface="Verdana" panose="020B0604030504040204" pitchFamily="34" charset="0"/>
                          <a:cs typeface="Verdana" panose="020B0604030504040204" pitchFamily="34" charset="0"/>
                        </a:rPr>
                        <a:t>your </a:t>
                      </a:r>
                      <a:r>
                        <a:rPr lang="en-US" sz="2400" b="0" u="none" strike="noStrike" cap="none" dirty="0">
                          <a:latin typeface="Verdana" panose="020B0604030504040204" pitchFamily="34" charset="0"/>
                          <a:ea typeface="Verdana" panose="020B0604030504040204" pitchFamily="34" charset="0"/>
                          <a:cs typeface="Verdana" panose="020B0604030504040204" pitchFamily="34" charset="0"/>
                        </a:rPr>
                        <a:t>change.</a:t>
                      </a:r>
                      <a:endParaRPr sz="2400" b="0" u="none" strike="noStrike" cap="none" dirty="0">
                        <a:latin typeface="Verdana" panose="020B0604030504040204" pitchFamily="34" charset="0"/>
                        <a:ea typeface="Verdana" panose="020B0604030504040204" pitchFamily="34" charset="0"/>
                        <a:cs typeface="Verdana" panose="020B0604030504040204" pitchFamily="34" charset="0"/>
                      </a:endParaRPr>
                    </a:p>
                  </a:txBody>
                  <a:tcPr marL="91425" marR="91425" marT="91425" marB="91425">
                    <a:lnL w="12700" cap="flat" cmpd="sng" algn="ctr">
                      <a:solidFill>
                        <a:srgbClr val="0563C1"/>
                      </a:solidFill>
                      <a:prstDash val="solid"/>
                      <a:round/>
                      <a:headEnd type="none" w="med" len="med"/>
                      <a:tailEnd type="none" w="med" len="med"/>
                    </a:lnL>
                    <a:lnR w="12700" cap="flat" cmpd="sng" algn="ctr">
                      <a:solidFill>
                        <a:srgbClr val="0563C1"/>
                      </a:solidFill>
                      <a:prstDash val="solid"/>
                      <a:round/>
                      <a:headEnd type="none" w="med" len="med"/>
                      <a:tailEnd type="none" w="med" len="med"/>
                    </a:lnR>
                    <a:lnT w="12700" cap="flat" cmpd="sng" algn="ctr">
                      <a:solidFill>
                        <a:srgbClr val="0563C1"/>
                      </a:solidFill>
                      <a:prstDash val="solid"/>
                      <a:round/>
                      <a:headEnd type="none" w="med" len="med"/>
                      <a:tailEnd type="none" w="med" len="med"/>
                    </a:lnT>
                    <a:lnB w="12700" cap="flat" cmpd="sng" algn="ctr">
                      <a:solidFill>
                        <a:srgbClr val="0563C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000"/>
                        <a:buFont typeface="Arial"/>
                        <a:buNone/>
                      </a:pPr>
                      <a:r>
                        <a:rPr lang="en-US" sz="2400" b="0" u="none" strike="noStrike" cap="none" dirty="0">
                          <a:latin typeface="Verdana" panose="020B0604030504040204" pitchFamily="34" charset="0"/>
                          <a:ea typeface="Verdana" panose="020B0604030504040204" pitchFamily="34" charset="0"/>
                          <a:cs typeface="Verdana" panose="020B0604030504040204" pitchFamily="34" charset="0"/>
                        </a:rPr>
                        <a:t>That’s</a:t>
                      </a:r>
                      <a:r>
                        <a:rPr lang="en-US" sz="2400" b="1" u="none" strike="noStrike" cap="none" dirty="0">
                          <a:latin typeface="Verdana" panose="020B0604030504040204" pitchFamily="34" charset="0"/>
                          <a:ea typeface="Verdana" panose="020B0604030504040204" pitchFamily="34" charset="0"/>
                          <a:cs typeface="Verdana" panose="020B0604030504040204" pitchFamily="34" charset="0"/>
                        </a:rPr>
                        <a:t> yours.</a:t>
                      </a:r>
                      <a:endParaRPr sz="2400" b="1" u="none" strike="noStrike" cap="none" dirty="0">
                        <a:latin typeface="Verdana" panose="020B0604030504040204" pitchFamily="34" charset="0"/>
                        <a:ea typeface="Verdana" panose="020B0604030504040204" pitchFamily="34" charset="0"/>
                        <a:cs typeface="Verdana" panose="020B0604030504040204" pitchFamily="34" charset="0"/>
                      </a:endParaRPr>
                    </a:p>
                  </a:txBody>
                  <a:tcPr marL="91425" marR="91425" marT="91425" marB="91425">
                    <a:lnL w="12700" cap="flat" cmpd="sng" algn="ctr">
                      <a:solidFill>
                        <a:srgbClr val="0563C1"/>
                      </a:solidFill>
                      <a:prstDash val="solid"/>
                      <a:round/>
                      <a:headEnd type="none" w="med" len="med"/>
                      <a:tailEnd type="none" w="med" len="med"/>
                    </a:lnL>
                    <a:lnR w="12700" cap="flat" cmpd="sng" algn="ctr">
                      <a:solidFill>
                        <a:srgbClr val="0563C1"/>
                      </a:solidFill>
                      <a:prstDash val="solid"/>
                      <a:round/>
                      <a:headEnd type="none" w="med" len="med"/>
                      <a:tailEnd type="none" w="med" len="med"/>
                    </a:lnR>
                    <a:lnT w="12700" cap="flat" cmpd="sng" algn="ctr">
                      <a:solidFill>
                        <a:srgbClr val="0563C1"/>
                      </a:solidFill>
                      <a:prstDash val="solid"/>
                      <a:round/>
                      <a:headEnd type="none" w="med" len="med"/>
                      <a:tailEnd type="none" w="med" len="med"/>
                    </a:lnT>
                    <a:lnB w="12700" cap="flat" cmpd="sng" algn="ctr">
                      <a:solidFill>
                        <a:srgbClr val="0563C1"/>
                      </a:solidFill>
                      <a:prstDash val="solid"/>
                      <a:round/>
                      <a:headEnd type="none" w="med" len="med"/>
                      <a:tailEnd type="none" w="med" len="med"/>
                    </a:lnB>
                  </a:tcPr>
                </a:tc>
                <a:extLst>
                  <a:ext uri="{0D108BD9-81ED-4DB2-BD59-A6C34878D82A}">
                    <a16:rowId xmlns:a16="http://schemas.microsoft.com/office/drawing/2014/main" val="10002"/>
                  </a:ext>
                </a:extLst>
              </a:tr>
              <a:tr h="806567">
                <a:tc>
                  <a:txBody>
                    <a:bodyPr/>
                    <a:lstStyle/>
                    <a:p>
                      <a:pPr marL="0" marR="0" lvl="0" indent="0" algn="ctr" rtl="0">
                        <a:lnSpc>
                          <a:spcPct val="100000"/>
                        </a:lnSpc>
                        <a:spcBef>
                          <a:spcPts val="0"/>
                        </a:spcBef>
                        <a:spcAft>
                          <a:spcPts val="0"/>
                        </a:spcAft>
                        <a:buClr>
                          <a:srgbClr val="000000"/>
                        </a:buClr>
                        <a:buSzPts val="2000"/>
                        <a:buFont typeface="Arial"/>
                        <a:buNone/>
                      </a:pPr>
                      <a:r>
                        <a:rPr lang="en-US" sz="2400" u="none" strike="noStrike" cap="none" dirty="0">
                          <a:latin typeface="Verdana" panose="020B0604030504040204" pitchFamily="34" charset="0"/>
                          <a:ea typeface="Verdana" panose="020B0604030504040204" pitchFamily="34" charset="0"/>
                          <a:cs typeface="Verdana" panose="020B0604030504040204" pitchFamily="34" charset="0"/>
                        </a:rPr>
                        <a:t>3</a:t>
                      </a:r>
                      <a:endParaRPr sz="2400" u="none" strike="noStrike" cap="none" dirty="0">
                        <a:latin typeface="Verdana" panose="020B0604030504040204" pitchFamily="34" charset="0"/>
                        <a:ea typeface="Verdana" panose="020B0604030504040204" pitchFamily="34" charset="0"/>
                        <a:cs typeface="Verdana" panose="020B0604030504040204" pitchFamily="34" charset="0"/>
                      </a:endParaRPr>
                    </a:p>
                  </a:txBody>
                  <a:tcPr marL="91425" marR="91425" marT="91425" marB="91425">
                    <a:lnL w="12700" cap="flat" cmpd="sng" algn="ctr">
                      <a:solidFill>
                        <a:srgbClr val="0563C1"/>
                      </a:solidFill>
                      <a:prstDash val="solid"/>
                      <a:round/>
                      <a:headEnd type="none" w="med" len="med"/>
                      <a:tailEnd type="none" w="med" len="med"/>
                    </a:lnL>
                    <a:lnR w="12700" cap="flat" cmpd="sng" algn="ctr">
                      <a:solidFill>
                        <a:srgbClr val="0563C1"/>
                      </a:solidFill>
                      <a:prstDash val="solid"/>
                      <a:round/>
                      <a:headEnd type="none" w="med" len="med"/>
                      <a:tailEnd type="none" w="med" len="med"/>
                    </a:lnR>
                    <a:lnT w="12700" cap="flat" cmpd="sng" algn="ctr">
                      <a:solidFill>
                        <a:srgbClr val="0563C1"/>
                      </a:solidFill>
                      <a:prstDash val="solid"/>
                      <a:round/>
                      <a:headEnd type="none" w="med" len="med"/>
                      <a:tailEnd type="none" w="med" len="med"/>
                    </a:lnT>
                    <a:lnB w="12700" cap="flat" cmpd="sng" algn="ctr">
                      <a:solidFill>
                        <a:srgbClr val="0563C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000"/>
                        <a:buFont typeface="Arial"/>
                        <a:buNone/>
                      </a:pPr>
                      <a:r>
                        <a:rPr lang="en-US" sz="2400" u="none" strike="noStrike" cap="none" dirty="0">
                          <a:latin typeface="Verdana" panose="020B0604030504040204" pitchFamily="34" charset="0"/>
                          <a:ea typeface="Verdana" panose="020B0604030504040204" pitchFamily="34" charset="0"/>
                          <a:cs typeface="Verdana" panose="020B0604030504040204" pitchFamily="34" charset="0"/>
                        </a:rPr>
                        <a:t>he </a:t>
                      </a:r>
                      <a:endParaRPr sz="2400" u="none" strike="noStrike" cap="none" dirty="0">
                        <a:latin typeface="Verdana" panose="020B0604030504040204" pitchFamily="34" charset="0"/>
                        <a:ea typeface="Verdana" panose="020B0604030504040204" pitchFamily="34" charset="0"/>
                        <a:cs typeface="Verdana" panose="020B0604030504040204" pitchFamily="34" charset="0"/>
                      </a:endParaRPr>
                    </a:p>
                  </a:txBody>
                  <a:tcPr marL="91425" marR="91425" marT="91425" marB="91425">
                    <a:lnL w="12700" cap="flat" cmpd="sng" algn="ctr">
                      <a:solidFill>
                        <a:srgbClr val="0563C1"/>
                      </a:solidFill>
                      <a:prstDash val="solid"/>
                      <a:round/>
                      <a:headEnd type="none" w="med" len="med"/>
                      <a:tailEnd type="none" w="med" len="med"/>
                    </a:lnL>
                    <a:lnR w="12700" cap="flat" cmpd="sng" algn="ctr">
                      <a:solidFill>
                        <a:srgbClr val="0563C1"/>
                      </a:solidFill>
                      <a:prstDash val="solid"/>
                      <a:round/>
                      <a:headEnd type="none" w="med" len="med"/>
                      <a:tailEnd type="none" w="med" len="med"/>
                    </a:lnR>
                    <a:lnT w="12700" cap="flat" cmpd="sng" algn="ctr">
                      <a:solidFill>
                        <a:srgbClr val="0563C1"/>
                      </a:solidFill>
                      <a:prstDash val="solid"/>
                      <a:round/>
                      <a:headEnd type="none" w="med" len="med"/>
                      <a:tailEnd type="none" w="med" len="med"/>
                    </a:lnT>
                    <a:lnB w="12700" cap="flat" cmpd="sng" algn="ctr">
                      <a:solidFill>
                        <a:srgbClr val="0563C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000"/>
                        <a:buFont typeface="Arial"/>
                        <a:buNone/>
                      </a:pPr>
                      <a:r>
                        <a:rPr lang="en-US" sz="2400" u="none" strike="noStrike" cap="none" dirty="0">
                          <a:latin typeface="Verdana" panose="020B0604030504040204" pitchFamily="34" charset="0"/>
                          <a:ea typeface="Verdana" panose="020B0604030504040204" pitchFamily="34" charset="0"/>
                          <a:cs typeface="Verdana" panose="020B0604030504040204" pitchFamily="34" charset="0"/>
                        </a:rPr>
                        <a:t>him</a:t>
                      </a:r>
                      <a:endParaRPr sz="2400" u="none" strike="noStrike" cap="none" dirty="0">
                        <a:latin typeface="Verdana" panose="020B0604030504040204" pitchFamily="34" charset="0"/>
                        <a:ea typeface="Verdana" panose="020B0604030504040204" pitchFamily="34" charset="0"/>
                        <a:cs typeface="Verdana" panose="020B0604030504040204" pitchFamily="34" charset="0"/>
                      </a:endParaRPr>
                    </a:p>
                  </a:txBody>
                  <a:tcPr marL="91425" marR="91425" marT="91425" marB="91425">
                    <a:lnL w="12700" cap="flat" cmpd="sng" algn="ctr">
                      <a:solidFill>
                        <a:srgbClr val="0563C1"/>
                      </a:solidFill>
                      <a:prstDash val="solid"/>
                      <a:round/>
                      <a:headEnd type="none" w="med" len="med"/>
                      <a:tailEnd type="none" w="med" len="med"/>
                    </a:lnL>
                    <a:lnR w="12700" cap="flat" cmpd="sng" algn="ctr">
                      <a:solidFill>
                        <a:srgbClr val="0563C1"/>
                      </a:solidFill>
                      <a:prstDash val="solid"/>
                      <a:round/>
                      <a:headEnd type="none" w="med" len="med"/>
                      <a:tailEnd type="none" w="med" len="med"/>
                    </a:lnR>
                    <a:lnT w="12700" cap="flat" cmpd="sng" algn="ctr">
                      <a:solidFill>
                        <a:srgbClr val="0563C1"/>
                      </a:solidFill>
                      <a:prstDash val="solid"/>
                      <a:round/>
                      <a:headEnd type="none" w="med" len="med"/>
                      <a:tailEnd type="none" w="med" len="med"/>
                    </a:lnT>
                    <a:lnB w="12700" cap="flat" cmpd="sng" algn="ctr">
                      <a:solidFill>
                        <a:srgbClr val="0563C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000"/>
                        <a:buFont typeface="Arial"/>
                        <a:buNone/>
                      </a:pPr>
                      <a:r>
                        <a:rPr lang="en-US" sz="2400" u="none" strike="noStrike" cap="none" dirty="0">
                          <a:latin typeface="Verdana" panose="020B0604030504040204" pitchFamily="34" charset="0"/>
                          <a:ea typeface="Verdana" panose="020B0604030504040204" pitchFamily="34" charset="0"/>
                          <a:cs typeface="Verdana" panose="020B0604030504040204" pitchFamily="34" charset="0"/>
                        </a:rPr>
                        <a:t>his</a:t>
                      </a:r>
                      <a:endParaRPr sz="2400" u="none" strike="noStrike" cap="none" dirty="0">
                        <a:latin typeface="Verdana" panose="020B0604030504040204" pitchFamily="34" charset="0"/>
                        <a:ea typeface="Verdana" panose="020B0604030504040204" pitchFamily="34" charset="0"/>
                        <a:cs typeface="Verdana" panose="020B0604030504040204" pitchFamily="34" charset="0"/>
                      </a:endParaRPr>
                    </a:p>
                  </a:txBody>
                  <a:tcPr marL="91425" marR="91425" marT="91425" marB="91425">
                    <a:lnL w="12700" cap="flat" cmpd="sng" algn="ctr">
                      <a:solidFill>
                        <a:srgbClr val="0563C1"/>
                      </a:solidFill>
                      <a:prstDash val="solid"/>
                      <a:round/>
                      <a:headEnd type="none" w="med" len="med"/>
                      <a:tailEnd type="none" w="med" len="med"/>
                    </a:lnL>
                    <a:lnR w="12700" cap="flat" cmpd="sng" algn="ctr">
                      <a:solidFill>
                        <a:srgbClr val="0563C1"/>
                      </a:solidFill>
                      <a:prstDash val="solid"/>
                      <a:round/>
                      <a:headEnd type="none" w="med" len="med"/>
                      <a:tailEnd type="none" w="med" len="med"/>
                    </a:lnR>
                    <a:lnT w="12700" cap="flat" cmpd="sng" algn="ctr">
                      <a:solidFill>
                        <a:srgbClr val="0563C1"/>
                      </a:solidFill>
                      <a:prstDash val="solid"/>
                      <a:round/>
                      <a:headEnd type="none" w="med" len="med"/>
                      <a:tailEnd type="none" w="med" len="med"/>
                    </a:lnT>
                    <a:lnB w="12700" cap="flat" cmpd="sng" algn="ctr">
                      <a:solidFill>
                        <a:srgbClr val="0563C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000"/>
                        <a:buFont typeface="Arial"/>
                        <a:buNone/>
                      </a:pPr>
                      <a:r>
                        <a:rPr lang="en-US" sz="2400" b="1" u="none" strike="noStrike" cap="none" dirty="0">
                          <a:latin typeface="Verdana" panose="020B0604030504040204" pitchFamily="34" charset="0"/>
                          <a:ea typeface="Verdana" panose="020B0604030504040204" pitchFamily="34" charset="0"/>
                          <a:cs typeface="Verdana" panose="020B0604030504040204" pitchFamily="34" charset="0"/>
                        </a:rPr>
                        <a:t>his</a:t>
                      </a:r>
                      <a:endParaRPr sz="2400" b="1" u="none" strike="noStrike" cap="none" dirty="0">
                        <a:latin typeface="Verdana" panose="020B0604030504040204" pitchFamily="34" charset="0"/>
                        <a:ea typeface="Verdana" panose="020B0604030504040204" pitchFamily="34" charset="0"/>
                        <a:cs typeface="Verdana" panose="020B0604030504040204" pitchFamily="34" charset="0"/>
                      </a:endParaRPr>
                    </a:p>
                  </a:txBody>
                  <a:tcPr marL="91425" marR="91425" marT="91425" marB="91425">
                    <a:lnL w="12700" cap="flat" cmpd="sng" algn="ctr">
                      <a:solidFill>
                        <a:srgbClr val="0563C1"/>
                      </a:solidFill>
                      <a:prstDash val="solid"/>
                      <a:round/>
                      <a:headEnd type="none" w="med" len="med"/>
                      <a:tailEnd type="none" w="med" len="med"/>
                    </a:lnL>
                    <a:lnR w="12700" cap="flat" cmpd="sng" algn="ctr">
                      <a:solidFill>
                        <a:srgbClr val="0563C1"/>
                      </a:solidFill>
                      <a:prstDash val="solid"/>
                      <a:round/>
                      <a:headEnd type="none" w="med" len="med"/>
                      <a:tailEnd type="none" w="med" len="med"/>
                    </a:lnR>
                    <a:lnT w="12700" cap="flat" cmpd="sng" algn="ctr">
                      <a:solidFill>
                        <a:srgbClr val="0563C1"/>
                      </a:solidFill>
                      <a:prstDash val="solid"/>
                      <a:round/>
                      <a:headEnd type="none" w="med" len="med"/>
                      <a:tailEnd type="none" w="med" len="med"/>
                    </a:lnT>
                    <a:lnB w="12700" cap="flat" cmpd="sng" algn="ctr">
                      <a:solidFill>
                        <a:srgbClr val="0563C1"/>
                      </a:solidFill>
                      <a:prstDash val="solid"/>
                      <a:round/>
                      <a:headEnd type="none" w="med" len="med"/>
                      <a:tailEnd type="none" w="med" len="med"/>
                    </a:lnB>
                  </a:tcPr>
                </a:tc>
                <a:extLst>
                  <a:ext uri="{0D108BD9-81ED-4DB2-BD59-A6C34878D82A}">
                    <a16:rowId xmlns:a16="http://schemas.microsoft.com/office/drawing/2014/main" val="10003"/>
                  </a:ext>
                </a:extLst>
              </a:tr>
              <a:tr h="806567">
                <a:tc>
                  <a:txBody>
                    <a:bodyPr/>
                    <a:lstStyle/>
                    <a:p>
                      <a:pPr marL="0" marR="0" lvl="0" indent="0" algn="ctr" rtl="0">
                        <a:lnSpc>
                          <a:spcPct val="100000"/>
                        </a:lnSpc>
                        <a:spcBef>
                          <a:spcPts val="0"/>
                        </a:spcBef>
                        <a:spcAft>
                          <a:spcPts val="0"/>
                        </a:spcAft>
                        <a:buClr>
                          <a:srgbClr val="000000"/>
                        </a:buClr>
                        <a:buSzPts val="2000"/>
                        <a:buFont typeface="Arial"/>
                        <a:buNone/>
                      </a:pPr>
                      <a:r>
                        <a:rPr lang="en-US" sz="2400" u="none" strike="noStrike" cap="none" dirty="0">
                          <a:latin typeface="Verdana" panose="020B0604030504040204" pitchFamily="34" charset="0"/>
                          <a:ea typeface="Verdana" panose="020B0604030504040204" pitchFamily="34" charset="0"/>
                          <a:cs typeface="Verdana" panose="020B0604030504040204" pitchFamily="34" charset="0"/>
                        </a:rPr>
                        <a:t>4</a:t>
                      </a:r>
                      <a:endParaRPr sz="2400" u="none" strike="noStrike" cap="none" dirty="0">
                        <a:latin typeface="Verdana" panose="020B0604030504040204" pitchFamily="34" charset="0"/>
                        <a:ea typeface="Verdana" panose="020B0604030504040204" pitchFamily="34" charset="0"/>
                        <a:cs typeface="Verdana" panose="020B0604030504040204" pitchFamily="34" charset="0"/>
                      </a:endParaRPr>
                    </a:p>
                  </a:txBody>
                  <a:tcPr marL="91425" marR="91425" marT="91425" marB="91425">
                    <a:lnL w="12700" cap="flat" cmpd="sng" algn="ctr">
                      <a:solidFill>
                        <a:srgbClr val="0563C1"/>
                      </a:solidFill>
                      <a:prstDash val="solid"/>
                      <a:round/>
                      <a:headEnd type="none" w="med" len="med"/>
                      <a:tailEnd type="none" w="med" len="med"/>
                    </a:lnL>
                    <a:lnR w="12700" cap="flat" cmpd="sng" algn="ctr">
                      <a:solidFill>
                        <a:srgbClr val="0563C1"/>
                      </a:solidFill>
                      <a:prstDash val="solid"/>
                      <a:round/>
                      <a:headEnd type="none" w="med" len="med"/>
                      <a:tailEnd type="none" w="med" len="med"/>
                    </a:lnR>
                    <a:lnT w="12700" cap="flat" cmpd="sng" algn="ctr">
                      <a:solidFill>
                        <a:srgbClr val="0563C1"/>
                      </a:solidFill>
                      <a:prstDash val="solid"/>
                      <a:round/>
                      <a:headEnd type="none" w="med" len="med"/>
                      <a:tailEnd type="none" w="med" len="med"/>
                    </a:lnT>
                    <a:lnB w="12700" cap="flat" cmpd="sng" algn="ctr">
                      <a:solidFill>
                        <a:srgbClr val="0563C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000"/>
                        <a:buFont typeface="Arial"/>
                        <a:buNone/>
                      </a:pPr>
                      <a:r>
                        <a:rPr lang="en-US" sz="2400" u="none" strike="noStrike" cap="none" dirty="0">
                          <a:latin typeface="Verdana" panose="020B0604030504040204" pitchFamily="34" charset="0"/>
                          <a:ea typeface="Verdana" panose="020B0604030504040204" pitchFamily="34" charset="0"/>
                          <a:cs typeface="Verdana" panose="020B0604030504040204" pitchFamily="34" charset="0"/>
                        </a:rPr>
                        <a:t>she </a:t>
                      </a:r>
                      <a:endParaRPr sz="2400" u="none" strike="noStrike" cap="none" dirty="0">
                        <a:latin typeface="Verdana" panose="020B0604030504040204" pitchFamily="34" charset="0"/>
                        <a:ea typeface="Verdana" panose="020B0604030504040204" pitchFamily="34" charset="0"/>
                        <a:cs typeface="Verdana" panose="020B0604030504040204" pitchFamily="34" charset="0"/>
                      </a:endParaRPr>
                    </a:p>
                  </a:txBody>
                  <a:tcPr marL="91425" marR="91425" marT="91425" marB="91425">
                    <a:lnL w="12700" cap="flat" cmpd="sng" algn="ctr">
                      <a:solidFill>
                        <a:srgbClr val="0563C1"/>
                      </a:solidFill>
                      <a:prstDash val="solid"/>
                      <a:round/>
                      <a:headEnd type="none" w="med" len="med"/>
                      <a:tailEnd type="none" w="med" len="med"/>
                    </a:lnL>
                    <a:lnR w="12700" cap="flat" cmpd="sng" algn="ctr">
                      <a:solidFill>
                        <a:srgbClr val="0563C1"/>
                      </a:solidFill>
                      <a:prstDash val="solid"/>
                      <a:round/>
                      <a:headEnd type="none" w="med" len="med"/>
                      <a:tailEnd type="none" w="med" len="med"/>
                    </a:lnR>
                    <a:lnT w="12700" cap="flat" cmpd="sng" algn="ctr">
                      <a:solidFill>
                        <a:srgbClr val="0563C1"/>
                      </a:solidFill>
                      <a:prstDash val="solid"/>
                      <a:round/>
                      <a:headEnd type="none" w="med" len="med"/>
                      <a:tailEnd type="none" w="med" len="med"/>
                    </a:lnT>
                    <a:lnB w="12700" cap="flat" cmpd="sng" algn="ctr">
                      <a:solidFill>
                        <a:srgbClr val="0563C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000"/>
                        <a:buFont typeface="Arial"/>
                        <a:buNone/>
                      </a:pPr>
                      <a:r>
                        <a:rPr lang="en-US" sz="2400" u="none" strike="noStrike" cap="none">
                          <a:latin typeface="Verdana" panose="020B0604030504040204" pitchFamily="34" charset="0"/>
                          <a:ea typeface="Verdana" panose="020B0604030504040204" pitchFamily="34" charset="0"/>
                          <a:cs typeface="Verdana" panose="020B0604030504040204" pitchFamily="34" charset="0"/>
                        </a:rPr>
                        <a:t>her</a:t>
                      </a:r>
                      <a:endParaRPr sz="2400" u="none" strike="noStrike" cap="none">
                        <a:latin typeface="Verdana" panose="020B0604030504040204" pitchFamily="34" charset="0"/>
                        <a:ea typeface="Verdana" panose="020B0604030504040204" pitchFamily="34" charset="0"/>
                        <a:cs typeface="Verdana" panose="020B0604030504040204" pitchFamily="34" charset="0"/>
                      </a:endParaRPr>
                    </a:p>
                  </a:txBody>
                  <a:tcPr marL="91425" marR="91425" marT="91425" marB="91425">
                    <a:lnL w="12700" cap="flat" cmpd="sng" algn="ctr">
                      <a:solidFill>
                        <a:srgbClr val="0563C1"/>
                      </a:solidFill>
                      <a:prstDash val="solid"/>
                      <a:round/>
                      <a:headEnd type="none" w="med" len="med"/>
                      <a:tailEnd type="none" w="med" len="med"/>
                    </a:lnL>
                    <a:lnR w="12700" cap="flat" cmpd="sng" algn="ctr">
                      <a:solidFill>
                        <a:srgbClr val="0563C1"/>
                      </a:solidFill>
                      <a:prstDash val="solid"/>
                      <a:round/>
                      <a:headEnd type="none" w="med" len="med"/>
                      <a:tailEnd type="none" w="med" len="med"/>
                    </a:lnR>
                    <a:lnT w="12700" cap="flat" cmpd="sng" algn="ctr">
                      <a:solidFill>
                        <a:srgbClr val="0563C1"/>
                      </a:solidFill>
                      <a:prstDash val="solid"/>
                      <a:round/>
                      <a:headEnd type="none" w="med" len="med"/>
                      <a:tailEnd type="none" w="med" len="med"/>
                    </a:lnT>
                    <a:lnB w="12700" cap="flat" cmpd="sng" algn="ctr">
                      <a:solidFill>
                        <a:srgbClr val="0563C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000"/>
                        <a:buFont typeface="Arial"/>
                        <a:buNone/>
                      </a:pPr>
                      <a:r>
                        <a:rPr lang="en-US" sz="2400" u="none" strike="noStrike" cap="none" dirty="0">
                          <a:latin typeface="Verdana" panose="020B0604030504040204" pitchFamily="34" charset="0"/>
                          <a:ea typeface="Verdana" panose="020B0604030504040204" pitchFamily="34" charset="0"/>
                          <a:cs typeface="Verdana" panose="020B0604030504040204" pitchFamily="34" charset="0"/>
                        </a:rPr>
                        <a:t>her</a:t>
                      </a:r>
                      <a:endParaRPr sz="2400" u="none" strike="noStrike" cap="none" dirty="0">
                        <a:latin typeface="Verdana" panose="020B0604030504040204" pitchFamily="34" charset="0"/>
                        <a:ea typeface="Verdana" panose="020B0604030504040204" pitchFamily="34" charset="0"/>
                        <a:cs typeface="Verdana" panose="020B0604030504040204" pitchFamily="34" charset="0"/>
                      </a:endParaRPr>
                    </a:p>
                  </a:txBody>
                  <a:tcPr marL="91425" marR="91425" marT="91425" marB="91425">
                    <a:lnL w="12700" cap="flat" cmpd="sng" algn="ctr">
                      <a:solidFill>
                        <a:srgbClr val="0563C1"/>
                      </a:solidFill>
                      <a:prstDash val="solid"/>
                      <a:round/>
                      <a:headEnd type="none" w="med" len="med"/>
                      <a:tailEnd type="none" w="med" len="med"/>
                    </a:lnL>
                    <a:lnR w="12700" cap="flat" cmpd="sng" algn="ctr">
                      <a:solidFill>
                        <a:srgbClr val="0563C1"/>
                      </a:solidFill>
                      <a:prstDash val="solid"/>
                      <a:round/>
                      <a:headEnd type="none" w="med" len="med"/>
                      <a:tailEnd type="none" w="med" len="med"/>
                    </a:lnR>
                    <a:lnT w="12700" cap="flat" cmpd="sng" algn="ctr">
                      <a:solidFill>
                        <a:srgbClr val="0563C1"/>
                      </a:solidFill>
                      <a:prstDash val="solid"/>
                      <a:round/>
                      <a:headEnd type="none" w="med" len="med"/>
                      <a:tailEnd type="none" w="med" len="med"/>
                    </a:lnT>
                    <a:lnB w="12700" cap="flat" cmpd="sng" algn="ctr">
                      <a:solidFill>
                        <a:srgbClr val="0563C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000"/>
                        <a:buFont typeface="Arial"/>
                        <a:buNone/>
                      </a:pPr>
                      <a:r>
                        <a:rPr lang="en-US" sz="2400" b="1" u="none" strike="noStrike" cap="none" dirty="0">
                          <a:latin typeface="Verdana" panose="020B0604030504040204" pitchFamily="34" charset="0"/>
                          <a:ea typeface="Verdana" panose="020B0604030504040204" pitchFamily="34" charset="0"/>
                          <a:cs typeface="Verdana" panose="020B0604030504040204" pitchFamily="34" charset="0"/>
                        </a:rPr>
                        <a:t>hers</a:t>
                      </a:r>
                      <a:endParaRPr sz="2400" b="1" u="none" strike="noStrike" cap="none" dirty="0">
                        <a:latin typeface="Verdana" panose="020B0604030504040204" pitchFamily="34" charset="0"/>
                        <a:ea typeface="Verdana" panose="020B0604030504040204" pitchFamily="34" charset="0"/>
                        <a:cs typeface="Verdana" panose="020B0604030504040204" pitchFamily="34" charset="0"/>
                      </a:endParaRPr>
                    </a:p>
                  </a:txBody>
                  <a:tcPr marL="91425" marR="91425" marT="91425" marB="91425">
                    <a:lnL w="12700" cap="flat" cmpd="sng" algn="ctr">
                      <a:solidFill>
                        <a:srgbClr val="0563C1"/>
                      </a:solidFill>
                      <a:prstDash val="solid"/>
                      <a:round/>
                      <a:headEnd type="none" w="med" len="med"/>
                      <a:tailEnd type="none" w="med" len="med"/>
                    </a:lnL>
                    <a:lnR w="12700" cap="flat" cmpd="sng" algn="ctr">
                      <a:solidFill>
                        <a:srgbClr val="0563C1"/>
                      </a:solidFill>
                      <a:prstDash val="solid"/>
                      <a:round/>
                      <a:headEnd type="none" w="med" len="med"/>
                      <a:tailEnd type="none" w="med" len="med"/>
                    </a:lnR>
                    <a:lnT w="12700" cap="flat" cmpd="sng" algn="ctr">
                      <a:solidFill>
                        <a:srgbClr val="0563C1"/>
                      </a:solidFill>
                      <a:prstDash val="solid"/>
                      <a:round/>
                      <a:headEnd type="none" w="med" len="med"/>
                      <a:tailEnd type="none" w="med" len="med"/>
                    </a:lnT>
                    <a:lnB w="12700" cap="flat" cmpd="sng" algn="ctr">
                      <a:solidFill>
                        <a:srgbClr val="0563C1"/>
                      </a:solidFill>
                      <a:prstDash val="solid"/>
                      <a:round/>
                      <a:headEnd type="none" w="med" len="med"/>
                      <a:tailEnd type="none" w="med" len="med"/>
                    </a:lnB>
                  </a:tcPr>
                </a:tc>
                <a:extLst>
                  <a:ext uri="{0D108BD9-81ED-4DB2-BD59-A6C34878D82A}">
                    <a16:rowId xmlns:a16="http://schemas.microsoft.com/office/drawing/2014/main" val="10004"/>
                  </a:ext>
                </a:extLst>
              </a:tr>
              <a:tr h="806567">
                <a:tc>
                  <a:txBody>
                    <a:bodyPr/>
                    <a:lstStyle/>
                    <a:p>
                      <a:pPr marL="0" marR="0" lvl="0" indent="0" algn="ctr" rtl="0">
                        <a:lnSpc>
                          <a:spcPct val="100000"/>
                        </a:lnSpc>
                        <a:spcBef>
                          <a:spcPts val="0"/>
                        </a:spcBef>
                        <a:spcAft>
                          <a:spcPts val="0"/>
                        </a:spcAft>
                        <a:buClr>
                          <a:srgbClr val="000000"/>
                        </a:buClr>
                        <a:buSzPts val="2000"/>
                        <a:buFont typeface="Arial"/>
                        <a:buNone/>
                      </a:pPr>
                      <a:r>
                        <a:rPr lang="en-US" sz="2400" u="none" strike="noStrike" cap="none" dirty="0">
                          <a:latin typeface="Verdana" panose="020B0604030504040204" pitchFamily="34" charset="0"/>
                          <a:ea typeface="Verdana" panose="020B0604030504040204" pitchFamily="34" charset="0"/>
                          <a:cs typeface="Verdana" panose="020B0604030504040204" pitchFamily="34" charset="0"/>
                        </a:rPr>
                        <a:t>5</a:t>
                      </a:r>
                      <a:endParaRPr sz="2400" u="none" strike="noStrike" cap="none" dirty="0">
                        <a:latin typeface="Verdana" panose="020B0604030504040204" pitchFamily="34" charset="0"/>
                        <a:ea typeface="Verdana" panose="020B0604030504040204" pitchFamily="34" charset="0"/>
                        <a:cs typeface="Verdana" panose="020B0604030504040204" pitchFamily="34" charset="0"/>
                      </a:endParaRPr>
                    </a:p>
                  </a:txBody>
                  <a:tcPr marL="91425" marR="91425" marT="91425" marB="91425">
                    <a:lnL w="12700" cap="flat" cmpd="sng" algn="ctr">
                      <a:solidFill>
                        <a:srgbClr val="0563C1"/>
                      </a:solidFill>
                      <a:prstDash val="solid"/>
                      <a:round/>
                      <a:headEnd type="none" w="med" len="med"/>
                      <a:tailEnd type="none" w="med" len="med"/>
                    </a:lnL>
                    <a:lnR w="12700" cap="flat" cmpd="sng" algn="ctr">
                      <a:solidFill>
                        <a:srgbClr val="0563C1"/>
                      </a:solidFill>
                      <a:prstDash val="solid"/>
                      <a:round/>
                      <a:headEnd type="none" w="med" len="med"/>
                      <a:tailEnd type="none" w="med" len="med"/>
                    </a:lnR>
                    <a:lnT w="12700" cap="flat" cmpd="sng" algn="ctr">
                      <a:solidFill>
                        <a:srgbClr val="0563C1"/>
                      </a:solidFill>
                      <a:prstDash val="solid"/>
                      <a:round/>
                      <a:headEnd type="none" w="med" len="med"/>
                      <a:tailEnd type="none" w="med" len="med"/>
                    </a:lnT>
                    <a:lnB w="12700" cap="flat" cmpd="sng" algn="ctr">
                      <a:solidFill>
                        <a:srgbClr val="0563C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000"/>
                        <a:buFont typeface="Arial"/>
                        <a:buNone/>
                      </a:pPr>
                      <a:r>
                        <a:rPr lang="en-US" sz="2400" u="none" strike="noStrike" cap="none" dirty="0">
                          <a:latin typeface="Verdana" panose="020B0604030504040204" pitchFamily="34" charset="0"/>
                          <a:ea typeface="Verdana" panose="020B0604030504040204" pitchFamily="34" charset="0"/>
                          <a:cs typeface="Verdana" panose="020B0604030504040204" pitchFamily="34" charset="0"/>
                        </a:rPr>
                        <a:t>we</a:t>
                      </a:r>
                      <a:endParaRPr sz="2400" u="none" strike="noStrike" cap="none" dirty="0">
                        <a:latin typeface="Verdana" panose="020B0604030504040204" pitchFamily="34" charset="0"/>
                        <a:ea typeface="Verdana" panose="020B0604030504040204" pitchFamily="34" charset="0"/>
                        <a:cs typeface="Verdana" panose="020B0604030504040204" pitchFamily="34" charset="0"/>
                      </a:endParaRPr>
                    </a:p>
                  </a:txBody>
                  <a:tcPr marL="91425" marR="91425" marT="91425" marB="91425">
                    <a:lnL w="12700" cap="flat" cmpd="sng" algn="ctr">
                      <a:solidFill>
                        <a:srgbClr val="0563C1"/>
                      </a:solidFill>
                      <a:prstDash val="solid"/>
                      <a:round/>
                      <a:headEnd type="none" w="med" len="med"/>
                      <a:tailEnd type="none" w="med" len="med"/>
                    </a:lnL>
                    <a:lnR w="12700" cap="flat" cmpd="sng" algn="ctr">
                      <a:solidFill>
                        <a:srgbClr val="0563C1"/>
                      </a:solidFill>
                      <a:prstDash val="solid"/>
                      <a:round/>
                      <a:headEnd type="none" w="med" len="med"/>
                      <a:tailEnd type="none" w="med" len="med"/>
                    </a:lnR>
                    <a:lnT w="12700" cap="flat" cmpd="sng" algn="ctr">
                      <a:solidFill>
                        <a:srgbClr val="0563C1"/>
                      </a:solidFill>
                      <a:prstDash val="solid"/>
                      <a:round/>
                      <a:headEnd type="none" w="med" len="med"/>
                      <a:tailEnd type="none" w="med" len="med"/>
                    </a:lnT>
                    <a:lnB w="12700" cap="flat" cmpd="sng" algn="ctr">
                      <a:solidFill>
                        <a:srgbClr val="0563C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000"/>
                        <a:buFont typeface="Arial"/>
                        <a:buNone/>
                      </a:pPr>
                      <a:r>
                        <a:rPr lang="en-US" sz="2400" u="none" strike="noStrike" cap="none" dirty="0">
                          <a:latin typeface="Verdana" panose="020B0604030504040204" pitchFamily="34" charset="0"/>
                          <a:ea typeface="Verdana" panose="020B0604030504040204" pitchFamily="34" charset="0"/>
                          <a:cs typeface="Verdana" panose="020B0604030504040204" pitchFamily="34" charset="0"/>
                        </a:rPr>
                        <a:t>us</a:t>
                      </a:r>
                      <a:endParaRPr sz="2400" u="none" strike="noStrike" cap="none" dirty="0">
                        <a:latin typeface="Verdana" panose="020B0604030504040204" pitchFamily="34" charset="0"/>
                        <a:ea typeface="Verdana" panose="020B0604030504040204" pitchFamily="34" charset="0"/>
                        <a:cs typeface="Verdana" panose="020B0604030504040204" pitchFamily="34" charset="0"/>
                      </a:endParaRPr>
                    </a:p>
                  </a:txBody>
                  <a:tcPr marL="91425" marR="91425" marT="91425" marB="91425">
                    <a:lnL w="12700" cap="flat" cmpd="sng" algn="ctr">
                      <a:solidFill>
                        <a:srgbClr val="0563C1"/>
                      </a:solidFill>
                      <a:prstDash val="solid"/>
                      <a:round/>
                      <a:headEnd type="none" w="med" len="med"/>
                      <a:tailEnd type="none" w="med" len="med"/>
                    </a:lnL>
                    <a:lnR w="12700" cap="flat" cmpd="sng" algn="ctr">
                      <a:solidFill>
                        <a:srgbClr val="0563C1"/>
                      </a:solidFill>
                      <a:prstDash val="solid"/>
                      <a:round/>
                      <a:headEnd type="none" w="med" len="med"/>
                      <a:tailEnd type="none" w="med" len="med"/>
                    </a:lnR>
                    <a:lnT w="12700" cap="flat" cmpd="sng" algn="ctr">
                      <a:solidFill>
                        <a:srgbClr val="0563C1"/>
                      </a:solidFill>
                      <a:prstDash val="solid"/>
                      <a:round/>
                      <a:headEnd type="none" w="med" len="med"/>
                      <a:tailEnd type="none" w="med" len="med"/>
                    </a:lnT>
                    <a:lnB w="12700" cap="flat" cmpd="sng" algn="ctr">
                      <a:solidFill>
                        <a:srgbClr val="0563C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latin typeface="Verdana" panose="020B0604030504040204" pitchFamily="34" charset="0"/>
                        <a:ea typeface="Verdana" panose="020B0604030504040204" pitchFamily="34" charset="0"/>
                        <a:cs typeface="Verdana" panose="020B0604030504040204" pitchFamily="34" charset="0"/>
                      </a:endParaRPr>
                    </a:p>
                  </a:txBody>
                  <a:tcPr marL="91425" marR="91425" marT="91425" marB="91425">
                    <a:lnL w="12700" cap="flat" cmpd="sng" algn="ctr">
                      <a:solidFill>
                        <a:srgbClr val="0563C1"/>
                      </a:solidFill>
                      <a:prstDash val="solid"/>
                      <a:round/>
                      <a:headEnd type="none" w="med" len="med"/>
                      <a:tailEnd type="none" w="med" len="med"/>
                    </a:lnL>
                    <a:lnR w="12700" cap="flat" cmpd="sng" algn="ctr">
                      <a:solidFill>
                        <a:srgbClr val="0563C1"/>
                      </a:solidFill>
                      <a:prstDash val="solid"/>
                      <a:round/>
                      <a:headEnd type="none" w="med" len="med"/>
                      <a:tailEnd type="none" w="med" len="med"/>
                    </a:lnR>
                    <a:lnT w="12700" cap="flat" cmpd="sng" algn="ctr">
                      <a:solidFill>
                        <a:srgbClr val="0563C1"/>
                      </a:solidFill>
                      <a:prstDash val="solid"/>
                      <a:round/>
                      <a:headEnd type="none" w="med" len="med"/>
                      <a:tailEnd type="none" w="med" len="med"/>
                    </a:lnT>
                    <a:lnB w="12700" cap="flat" cmpd="sng" algn="ctr">
                      <a:solidFill>
                        <a:srgbClr val="0563C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000"/>
                        <a:buFont typeface="Arial"/>
                        <a:buNone/>
                      </a:pPr>
                      <a:r>
                        <a:rPr lang="en-US" sz="2400" b="1" u="none" strike="noStrike" cap="none" dirty="0">
                          <a:latin typeface="Verdana" panose="020B0604030504040204" pitchFamily="34" charset="0"/>
                          <a:ea typeface="Verdana" panose="020B0604030504040204" pitchFamily="34" charset="0"/>
                          <a:cs typeface="Verdana" panose="020B0604030504040204" pitchFamily="34" charset="0"/>
                        </a:rPr>
                        <a:t>ours</a:t>
                      </a:r>
                      <a:endParaRPr sz="2400" b="1" u="none" strike="noStrike" cap="none" dirty="0">
                        <a:latin typeface="Verdana" panose="020B0604030504040204" pitchFamily="34" charset="0"/>
                        <a:ea typeface="Verdana" panose="020B0604030504040204" pitchFamily="34" charset="0"/>
                        <a:cs typeface="Verdana" panose="020B0604030504040204" pitchFamily="34" charset="0"/>
                      </a:endParaRPr>
                    </a:p>
                  </a:txBody>
                  <a:tcPr marL="91425" marR="91425" marT="91425" marB="91425">
                    <a:lnL w="12700" cap="flat" cmpd="sng" algn="ctr">
                      <a:solidFill>
                        <a:srgbClr val="0563C1"/>
                      </a:solidFill>
                      <a:prstDash val="solid"/>
                      <a:round/>
                      <a:headEnd type="none" w="med" len="med"/>
                      <a:tailEnd type="none" w="med" len="med"/>
                    </a:lnL>
                    <a:lnR w="12700" cap="flat" cmpd="sng" algn="ctr">
                      <a:solidFill>
                        <a:srgbClr val="0563C1"/>
                      </a:solidFill>
                      <a:prstDash val="solid"/>
                      <a:round/>
                      <a:headEnd type="none" w="med" len="med"/>
                      <a:tailEnd type="none" w="med" len="med"/>
                    </a:lnR>
                    <a:lnT w="12700" cap="flat" cmpd="sng" algn="ctr">
                      <a:solidFill>
                        <a:srgbClr val="0563C1"/>
                      </a:solidFill>
                      <a:prstDash val="solid"/>
                      <a:round/>
                      <a:headEnd type="none" w="med" len="med"/>
                      <a:tailEnd type="none" w="med" len="med"/>
                    </a:lnT>
                    <a:lnB w="12700" cap="flat" cmpd="sng" algn="ctr">
                      <a:solidFill>
                        <a:srgbClr val="0563C1"/>
                      </a:solidFill>
                      <a:prstDash val="solid"/>
                      <a:round/>
                      <a:headEnd type="none" w="med" len="med"/>
                      <a:tailEnd type="none" w="med" len="med"/>
                    </a:lnB>
                  </a:tcPr>
                </a:tc>
                <a:extLst>
                  <a:ext uri="{0D108BD9-81ED-4DB2-BD59-A6C34878D82A}">
                    <a16:rowId xmlns:a16="http://schemas.microsoft.com/office/drawing/2014/main" val="10005"/>
                  </a:ext>
                </a:extLst>
              </a:tr>
              <a:tr h="806567">
                <a:tc>
                  <a:txBody>
                    <a:bodyPr/>
                    <a:lstStyle/>
                    <a:p>
                      <a:pPr marL="0" marR="0" lvl="0" indent="0" algn="ctr" rtl="0">
                        <a:lnSpc>
                          <a:spcPct val="100000"/>
                        </a:lnSpc>
                        <a:spcBef>
                          <a:spcPts val="0"/>
                        </a:spcBef>
                        <a:spcAft>
                          <a:spcPts val="0"/>
                        </a:spcAft>
                        <a:buClr>
                          <a:srgbClr val="000000"/>
                        </a:buClr>
                        <a:buSzPts val="2000"/>
                        <a:buFont typeface="Arial"/>
                        <a:buNone/>
                      </a:pPr>
                      <a:r>
                        <a:rPr lang="en-US" sz="2400" u="none" strike="noStrike" cap="none" dirty="0">
                          <a:latin typeface="Verdana" panose="020B0604030504040204" pitchFamily="34" charset="0"/>
                          <a:ea typeface="Verdana" panose="020B0604030504040204" pitchFamily="34" charset="0"/>
                          <a:cs typeface="Verdana" panose="020B0604030504040204" pitchFamily="34" charset="0"/>
                        </a:rPr>
                        <a:t>6</a:t>
                      </a:r>
                      <a:endParaRPr sz="2400" u="none" strike="noStrike" cap="none" dirty="0">
                        <a:latin typeface="Verdana" panose="020B0604030504040204" pitchFamily="34" charset="0"/>
                        <a:ea typeface="Verdana" panose="020B0604030504040204" pitchFamily="34" charset="0"/>
                        <a:cs typeface="Verdana" panose="020B0604030504040204" pitchFamily="34" charset="0"/>
                      </a:endParaRPr>
                    </a:p>
                  </a:txBody>
                  <a:tcPr marL="91425" marR="91425" marT="91425" marB="91425">
                    <a:lnL w="12700" cap="flat" cmpd="sng" algn="ctr">
                      <a:solidFill>
                        <a:srgbClr val="0563C1"/>
                      </a:solidFill>
                      <a:prstDash val="solid"/>
                      <a:round/>
                      <a:headEnd type="none" w="med" len="med"/>
                      <a:tailEnd type="none" w="med" len="med"/>
                    </a:lnL>
                    <a:lnR w="12700" cap="flat" cmpd="sng" algn="ctr">
                      <a:solidFill>
                        <a:srgbClr val="0563C1"/>
                      </a:solidFill>
                      <a:prstDash val="solid"/>
                      <a:round/>
                      <a:headEnd type="none" w="med" len="med"/>
                      <a:tailEnd type="none" w="med" len="med"/>
                    </a:lnR>
                    <a:lnT w="12700" cap="flat" cmpd="sng" algn="ctr">
                      <a:solidFill>
                        <a:srgbClr val="0563C1"/>
                      </a:solidFill>
                      <a:prstDash val="solid"/>
                      <a:round/>
                      <a:headEnd type="none" w="med" len="med"/>
                      <a:tailEnd type="none" w="med" len="med"/>
                    </a:lnT>
                    <a:lnB w="12700" cap="flat" cmpd="sng" algn="ctr">
                      <a:solidFill>
                        <a:srgbClr val="0563C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000"/>
                        <a:buFont typeface="Arial"/>
                        <a:buNone/>
                      </a:pPr>
                      <a:r>
                        <a:rPr lang="en-US" sz="2400" u="none" strike="noStrike" cap="none" dirty="0">
                          <a:latin typeface="Verdana" panose="020B0604030504040204" pitchFamily="34" charset="0"/>
                          <a:ea typeface="Verdana" panose="020B0604030504040204" pitchFamily="34" charset="0"/>
                          <a:cs typeface="Verdana" panose="020B0604030504040204" pitchFamily="34" charset="0"/>
                        </a:rPr>
                        <a:t>they</a:t>
                      </a:r>
                      <a:endParaRPr sz="2400" u="none" strike="noStrike" cap="none" dirty="0">
                        <a:latin typeface="Verdana" panose="020B0604030504040204" pitchFamily="34" charset="0"/>
                        <a:ea typeface="Verdana" panose="020B0604030504040204" pitchFamily="34" charset="0"/>
                        <a:cs typeface="Verdana" panose="020B0604030504040204" pitchFamily="34" charset="0"/>
                      </a:endParaRPr>
                    </a:p>
                  </a:txBody>
                  <a:tcPr marL="91425" marR="91425" marT="91425" marB="91425">
                    <a:lnL w="12700" cap="flat" cmpd="sng" algn="ctr">
                      <a:solidFill>
                        <a:srgbClr val="0563C1"/>
                      </a:solidFill>
                      <a:prstDash val="solid"/>
                      <a:round/>
                      <a:headEnd type="none" w="med" len="med"/>
                      <a:tailEnd type="none" w="med" len="med"/>
                    </a:lnL>
                    <a:lnR w="12700" cap="flat" cmpd="sng" algn="ctr">
                      <a:solidFill>
                        <a:srgbClr val="0563C1"/>
                      </a:solidFill>
                      <a:prstDash val="solid"/>
                      <a:round/>
                      <a:headEnd type="none" w="med" len="med"/>
                      <a:tailEnd type="none" w="med" len="med"/>
                    </a:lnR>
                    <a:lnT w="12700" cap="flat" cmpd="sng" algn="ctr">
                      <a:solidFill>
                        <a:srgbClr val="0563C1"/>
                      </a:solidFill>
                      <a:prstDash val="solid"/>
                      <a:round/>
                      <a:headEnd type="none" w="med" len="med"/>
                      <a:tailEnd type="none" w="med" len="med"/>
                    </a:lnT>
                    <a:lnB w="12700" cap="flat" cmpd="sng" algn="ctr">
                      <a:solidFill>
                        <a:srgbClr val="0563C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latin typeface="Verdana" panose="020B0604030504040204" pitchFamily="34" charset="0"/>
                        <a:ea typeface="Verdana" panose="020B0604030504040204" pitchFamily="34" charset="0"/>
                        <a:cs typeface="Verdana" panose="020B0604030504040204" pitchFamily="34" charset="0"/>
                      </a:endParaRPr>
                    </a:p>
                  </a:txBody>
                  <a:tcPr marL="91425" marR="91425" marT="91425" marB="91425">
                    <a:lnL w="12700" cap="flat" cmpd="sng" algn="ctr">
                      <a:solidFill>
                        <a:srgbClr val="0563C1"/>
                      </a:solidFill>
                      <a:prstDash val="solid"/>
                      <a:round/>
                      <a:headEnd type="none" w="med" len="med"/>
                      <a:tailEnd type="none" w="med" len="med"/>
                    </a:lnL>
                    <a:lnR w="12700" cap="flat" cmpd="sng" algn="ctr">
                      <a:solidFill>
                        <a:srgbClr val="0563C1"/>
                      </a:solidFill>
                      <a:prstDash val="solid"/>
                      <a:round/>
                      <a:headEnd type="none" w="med" len="med"/>
                      <a:tailEnd type="none" w="med" len="med"/>
                    </a:lnR>
                    <a:lnT w="12700" cap="flat" cmpd="sng" algn="ctr">
                      <a:solidFill>
                        <a:srgbClr val="0563C1"/>
                      </a:solidFill>
                      <a:prstDash val="solid"/>
                      <a:round/>
                      <a:headEnd type="none" w="med" len="med"/>
                      <a:tailEnd type="none" w="med" len="med"/>
                    </a:lnT>
                    <a:lnB w="12700" cap="flat" cmpd="sng" algn="ctr">
                      <a:solidFill>
                        <a:srgbClr val="0563C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000"/>
                        <a:buFont typeface="Arial"/>
                        <a:buNone/>
                      </a:pPr>
                      <a:r>
                        <a:rPr lang="en-US" sz="2400" u="none" strike="noStrike" cap="none" dirty="0">
                          <a:latin typeface="Verdana" panose="020B0604030504040204" pitchFamily="34" charset="0"/>
                          <a:ea typeface="Verdana" panose="020B0604030504040204" pitchFamily="34" charset="0"/>
                          <a:cs typeface="Verdana" panose="020B0604030504040204" pitchFamily="34" charset="0"/>
                        </a:rPr>
                        <a:t>their</a:t>
                      </a:r>
                      <a:endParaRPr sz="2400" u="none" strike="noStrike" cap="none" dirty="0">
                        <a:latin typeface="Verdana" panose="020B0604030504040204" pitchFamily="34" charset="0"/>
                        <a:ea typeface="Verdana" panose="020B0604030504040204" pitchFamily="34" charset="0"/>
                        <a:cs typeface="Verdana" panose="020B0604030504040204" pitchFamily="34" charset="0"/>
                      </a:endParaRPr>
                    </a:p>
                  </a:txBody>
                  <a:tcPr marL="91425" marR="91425" marT="91425" marB="91425">
                    <a:lnL w="12700" cap="flat" cmpd="sng" algn="ctr">
                      <a:solidFill>
                        <a:srgbClr val="0563C1"/>
                      </a:solidFill>
                      <a:prstDash val="solid"/>
                      <a:round/>
                      <a:headEnd type="none" w="med" len="med"/>
                      <a:tailEnd type="none" w="med" len="med"/>
                    </a:lnL>
                    <a:lnR w="12700" cap="flat" cmpd="sng" algn="ctr">
                      <a:solidFill>
                        <a:srgbClr val="0563C1"/>
                      </a:solidFill>
                      <a:prstDash val="solid"/>
                      <a:round/>
                      <a:headEnd type="none" w="med" len="med"/>
                      <a:tailEnd type="none" w="med" len="med"/>
                    </a:lnR>
                    <a:lnT w="12700" cap="flat" cmpd="sng" algn="ctr">
                      <a:solidFill>
                        <a:srgbClr val="0563C1"/>
                      </a:solidFill>
                      <a:prstDash val="solid"/>
                      <a:round/>
                      <a:headEnd type="none" w="med" len="med"/>
                      <a:tailEnd type="none" w="med" len="med"/>
                    </a:lnT>
                    <a:lnB w="12700" cap="flat" cmpd="sng" algn="ctr">
                      <a:solidFill>
                        <a:srgbClr val="0563C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000"/>
                        <a:buFont typeface="Arial"/>
                        <a:buNone/>
                      </a:pPr>
                      <a:r>
                        <a:rPr lang="en-US" sz="2400" b="1" u="none" strike="noStrike" cap="none" dirty="0">
                          <a:latin typeface="Verdana" panose="020B0604030504040204" pitchFamily="34" charset="0"/>
                          <a:ea typeface="Verdana" panose="020B0604030504040204" pitchFamily="34" charset="0"/>
                          <a:cs typeface="Verdana" panose="020B0604030504040204" pitchFamily="34" charset="0"/>
                        </a:rPr>
                        <a:t>theirs</a:t>
                      </a:r>
                      <a:endParaRPr sz="2400" b="1" u="none" strike="noStrike" cap="none" dirty="0">
                        <a:latin typeface="Verdana" panose="020B0604030504040204" pitchFamily="34" charset="0"/>
                        <a:ea typeface="Verdana" panose="020B0604030504040204" pitchFamily="34" charset="0"/>
                        <a:cs typeface="Verdana" panose="020B0604030504040204" pitchFamily="34" charset="0"/>
                      </a:endParaRPr>
                    </a:p>
                  </a:txBody>
                  <a:tcPr marL="91425" marR="91425" marT="91425" marB="91425">
                    <a:lnL w="12700" cap="flat" cmpd="sng" algn="ctr">
                      <a:solidFill>
                        <a:srgbClr val="0563C1"/>
                      </a:solidFill>
                      <a:prstDash val="solid"/>
                      <a:round/>
                      <a:headEnd type="none" w="med" len="med"/>
                      <a:tailEnd type="none" w="med" len="med"/>
                    </a:lnL>
                    <a:lnR w="12700" cap="flat" cmpd="sng" algn="ctr">
                      <a:solidFill>
                        <a:srgbClr val="0563C1"/>
                      </a:solidFill>
                      <a:prstDash val="solid"/>
                      <a:round/>
                      <a:headEnd type="none" w="med" len="med"/>
                      <a:tailEnd type="none" w="med" len="med"/>
                    </a:lnR>
                    <a:lnT w="12700" cap="flat" cmpd="sng" algn="ctr">
                      <a:solidFill>
                        <a:srgbClr val="0563C1"/>
                      </a:solidFill>
                      <a:prstDash val="solid"/>
                      <a:round/>
                      <a:headEnd type="none" w="med" len="med"/>
                      <a:tailEnd type="none" w="med" len="med"/>
                    </a:lnT>
                    <a:lnB w="12700" cap="flat" cmpd="sng" algn="ctr">
                      <a:solidFill>
                        <a:srgbClr val="0563C1"/>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pic>
        <p:nvPicPr>
          <p:cNvPr id="2" name="Google Shape;295;g2b635991894_0_0">
            <a:extLst>
              <a:ext uri="{FF2B5EF4-FFF2-40B4-BE49-F238E27FC236}">
                <a16:creationId xmlns:a16="http://schemas.microsoft.com/office/drawing/2014/main" id="{909B32AD-2F17-E20E-076F-545F6C7C082D}"/>
              </a:ext>
            </a:extLst>
          </p:cNvPr>
          <p:cNvPicPr preferRelativeResize="0"/>
          <p:nvPr/>
        </p:nvPicPr>
        <p:blipFill rotWithShape="1">
          <a:blip r:embed="rId5">
            <a:alphaModFix/>
            <a:extLst/>
          </a:blip>
          <a:srcRect l="4495" t="17126" r="61927" b="8574"/>
          <a:stretch/>
        </p:blipFill>
        <p:spPr>
          <a:xfrm>
            <a:off x="635172" y="2082485"/>
            <a:ext cx="502394" cy="483158"/>
          </a:xfrm>
          <a:prstGeom prst="rect">
            <a:avLst/>
          </a:prstGeom>
          <a:noFill/>
          <a:ln>
            <a:noFill/>
          </a:ln>
        </p:spPr>
      </p:pic>
      <p:pic>
        <p:nvPicPr>
          <p:cNvPr id="3" name="Google Shape;296;g2b635991894_0_0">
            <a:extLst>
              <a:ext uri="{FF2B5EF4-FFF2-40B4-BE49-F238E27FC236}">
                <a16:creationId xmlns:a16="http://schemas.microsoft.com/office/drawing/2014/main" id="{32F9EBAF-83D0-BFF3-386C-709E61D94803}"/>
              </a:ext>
            </a:extLst>
          </p:cNvPr>
          <p:cNvPicPr preferRelativeResize="0"/>
          <p:nvPr/>
        </p:nvPicPr>
        <p:blipFill rotWithShape="1">
          <a:blip r:embed="rId6">
            <a:alphaModFix/>
            <a:extLst/>
          </a:blip>
          <a:srcRect l="54774" t="27557" r="22256" b="54822"/>
          <a:stretch/>
        </p:blipFill>
        <p:spPr>
          <a:xfrm>
            <a:off x="1874655" y="2659500"/>
            <a:ext cx="1003178" cy="769500"/>
          </a:xfrm>
          <a:prstGeom prst="rect">
            <a:avLst/>
          </a:prstGeom>
          <a:noFill/>
          <a:ln>
            <a:noFill/>
          </a:ln>
        </p:spPr>
      </p:pic>
      <p:pic>
        <p:nvPicPr>
          <p:cNvPr id="4" name="Google Shape;308;g2b635991894_0_85">
            <a:extLst>
              <a:ext uri="{FF2B5EF4-FFF2-40B4-BE49-F238E27FC236}">
                <a16:creationId xmlns:a16="http://schemas.microsoft.com/office/drawing/2014/main" id="{3D2AF691-FBC5-3F79-019E-2C6F0421900E}"/>
              </a:ext>
            </a:extLst>
          </p:cNvPr>
          <p:cNvPicPr preferRelativeResize="0"/>
          <p:nvPr/>
        </p:nvPicPr>
        <p:blipFill rotWithShape="1">
          <a:blip r:embed="rId7">
            <a:alphaModFix/>
            <a:extLst/>
          </a:blip>
          <a:srcRect/>
          <a:stretch/>
        </p:blipFill>
        <p:spPr>
          <a:xfrm>
            <a:off x="1137566" y="3358857"/>
            <a:ext cx="1070189" cy="839635"/>
          </a:xfrm>
          <a:prstGeom prst="rect">
            <a:avLst/>
          </a:prstGeom>
          <a:noFill/>
          <a:ln>
            <a:noFill/>
          </a:ln>
        </p:spPr>
      </p:pic>
      <p:pic>
        <p:nvPicPr>
          <p:cNvPr id="6" name="Google Shape;398;g2b5a26a3d5c_0_255">
            <a:extLst>
              <a:ext uri="{FF2B5EF4-FFF2-40B4-BE49-F238E27FC236}">
                <a16:creationId xmlns:a16="http://schemas.microsoft.com/office/drawing/2014/main" id="{BC287D16-127C-E123-7B17-273BDF936AF6}"/>
              </a:ext>
            </a:extLst>
          </p:cNvPr>
          <p:cNvPicPr preferRelativeResize="0"/>
          <p:nvPr/>
        </p:nvPicPr>
        <p:blipFill rotWithShape="1">
          <a:blip r:embed="rId8">
            <a:alphaModFix/>
            <a:extLst>
              <a:ext uri="{BEBA8EAE-BF5A-486C-A8C5-ECC9F3942E4B}">
                <a14:imgProps xmlns:a14="http://schemas.microsoft.com/office/drawing/2010/main">
                  <a14:imgLayer r:embed="rId9">
                    <a14:imgEffect>
                      <a14:backgroundRemoval t="9961" b="93750" l="9961" r="89990">
                        <a14:foregroundMark x1="13818" y1="51074" x2="13818" y2="51074"/>
                        <a14:foregroundMark x1="30029" y1="38232" x2="30029" y2="38232"/>
                        <a14:foregroundMark x1="52246" y1="26318" x2="52246" y2="26318"/>
                        <a14:foregroundMark x1="68457" y1="32275" x2="68457" y2="32275"/>
                        <a14:foregroundMark x1="49658" y1="37402" x2="49658" y2="37402"/>
                        <a14:foregroundMark x1="48828" y1="24609" x2="48828" y2="24609"/>
                        <a14:foregroundMark x1="44531" y1="18604" x2="44531" y2="18604"/>
                        <a14:foregroundMark x1="48828" y1="28027" x2="48828" y2="28027"/>
                        <a14:foregroundMark x1="44531" y1="30566" x2="44531" y2="30566"/>
                        <a14:foregroundMark x1="45410" y1="24609" x2="45410" y2="24609"/>
                        <a14:foregroundMark x1="49658" y1="28857" x2="44531" y2="18604"/>
                        <a14:foregroundMark x1="32568" y1="79248" x2="32568" y2="79248"/>
                        <a14:foregroundMark x1="13818" y1="93750" x2="13818" y2="93750"/>
                        <a14:foregroundMark x1="31738" y1="85205" x2="31738" y2="85205"/>
                        <a14:foregroundMark x1="86377" y1="80078" x2="86377" y2="80078"/>
                      </a14:backgroundRemoval>
                    </a14:imgEffect>
                  </a14:imgLayer>
                </a14:imgProps>
              </a:ext>
            </a:extLst>
          </a:blip>
          <a:srcRect/>
          <a:stretch/>
        </p:blipFill>
        <p:spPr>
          <a:xfrm>
            <a:off x="1204576" y="4149344"/>
            <a:ext cx="1003179" cy="842362"/>
          </a:xfrm>
          <a:prstGeom prst="rect">
            <a:avLst/>
          </a:prstGeom>
          <a:noFill/>
          <a:ln>
            <a:noFill/>
          </a:ln>
        </p:spPr>
      </p:pic>
      <p:pic>
        <p:nvPicPr>
          <p:cNvPr id="7" name="Picture 2" descr="Document Images - Free Download on Freepik">
            <a:extLst>
              <a:ext uri="{FF2B5EF4-FFF2-40B4-BE49-F238E27FC236}">
                <a16:creationId xmlns:a16="http://schemas.microsoft.com/office/drawing/2014/main" id="{0D9B94C9-3C72-B0C0-C79D-69AEBA865E1B}"/>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foregroundMark x1="38725" y1="26563" x2="38725" y2="26563"/>
                        <a14:foregroundMark x1="37745" y1="27083" x2="37745" y2="27083"/>
                        <a14:foregroundMark x1="35294" y1="69271" x2="35294" y2="69271"/>
                        <a14:foregroundMark x1="33333" y1="58854" x2="33333" y2="58854"/>
                        <a14:foregroundMark x1="35784" y1="27083" x2="33107" y2="27966"/>
                        <a14:backgroundMark x1="28431" y1="19792" x2="28431" y2="19792"/>
                        <a14:backgroundMark x1="30882" y1="58854" x2="30882" y2="58854"/>
                        <a14:backgroundMark x1="73529" y1="87500" x2="73529" y2="87500"/>
                        <a14:backgroundMark x1="85784" y1="48958" x2="85784" y2="48958"/>
                        <a14:backgroundMark x1="31863" y1="19792" x2="31863" y2="19792"/>
                        <a14:backgroundMark x1="32353" y1="16146" x2="32353" y2="16146"/>
                        <a14:backgroundMark x1="32353" y1="14583" x2="32353" y2="14583"/>
                        <a14:backgroundMark x1="30882" y1="10938" x2="30882" y2="10938"/>
                        <a14:backgroundMark x1="30882" y1="10938" x2="36765" y2="15625"/>
                        <a14:backgroundMark x1="35784" y1="18229" x2="31076" y2="20731"/>
                        <a14:backgroundMark x1="22059" y1="35417" x2="32353" y2="28125"/>
                        <a14:backgroundMark x1="23039" y1="32813" x2="20588" y2="29167"/>
                        <a14:backgroundMark x1="24020" y1="35417" x2="22059" y2="28125"/>
                        <a14:backgroundMark x1="51961" y1="85417" x2="67647" y2="86458"/>
                        <a14:backgroundMark x1="24020" y1="28125" x2="26471" y2="33854"/>
                      </a14:backgroundRemoval>
                    </a14:imgEffect>
                  </a14:imgLayer>
                </a14:imgProps>
              </a:ext>
              <a:ext uri="{28A0092B-C50C-407E-A947-70E740481C1C}">
                <a14:useLocalDpi xmlns:a14="http://schemas.microsoft.com/office/drawing/2010/main"/>
              </a:ext>
            </a:extLst>
          </a:blip>
          <a:srcRect/>
          <a:stretch>
            <a:fillRect/>
          </a:stretch>
        </p:blipFill>
        <p:spPr bwMode="auto">
          <a:xfrm>
            <a:off x="886369" y="4845620"/>
            <a:ext cx="1176124" cy="1106940"/>
          </a:xfrm>
          <a:prstGeom prst="rect">
            <a:avLst/>
          </a:prstGeom>
          <a:noFill/>
          <a:extLst>
            <a:ext uri="{909E8E84-426E-40DD-AFC4-6F175D3DCCD1}">
              <a14:hiddenFill xmlns:a14="http://schemas.microsoft.com/office/drawing/2010/main">
                <a:solidFill>
                  <a:srgbClr val="FFFFFF"/>
                </a:solidFill>
              </a14:hiddenFill>
            </a:ext>
          </a:extLst>
        </p:spPr>
      </p:pic>
      <p:pic>
        <p:nvPicPr>
          <p:cNvPr id="8" name="Google Shape;192;g25b119221a7_0_0">
            <a:extLst>
              <a:ext uri="{FF2B5EF4-FFF2-40B4-BE49-F238E27FC236}">
                <a16:creationId xmlns:a16="http://schemas.microsoft.com/office/drawing/2014/main" id="{175BFCCD-FB2E-B4DC-FD88-8E6557050F24}"/>
              </a:ext>
            </a:extLst>
          </p:cNvPr>
          <p:cNvPicPr preferRelativeResize="0"/>
          <p:nvPr/>
        </p:nvPicPr>
        <p:blipFill rotWithShape="1">
          <a:blip r:embed="rId12" cstate="print">
            <a:alphaModFix/>
            <a:extLst>
              <a:ext uri="{BEBA8EAE-BF5A-486C-A8C5-ECC9F3942E4B}">
                <a14:imgProps xmlns:a14="http://schemas.microsoft.com/office/drawing/2010/main">
                  <a14:imgLayer r:embed="rId13">
                    <a14:imgEffect>
                      <a14:backgroundRemoval t="8784" b="82973" l="19730" r="78108">
                        <a14:foregroundMark x1="45946" y1="26486" x2="45946" y2="26486"/>
                        <a14:foregroundMark x1="46081" y1="26486" x2="52838" y2="25541"/>
                        <a14:foregroundMark x1="52838" y1="25541" x2="60135" y2="28243"/>
                        <a14:foregroundMark x1="60135" y1="28243" x2="70946" y2="37297"/>
                        <a14:foregroundMark x1="70946" y1="37297" x2="72432" y2="39459"/>
                        <a14:foregroundMark x1="22568" y1="49459" x2="24730" y2="70541"/>
                        <a14:foregroundMark x1="24730" y1="70541" x2="35135" y2="77703"/>
                        <a14:foregroundMark x1="19730" y1="53784" x2="19730" y2="53784"/>
                        <a14:foregroundMark x1="19730" y1="53784" x2="19730" y2="53784"/>
                        <a14:foregroundMark x1="74459" y1="44324" x2="74459" y2="44324"/>
                        <a14:foregroundMark x1="74459" y1="44324" x2="74459" y2="44324"/>
                        <a14:foregroundMark x1="76351" y1="53108" x2="76351" y2="53108"/>
                        <a14:foregroundMark x1="76351" y1="53108" x2="76351" y2="53108"/>
                        <a14:foregroundMark x1="60270" y1="80135" x2="60270" y2="80135"/>
                        <a14:foregroundMark x1="60000" y1="79865" x2="60000" y2="79865"/>
                        <a14:foregroundMark x1="55541" y1="81622" x2="55541" y2="81622"/>
                        <a14:foregroundMark x1="55541" y1="81622" x2="55541" y2="81622"/>
                        <a14:foregroundMark x1="45000" y1="82973" x2="45000" y2="82973"/>
                        <a14:foregroundMark x1="45946" y1="81622" x2="45946" y2="81622"/>
                        <a14:foregroundMark x1="44595" y1="81622" x2="44595" y2="81622"/>
                        <a14:foregroundMark x1="48108" y1="53784" x2="48108" y2="53784"/>
                        <a14:foregroundMark x1="50000" y1="54054" x2="50000" y2="54054"/>
                        <a14:foregroundMark x1="55135" y1="21622" x2="55135" y2="21622"/>
                        <a14:foregroundMark x1="55135" y1="21622" x2="55135" y2="21622"/>
                        <a14:foregroundMark x1="55135" y1="21622" x2="55135" y2="21622"/>
                        <a14:foregroundMark x1="54189" y1="22297" x2="54189" y2="22297"/>
                        <a14:foregroundMark x1="53108" y1="22703" x2="53108" y2="22703"/>
                        <a14:foregroundMark x1="52703" y1="22432" x2="52703" y2="22432"/>
                        <a14:foregroundMark x1="51351" y1="23378" x2="51081" y2="23378"/>
                        <a14:foregroundMark x1="51757" y1="23378" x2="55270" y2="20541"/>
                        <a14:foregroundMark x1="56216" y1="24865" x2="56892" y2="21351"/>
                        <a14:foregroundMark x1="57568" y1="19865" x2="57568" y2="19865"/>
                        <a14:foregroundMark x1="56622" y1="19189" x2="52838" y2="18243"/>
                        <a14:foregroundMark x1="49730" y1="20270" x2="49730" y2="20270"/>
                        <a14:foregroundMark x1="49730" y1="20270" x2="49730" y2="20270"/>
                        <a14:foregroundMark x1="48378" y1="18108" x2="48378" y2="18108"/>
                        <a14:foregroundMark x1="48378" y1="18108" x2="48378" y2="18108"/>
                        <a14:foregroundMark x1="47432" y1="16892" x2="47432" y2="16892"/>
                        <a14:foregroundMark x1="48108" y1="11892" x2="48108" y2="11892"/>
                        <a14:foregroundMark x1="47973" y1="11892" x2="47973" y2="11892"/>
                        <a14:foregroundMark x1="47432" y1="13919" x2="47432" y2="13919"/>
                        <a14:foregroundMark x1="47297" y1="16486" x2="47297" y2="16486"/>
                        <a14:foregroundMark x1="47703" y1="12973" x2="47703" y2="12973"/>
                        <a14:foregroundMark x1="48784" y1="10541" x2="48784" y2="10541"/>
                        <a14:foregroundMark x1="58514" y1="22297" x2="58514" y2="22297"/>
                        <a14:foregroundMark x1="60541" y1="20946" x2="60541" y2="20946"/>
                        <a14:foregroundMark x1="62297" y1="18514" x2="62297" y2="18514"/>
                        <a14:foregroundMark x1="63649" y1="14324" x2="63649" y2="14324"/>
                        <a14:foregroundMark x1="60541" y1="8784" x2="60541" y2="8784"/>
                        <a14:foregroundMark x1="77838" y1="48243" x2="77838" y2="48243"/>
                        <a14:foregroundMark x1="78108" y1="53378" x2="78108" y2="53378"/>
                        <a14:backgroundMark x1="56177" y1="18381" x2="57297" y2="18649"/>
                        <a14:backgroundMark x1="51081" y1="17162" x2="52419" y2="17482"/>
                        <a14:backgroundMark x1="44865" y1="84054" x2="52568" y2="84459"/>
                        <a14:backgroundMark x1="52568" y1="84459" x2="50270" y2="84595"/>
                      </a14:backgroundRemoval>
                    </a14:imgEffect>
                  </a14:imgLayer>
                </a14:imgProps>
              </a:ext>
              <a:ext uri="{28A0092B-C50C-407E-A947-70E740481C1C}">
                <a14:useLocalDpi xmlns:a14="http://schemas.microsoft.com/office/drawing/2010/main"/>
              </a:ext>
            </a:extLst>
          </a:blip>
          <a:srcRect l="17878" t="5566" r="19695" b="12452"/>
          <a:stretch/>
        </p:blipFill>
        <p:spPr>
          <a:xfrm>
            <a:off x="1769673" y="5762596"/>
            <a:ext cx="585640" cy="769501"/>
          </a:xfrm>
          <a:prstGeom prst="rect">
            <a:avLst/>
          </a:prstGeom>
          <a:noFill/>
          <a:ln>
            <a:noFill/>
          </a:ln>
        </p:spPr>
      </p:pic>
      <p:sp>
        <p:nvSpPr>
          <p:cNvPr id="5" name="Google Shape;327;p8">
            <a:extLst>
              <a:ext uri="{FF2B5EF4-FFF2-40B4-BE49-F238E27FC236}">
                <a16:creationId xmlns:a16="http://schemas.microsoft.com/office/drawing/2014/main" id="{A7198C0E-C333-BEFD-9AA4-6A5BE4EF5998}"/>
              </a:ext>
            </a:extLst>
          </p:cNvPr>
          <p:cNvSpPr txBox="1">
            <a:spLocks noGrp="1"/>
          </p:cNvSpPr>
          <p:nvPr>
            <p:ph type="ftr" idx="11"/>
          </p:nvPr>
        </p:nvSpPr>
        <p:spPr>
          <a:xfrm>
            <a:off x="458853" y="6478469"/>
            <a:ext cx="4114800" cy="365125"/>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dirty="0">
                <a:ln>
                  <a:noFill/>
                </a:ln>
                <a:solidFill>
                  <a:srgbClr val="888888"/>
                </a:solidFill>
                <a:effectLst/>
                <a:uLnTx/>
                <a:uFillTx/>
                <a:latin typeface="Verdana"/>
                <a:ea typeface="Verdana"/>
                <a:cs typeface="Verdana"/>
                <a:sym typeface="Verdana"/>
              </a:rPr>
              <a:t>©2020-2025 Light of the World Learning</a:t>
            </a:r>
            <a:endParaRPr kumimoji="0" sz="1200" b="0" i="0" u="none" strike="noStrike" kern="0" cap="none" spc="0" normalizeH="0" baseline="0" noProof="0" dirty="0">
              <a:ln>
                <a:noFill/>
              </a:ln>
              <a:solidFill>
                <a:srgbClr val="888888"/>
              </a:solidFill>
              <a:effectLst/>
              <a:uLnTx/>
              <a:uFillTx/>
              <a:latin typeface="Verdana"/>
              <a:ea typeface="Verdana"/>
              <a:cs typeface="Verdana"/>
              <a:sym typeface="Verdana"/>
            </a:endParaRPr>
          </a:p>
        </p:txBody>
      </p:sp>
      <p:pic>
        <p:nvPicPr>
          <p:cNvPr id="9"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89807" y="24984"/>
            <a:ext cx="609600" cy="609600"/>
          </a:xfrm>
          <a:prstGeom prst="rect">
            <a:avLst/>
          </a:prstGeom>
        </p:spPr>
      </p:pic>
    </p:spTree>
    <p:extLst>
      <p:ext uri="{BB962C8B-B14F-4D97-AF65-F5344CB8AC3E}">
        <p14:creationId xmlns:p14="http://schemas.microsoft.com/office/powerpoint/2010/main" val="25601165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540" fill="hold"/>
                                        <p:tgtEl>
                                          <p:spTgt spid="9"/>
                                        </p:tgtEl>
                                      </p:cBhvr>
                                    </p:cmd>
                                  </p:childTnLst>
                                </p:cTn>
                              </p:par>
                            </p:childTnLst>
                          </p:cTn>
                        </p:par>
                      </p:childTnLst>
                    </p:cTn>
                  </p:par>
                </p:childTnLst>
              </p:cTn>
              <p:nextCondLst>
                <p:cond evt="onClick" delay="0">
                  <p:tgtEl>
                    <p:spTgt spid="9"/>
                  </p:tgtEl>
                </p:cond>
              </p:nextCondLst>
            </p:seq>
            <p:audio>
              <p:cMediaNode vol="100000">
                <p:cTn id="7" fill="hold" display="0">
                  <p:stCondLst>
                    <p:cond delay="indefinite"/>
                  </p:stCondLst>
                  <p:endCondLst>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graphicFrame>
        <p:nvGraphicFramePr>
          <p:cNvPr id="339" name="Google Shape;339;p9"/>
          <p:cNvGraphicFramePr/>
          <p:nvPr>
            <p:extLst>
              <p:ext uri="{D42A27DB-BD31-4B8C-83A1-F6EECF244321}">
                <p14:modId xmlns:p14="http://schemas.microsoft.com/office/powerpoint/2010/main" val="378700569"/>
              </p:ext>
            </p:extLst>
          </p:nvPr>
        </p:nvGraphicFramePr>
        <p:xfrm>
          <a:off x="186905" y="321341"/>
          <a:ext cx="11818189" cy="6171559"/>
        </p:xfrm>
        <a:graphic>
          <a:graphicData uri="http://schemas.openxmlformats.org/drawingml/2006/table">
            <a:tbl>
              <a:tblPr>
                <a:noFill/>
                <a:tableStyleId>{CBE57660-31D8-4767-852F-BED50AE06C03}</a:tableStyleId>
              </a:tblPr>
              <a:tblGrid>
                <a:gridCol w="393666">
                  <a:extLst>
                    <a:ext uri="{9D8B030D-6E8A-4147-A177-3AD203B41FA5}">
                      <a16:colId xmlns:a16="http://schemas.microsoft.com/office/drawing/2014/main" val="20000"/>
                    </a:ext>
                  </a:extLst>
                </a:gridCol>
                <a:gridCol w="5167086">
                  <a:extLst>
                    <a:ext uri="{9D8B030D-6E8A-4147-A177-3AD203B41FA5}">
                      <a16:colId xmlns:a16="http://schemas.microsoft.com/office/drawing/2014/main" val="20001"/>
                    </a:ext>
                  </a:extLst>
                </a:gridCol>
                <a:gridCol w="6257437">
                  <a:extLst>
                    <a:ext uri="{9D8B030D-6E8A-4147-A177-3AD203B41FA5}">
                      <a16:colId xmlns:a16="http://schemas.microsoft.com/office/drawing/2014/main" val="20002"/>
                    </a:ext>
                  </a:extLst>
                </a:gridCol>
              </a:tblGrid>
              <a:tr h="796919">
                <a:tc>
                  <a:txBody>
                    <a:bodyPr/>
                    <a:lstStyle/>
                    <a:p>
                      <a:pPr marL="0" marR="0" lvl="0" indent="0" algn="l" rtl="0">
                        <a:lnSpc>
                          <a:spcPct val="100000"/>
                        </a:lnSpc>
                        <a:spcBef>
                          <a:spcPts val="0"/>
                        </a:spcBef>
                        <a:spcAft>
                          <a:spcPts val="0"/>
                        </a:spcAft>
                        <a:buClr>
                          <a:srgbClr val="000000"/>
                        </a:buClr>
                        <a:buSzPts val="2800"/>
                        <a:buFont typeface="Arial"/>
                        <a:buNone/>
                      </a:pPr>
                      <a:endParaRPr sz="2800" b="1" u="none" strike="noStrike" cap="none">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solidFill>
                      <a:srgbClr val="C9DAF8"/>
                    </a:solidFill>
                  </a:tcPr>
                </a:tc>
                <a:tc>
                  <a:txBody>
                    <a:bodyPr/>
                    <a:lstStyle/>
                    <a:p>
                      <a:pPr marL="0" marR="0" lvl="0" indent="0" algn="ctr" rtl="0">
                        <a:lnSpc>
                          <a:spcPct val="100000"/>
                        </a:lnSpc>
                        <a:spcBef>
                          <a:spcPts val="0"/>
                        </a:spcBef>
                        <a:spcAft>
                          <a:spcPts val="0"/>
                        </a:spcAft>
                        <a:buClr>
                          <a:srgbClr val="000000"/>
                        </a:buClr>
                        <a:buSzPts val="2800"/>
                        <a:buFont typeface="Arial"/>
                        <a:buNone/>
                      </a:pPr>
                      <a:r>
                        <a:rPr lang="en-US" sz="2800" b="1" u="none" strike="noStrike" cap="none" dirty="0">
                          <a:latin typeface="Verdana"/>
                          <a:ea typeface="Verdana"/>
                          <a:cs typeface="Verdana"/>
                          <a:sym typeface="Verdana"/>
                        </a:rPr>
                        <a:t> Who</a:t>
                      </a:r>
                      <a:endParaRPr sz="2800" b="1" u="none" strike="noStrike" cap="none" dirty="0">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solidFill>
                      <a:srgbClr val="C9DAF8"/>
                    </a:solidFill>
                  </a:tcPr>
                </a:tc>
                <a:tc>
                  <a:txBody>
                    <a:bodyPr/>
                    <a:lstStyle/>
                    <a:p>
                      <a:pPr marL="0" marR="0" lvl="0" indent="0" algn="ctr" rtl="0">
                        <a:lnSpc>
                          <a:spcPct val="100000"/>
                        </a:lnSpc>
                        <a:spcBef>
                          <a:spcPts val="0"/>
                        </a:spcBef>
                        <a:spcAft>
                          <a:spcPts val="0"/>
                        </a:spcAft>
                        <a:buClr>
                          <a:srgbClr val="000000"/>
                        </a:buClr>
                        <a:buSzPts val="2800"/>
                        <a:buFont typeface="Arial"/>
                        <a:buNone/>
                      </a:pPr>
                      <a:r>
                        <a:rPr lang="en-US" sz="2800" b="1" u="none" strike="noStrike" cap="none" dirty="0">
                          <a:latin typeface="Verdana"/>
                          <a:ea typeface="Verdana"/>
                          <a:cs typeface="Verdana"/>
                          <a:sym typeface="Verdana"/>
                        </a:rPr>
                        <a:t>Whose</a:t>
                      </a:r>
                      <a:endParaRPr sz="2800" b="1" u="none" strike="noStrike" cap="none" dirty="0">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solidFill>
                      <a:srgbClr val="C9DAF8"/>
                    </a:solidFill>
                  </a:tcPr>
                </a:tc>
                <a:extLst>
                  <a:ext uri="{0D108BD9-81ED-4DB2-BD59-A6C34878D82A}">
                    <a16:rowId xmlns:a16="http://schemas.microsoft.com/office/drawing/2014/main" val="10000"/>
                  </a:ext>
                </a:extLst>
              </a:tr>
              <a:tr h="1385249">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solidFill>
                            <a:schemeClr val="accent5"/>
                          </a:solidFill>
                          <a:latin typeface="Verdana"/>
                          <a:ea typeface="Verdana"/>
                          <a:cs typeface="Verdana"/>
                          <a:sym typeface="Verdana"/>
                        </a:rPr>
                        <a:t>1</a:t>
                      </a:r>
                      <a:endParaRPr sz="2800" u="none" strike="noStrike" cap="none" dirty="0">
                        <a:solidFill>
                          <a:schemeClr val="accent5"/>
                        </a:solidFill>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lgn="ctr">
                      <a:solidFill>
                        <a:schemeClr val="accent5"/>
                      </a:solidFill>
                      <a:prstDash val="solid"/>
                      <a:round/>
                      <a:headEnd type="none" w="sm" len="sm"/>
                      <a:tailEnd type="none" w="sm" len="sm"/>
                    </a:lnR>
                    <a:lnT w="12700" cap="flat" cmpd="sng" algn="ctr">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800"/>
                        <a:buFont typeface="Arial"/>
                        <a:buNone/>
                      </a:pPr>
                      <a:r>
                        <a:rPr lang="en-US" sz="2800" u="none" strike="noStrike" cap="none" dirty="0">
                          <a:latin typeface="Verdana"/>
                          <a:ea typeface="Verdana"/>
                          <a:cs typeface="Verdana"/>
                          <a:sym typeface="Verdana"/>
                        </a:rPr>
                        <a:t>We use </a:t>
                      </a:r>
                      <a:r>
                        <a:rPr lang="en-US" sz="2800" b="1" u="none" strike="noStrike" cap="none" dirty="0">
                          <a:latin typeface="Verdana"/>
                          <a:ea typeface="Verdana"/>
                          <a:cs typeface="Verdana"/>
                          <a:sym typeface="Verdana"/>
                        </a:rPr>
                        <a:t>who</a:t>
                      </a:r>
                      <a:r>
                        <a:rPr lang="en-US" sz="2800" u="none" strike="noStrike" cap="none" dirty="0">
                          <a:latin typeface="Verdana"/>
                          <a:ea typeface="Verdana"/>
                          <a:cs typeface="Verdana"/>
                          <a:sym typeface="Verdana"/>
                        </a:rPr>
                        <a:t> to ask about or describe a person.</a:t>
                      </a:r>
                      <a:endParaRPr sz="2800" u="none" strike="noStrike" cap="none" dirty="0">
                        <a:solidFill>
                          <a:srgbClr val="000000"/>
                        </a:solidFill>
                        <a:latin typeface="Verdana"/>
                        <a:ea typeface="Verdana"/>
                        <a:cs typeface="Verdana"/>
                        <a:sym typeface="Verdana"/>
                      </a:endParaRPr>
                    </a:p>
                  </a:txBody>
                  <a:tcPr marL="63500" marR="63500" marT="63500" marB="63500">
                    <a:lnL w="12700" cap="flat" cmpd="sng" algn="ctr">
                      <a:solidFill>
                        <a:schemeClr val="accent5"/>
                      </a:solidFill>
                      <a:prstDash val="solid"/>
                      <a:round/>
                      <a:headEnd type="none" w="sm" len="sm"/>
                      <a:tailEnd type="none" w="sm" len="sm"/>
                    </a:lnL>
                    <a:lnR w="12700" cap="flat" cmpd="sng" algn="ctr">
                      <a:solidFill>
                        <a:schemeClr val="accent5"/>
                      </a:solidFill>
                      <a:prstDash val="solid"/>
                      <a:round/>
                      <a:headEnd type="none" w="sm" len="sm"/>
                      <a:tailEnd type="none" w="sm" len="sm"/>
                    </a:lnR>
                    <a:lnT w="12700" cap="flat" cmpd="sng" algn="ctr">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We use </a:t>
                      </a:r>
                      <a:r>
                        <a:rPr lang="en-US" sz="2800" b="1" u="none" strike="noStrike" cap="none" dirty="0">
                          <a:latin typeface="Verdana"/>
                          <a:ea typeface="Verdana"/>
                          <a:cs typeface="Verdana"/>
                          <a:sym typeface="Verdana"/>
                        </a:rPr>
                        <a:t>whose</a:t>
                      </a:r>
                      <a:r>
                        <a:rPr lang="en-US" sz="2800" u="none" strike="noStrike" cap="none" dirty="0">
                          <a:latin typeface="Verdana"/>
                          <a:ea typeface="Verdana"/>
                          <a:cs typeface="Verdana"/>
                          <a:sym typeface="Verdana"/>
                        </a:rPr>
                        <a:t> to find out which person something belongs to. The answer has a possessive.</a:t>
                      </a:r>
                      <a:endParaRPr sz="2800" u="none" strike="noStrike" cap="none" dirty="0">
                        <a:latin typeface="Verdana"/>
                        <a:ea typeface="Verdana"/>
                        <a:cs typeface="Verdana"/>
                        <a:sym typeface="Verdana"/>
                      </a:endParaRPr>
                    </a:p>
                  </a:txBody>
                  <a:tcPr marL="63500" marR="63500" marT="63500" marB="63500">
                    <a:lnL w="12700" cap="flat" cmpd="sng" algn="ctr">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lgn="ctr">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extLst>
                  <a:ext uri="{0D108BD9-81ED-4DB2-BD59-A6C34878D82A}">
                    <a16:rowId xmlns:a16="http://schemas.microsoft.com/office/drawing/2014/main" val="10002"/>
                  </a:ext>
                </a:extLst>
              </a:tr>
              <a:tr h="2111241">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solidFill>
                            <a:schemeClr val="accent5"/>
                          </a:solidFill>
                          <a:latin typeface="Verdana"/>
                          <a:ea typeface="Verdana"/>
                          <a:cs typeface="Verdana"/>
                          <a:sym typeface="Verdana"/>
                        </a:rPr>
                        <a:t>2</a:t>
                      </a:r>
                      <a:endParaRPr sz="2800" u="none" strike="noStrike" cap="none" dirty="0">
                        <a:solidFill>
                          <a:schemeClr val="accent5"/>
                        </a:solidFill>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Examples: </a:t>
                      </a:r>
                    </a:p>
                    <a:p>
                      <a:pPr marL="0" marR="0" lvl="0" indent="0" algn="l" rtl="0">
                        <a:lnSpc>
                          <a:spcPct val="100000"/>
                        </a:lnSpc>
                        <a:spcBef>
                          <a:spcPts val="0"/>
                        </a:spcBef>
                        <a:spcAft>
                          <a:spcPts val="0"/>
                        </a:spcAft>
                        <a:buClr>
                          <a:srgbClr val="000000"/>
                        </a:buClr>
                        <a:buSzPts val="2800"/>
                        <a:buFont typeface="Arial"/>
                        <a:buNone/>
                      </a:pPr>
                      <a:endParaRPr sz="2800" u="none" strike="noStrike" cap="none" dirty="0">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a:t>
                      </a:r>
                      <a:r>
                        <a:rPr lang="en-US" sz="2800" b="1" u="none" strike="noStrike" cap="none" dirty="0">
                          <a:latin typeface="Verdana"/>
                          <a:ea typeface="Verdana"/>
                          <a:cs typeface="Verdana"/>
                          <a:sym typeface="Verdana"/>
                        </a:rPr>
                        <a:t>Who</a:t>
                      </a:r>
                      <a:r>
                        <a:rPr lang="en-US" sz="2800" u="none" strike="noStrike" cap="none" dirty="0">
                          <a:latin typeface="Verdana"/>
                          <a:ea typeface="Verdana"/>
                          <a:cs typeface="Verdana"/>
                          <a:sym typeface="Verdana"/>
                        </a:rPr>
                        <a:t> is the boss? </a:t>
                      </a:r>
                      <a:r>
                        <a:rPr lang="en-US" sz="2800" b="1" u="none" strike="noStrike" cap="none" dirty="0">
                          <a:latin typeface="Verdana"/>
                          <a:ea typeface="Verdana"/>
                          <a:cs typeface="Verdana"/>
                          <a:sym typeface="Verdana"/>
                        </a:rPr>
                        <a:t>Sam</a:t>
                      </a:r>
                      <a:r>
                        <a:rPr lang="en-US" sz="2800" u="none" strike="noStrike" cap="none" dirty="0">
                          <a:latin typeface="Verdana"/>
                          <a:ea typeface="Verdana"/>
                          <a:cs typeface="Verdana"/>
                          <a:sym typeface="Verdana"/>
                        </a:rPr>
                        <a:t> is.</a:t>
                      </a:r>
                    </a:p>
                    <a:p>
                      <a:pPr marL="0" marR="0" lvl="0" indent="0" algn="l" rtl="0">
                        <a:lnSpc>
                          <a:spcPct val="100000"/>
                        </a:lnSpc>
                        <a:spcBef>
                          <a:spcPts val="0"/>
                        </a:spcBef>
                        <a:spcAft>
                          <a:spcPts val="0"/>
                        </a:spcAft>
                        <a:buClr>
                          <a:srgbClr val="000000"/>
                        </a:buClr>
                        <a:buSzPts val="2800"/>
                        <a:buFont typeface="Arial"/>
                        <a:buNone/>
                      </a:pPr>
                      <a:endParaRPr sz="2800" u="none" strike="noStrike" cap="none" dirty="0">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a:t>
                      </a:r>
                      <a:r>
                        <a:rPr lang="en-US" sz="2800" b="1" u="none" strike="noStrike" cap="none" dirty="0">
                          <a:latin typeface="Verdana"/>
                          <a:ea typeface="Verdana"/>
                          <a:cs typeface="Verdana"/>
                          <a:sym typeface="Verdana"/>
                        </a:rPr>
                        <a:t>Who</a:t>
                      </a:r>
                      <a:r>
                        <a:rPr lang="en-US" sz="2800" u="none" strike="noStrike" cap="none" dirty="0">
                          <a:latin typeface="Verdana"/>
                          <a:ea typeface="Verdana"/>
                          <a:cs typeface="Verdana"/>
                          <a:sym typeface="Verdana"/>
                        </a:rPr>
                        <a:t> will come early?</a:t>
                      </a:r>
                    </a:p>
                    <a:p>
                      <a:pPr marL="0" marR="0" lvl="0" indent="0" algn="l" rtl="0">
                        <a:lnSpc>
                          <a:spcPct val="100000"/>
                        </a:lnSpc>
                        <a:spcBef>
                          <a:spcPts val="0"/>
                        </a:spcBef>
                        <a:spcAft>
                          <a:spcPts val="0"/>
                        </a:spcAft>
                        <a:buClr>
                          <a:srgbClr val="000000"/>
                        </a:buClr>
                        <a:buSzPts val="2800"/>
                        <a:buFont typeface="Arial"/>
                        <a:buNone/>
                      </a:pPr>
                      <a:r>
                        <a:rPr lang="en-US" sz="2800" b="1" u="none" strike="noStrike" cap="none" dirty="0">
                          <a:latin typeface="Verdana"/>
                          <a:ea typeface="Verdana"/>
                          <a:cs typeface="Verdana"/>
                          <a:sym typeface="Verdana"/>
                        </a:rPr>
                        <a:t>John </a:t>
                      </a:r>
                      <a:r>
                        <a:rPr lang="en-US" sz="2800" b="0" u="none" strike="noStrike" cap="none" dirty="0">
                          <a:latin typeface="Verdana"/>
                          <a:ea typeface="Verdana"/>
                          <a:cs typeface="Verdana"/>
                          <a:sym typeface="Verdana"/>
                        </a:rPr>
                        <a:t>and</a:t>
                      </a:r>
                      <a:r>
                        <a:rPr lang="en-US" sz="2800" b="1" u="none" strike="noStrike" cap="none" dirty="0">
                          <a:latin typeface="Verdana"/>
                          <a:ea typeface="Verdana"/>
                          <a:cs typeface="Verdana"/>
                          <a:sym typeface="Verdana"/>
                        </a:rPr>
                        <a:t> I </a:t>
                      </a:r>
                      <a:r>
                        <a:rPr lang="en-US" sz="2800" u="none" strike="noStrike" cap="none" dirty="0">
                          <a:latin typeface="Verdana"/>
                          <a:ea typeface="Verdana"/>
                          <a:cs typeface="Verdana"/>
                          <a:sym typeface="Verdana"/>
                        </a:rPr>
                        <a:t>will. </a:t>
                      </a:r>
                      <a:r>
                        <a:rPr lang="en-US" sz="2800" b="1" u="none" strike="noStrike" cap="none" dirty="0">
                          <a:latin typeface="Verdana"/>
                          <a:ea typeface="Verdana"/>
                          <a:cs typeface="Verdana"/>
                          <a:sym typeface="Verdana"/>
                        </a:rPr>
                        <a:t>We</a:t>
                      </a:r>
                      <a:r>
                        <a:rPr lang="en-US" sz="2800" u="none" strike="noStrike" cap="none" dirty="0">
                          <a:latin typeface="Verdana"/>
                          <a:ea typeface="Verdana"/>
                          <a:cs typeface="Verdana"/>
                          <a:sym typeface="Verdana"/>
                        </a:rPr>
                        <a:t> will.</a:t>
                      </a:r>
                    </a:p>
                    <a:p>
                      <a:pPr marL="0" marR="0" lvl="0" indent="0" algn="l" rtl="0">
                        <a:lnSpc>
                          <a:spcPct val="100000"/>
                        </a:lnSpc>
                        <a:spcBef>
                          <a:spcPts val="0"/>
                        </a:spcBef>
                        <a:spcAft>
                          <a:spcPts val="0"/>
                        </a:spcAft>
                        <a:buClr>
                          <a:srgbClr val="000000"/>
                        </a:buClr>
                        <a:buSzPts val="2800"/>
                        <a:buFont typeface="Arial"/>
                        <a:buNone/>
                      </a:pPr>
                      <a:endParaRPr lang="en-US" sz="2800" u="none" strike="noStrike" cap="none" dirty="0">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800" b="1" u="none" strike="noStrike" cap="none" dirty="0">
                          <a:latin typeface="Verdana"/>
                          <a:ea typeface="Verdana"/>
                          <a:cs typeface="Verdana"/>
                          <a:sym typeface="Verdana"/>
                        </a:rPr>
                        <a:t>Who</a:t>
                      </a:r>
                      <a:r>
                        <a:rPr lang="en-US" sz="2800" u="none" strike="noStrike" cap="none" dirty="0">
                          <a:latin typeface="Verdana"/>
                          <a:ea typeface="Verdana"/>
                          <a:cs typeface="Verdana"/>
                          <a:sym typeface="Verdana"/>
                        </a:rPr>
                        <a:t> has the cash?</a:t>
                      </a:r>
                    </a:p>
                    <a:p>
                      <a:pPr marL="0" marR="0" lvl="0" indent="0" algn="l" rtl="0">
                        <a:lnSpc>
                          <a:spcPct val="100000"/>
                        </a:lnSpc>
                        <a:spcBef>
                          <a:spcPts val="0"/>
                        </a:spcBef>
                        <a:spcAft>
                          <a:spcPts val="0"/>
                        </a:spcAft>
                        <a:buClr>
                          <a:srgbClr val="000000"/>
                        </a:buClr>
                        <a:buSzPts val="2800"/>
                        <a:buFont typeface="Arial"/>
                        <a:buNone/>
                      </a:pPr>
                      <a:r>
                        <a:rPr lang="en-US" sz="2800" b="1" u="none" strike="noStrike" cap="none" dirty="0">
                          <a:latin typeface="Verdana"/>
                          <a:ea typeface="Verdana"/>
                          <a:cs typeface="Verdana"/>
                          <a:sym typeface="Verdana"/>
                        </a:rPr>
                        <a:t>They</a:t>
                      </a:r>
                      <a:r>
                        <a:rPr lang="en-US" sz="2800" u="none" strike="noStrike" cap="none" dirty="0">
                          <a:latin typeface="Verdana"/>
                          <a:ea typeface="Verdana"/>
                          <a:cs typeface="Verdana"/>
                          <a:sym typeface="Verdana"/>
                        </a:rPr>
                        <a:t> have it.</a:t>
                      </a:r>
                      <a:endParaRPr sz="2800" u="none" strike="noStrike" cap="none" dirty="0">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Examples:</a:t>
                      </a:r>
                    </a:p>
                    <a:p>
                      <a:pPr marL="0" marR="0" lvl="0" indent="0" algn="l" rtl="0">
                        <a:lnSpc>
                          <a:spcPct val="100000"/>
                        </a:lnSpc>
                        <a:spcBef>
                          <a:spcPts val="0"/>
                        </a:spcBef>
                        <a:spcAft>
                          <a:spcPts val="0"/>
                        </a:spcAft>
                        <a:buClr>
                          <a:srgbClr val="000000"/>
                        </a:buClr>
                        <a:buSzPts val="2800"/>
                        <a:buFont typeface="Arial"/>
                        <a:buNone/>
                      </a:pPr>
                      <a:endParaRPr sz="2800" u="none" strike="noStrike" cap="none" dirty="0">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a:t>
                      </a:r>
                      <a:r>
                        <a:rPr lang="en-US" sz="2800" b="1" u="none" strike="noStrike" cap="none" dirty="0">
                          <a:latin typeface="Verdana"/>
                          <a:ea typeface="Verdana"/>
                          <a:cs typeface="Verdana"/>
                          <a:sym typeface="Verdana"/>
                        </a:rPr>
                        <a:t>Whose</a:t>
                      </a:r>
                      <a:r>
                        <a:rPr lang="en-US" sz="2800" u="none" strike="noStrike" cap="none" dirty="0">
                          <a:latin typeface="Verdana"/>
                          <a:ea typeface="Verdana"/>
                          <a:cs typeface="Verdana"/>
                          <a:sym typeface="Verdana"/>
                        </a:rPr>
                        <a:t> car is this? It’s </a:t>
                      </a:r>
                      <a:r>
                        <a:rPr lang="en-US" sz="2800" b="1" u="none" strike="noStrike" cap="none" dirty="0">
                          <a:latin typeface="Verdana"/>
                          <a:ea typeface="Verdana"/>
                          <a:cs typeface="Verdana"/>
                          <a:sym typeface="Verdana"/>
                        </a:rPr>
                        <a:t>theirs</a:t>
                      </a:r>
                      <a:r>
                        <a:rPr lang="en-US" sz="2800" u="none" strike="noStrike" cap="none" dirty="0">
                          <a:latin typeface="Verdana"/>
                          <a:ea typeface="Verdana"/>
                          <a:cs typeface="Verdana"/>
                          <a:sym typeface="Verdana"/>
                        </a:rPr>
                        <a:t>.</a:t>
                      </a:r>
                    </a:p>
                    <a:p>
                      <a:pPr marL="0" marR="0" lvl="0" indent="0" algn="l" rtl="0">
                        <a:lnSpc>
                          <a:spcPct val="100000"/>
                        </a:lnSpc>
                        <a:spcBef>
                          <a:spcPts val="0"/>
                        </a:spcBef>
                        <a:spcAft>
                          <a:spcPts val="0"/>
                        </a:spcAft>
                        <a:buClr>
                          <a:srgbClr val="000000"/>
                        </a:buClr>
                        <a:buSzPts val="2800"/>
                        <a:buFont typeface="Arial"/>
                        <a:buNone/>
                      </a:pPr>
                      <a:endParaRPr sz="2800" u="none" strike="noStrike" cap="none" dirty="0">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a:t>
                      </a:r>
                      <a:r>
                        <a:rPr lang="en-US" sz="2800" b="1" u="none" strike="noStrike" cap="none" dirty="0">
                          <a:latin typeface="Verdana"/>
                          <a:ea typeface="Verdana"/>
                          <a:cs typeface="Verdana"/>
                          <a:sym typeface="Verdana"/>
                        </a:rPr>
                        <a:t>Whose</a:t>
                      </a:r>
                      <a:r>
                        <a:rPr lang="en-US" sz="2800" u="none" strike="noStrike" cap="none" dirty="0">
                          <a:latin typeface="Verdana"/>
                          <a:ea typeface="Verdana"/>
                          <a:cs typeface="Verdana"/>
                          <a:sym typeface="Verdana"/>
                        </a:rPr>
                        <a:t> notebook is on the desk?</a:t>
                      </a:r>
                    </a:p>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It’s </a:t>
                      </a:r>
                      <a:r>
                        <a:rPr lang="en-US" sz="2800" b="1" u="none" strike="noStrike" cap="none" dirty="0">
                          <a:latin typeface="Verdana"/>
                          <a:ea typeface="Verdana"/>
                          <a:cs typeface="Verdana"/>
                          <a:sym typeface="Verdana"/>
                        </a:rPr>
                        <a:t>my</a:t>
                      </a:r>
                      <a:r>
                        <a:rPr lang="en-US" sz="2800" u="none" strike="noStrike" cap="none" dirty="0">
                          <a:latin typeface="Verdana"/>
                          <a:ea typeface="Verdana"/>
                          <a:cs typeface="Verdana"/>
                          <a:sym typeface="Verdana"/>
                        </a:rPr>
                        <a:t> notebook. It’s </a:t>
                      </a:r>
                      <a:r>
                        <a:rPr lang="en-US" sz="2800" b="1" u="none" strike="noStrike" cap="none" dirty="0">
                          <a:latin typeface="Verdana"/>
                          <a:ea typeface="Verdana"/>
                          <a:cs typeface="Verdana"/>
                          <a:sym typeface="Verdana"/>
                        </a:rPr>
                        <a:t>mine</a:t>
                      </a:r>
                      <a:r>
                        <a:rPr lang="en-US" sz="2800" u="none" strike="noStrike" cap="none" dirty="0">
                          <a:latin typeface="Verdana"/>
                          <a:ea typeface="Verdana"/>
                          <a:cs typeface="Verdana"/>
                          <a:sym typeface="Verdana"/>
                        </a:rPr>
                        <a:t>.</a:t>
                      </a:r>
                    </a:p>
                    <a:p>
                      <a:pPr marL="0" marR="0" lvl="0" indent="0" algn="l" rtl="0">
                        <a:lnSpc>
                          <a:spcPct val="100000"/>
                        </a:lnSpc>
                        <a:spcBef>
                          <a:spcPts val="0"/>
                        </a:spcBef>
                        <a:spcAft>
                          <a:spcPts val="0"/>
                        </a:spcAft>
                        <a:buClr>
                          <a:srgbClr val="000000"/>
                        </a:buClr>
                        <a:buSzPts val="2800"/>
                        <a:buFont typeface="Arial"/>
                        <a:buNone/>
                      </a:pPr>
                      <a:endParaRPr lang="en-US" sz="2800" u="none" strike="noStrike" cap="none" dirty="0">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-In </a:t>
                      </a:r>
                      <a:r>
                        <a:rPr lang="en-US" sz="2800" b="1" u="none" strike="noStrike" cap="none" dirty="0">
                          <a:latin typeface="Verdana"/>
                          <a:ea typeface="Verdana"/>
                          <a:cs typeface="Verdana"/>
                          <a:sym typeface="Verdana"/>
                        </a:rPr>
                        <a:t>whose</a:t>
                      </a:r>
                      <a:r>
                        <a:rPr lang="en-US" sz="2800" u="none" strike="noStrike" cap="none" dirty="0">
                          <a:latin typeface="Verdana"/>
                          <a:ea typeface="Verdana"/>
                          <a:cs typeface="Verdana"/>
                          <a:sym typeface="Verdana"/>
                        </a:rPr>
                        <a:t> car is the box?</a:t>
                      </a:r>
                    </a:p>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It’s in </a:t>
                      </a:r>
                      <a:r>
                        <a:rPr lang="en-US" sz="2800" b="1" u="none" strike="noStrike" cap="none" dirty="0">
                          <a:latin typeface="Verdana"/>
                          <a:ea typeface="Verdana"/>
                          <a:cs typeface="Verdana"/>
                          <a:sym typeface="Verdana"/>
                        </a:rPr>
                        <a:t>Ana’s</a:t>
                      </a:r>
                      <a:r>
                        <a:rPr lang="en-US" sz="2800" u="none" strike="noStrike" cap="none" dirty="0">
                          <a:latin typeface="Verdana"/>
                          <a:ea typeface="Verdana"/>
                          <a:cs typeface="Verdana"/>
                          <a:sym typeface="Verdana"/>
                        </a:rPr>
                        <a:t> car. It’s in </a:t>
                      </a:r>
                      <a:r>
                        <a:rPr lang="en-US" sz="2800" b="1" u="none" strike="noStrike" cap="none" dirty="0">
                          <a:latin typeface="Verdana"/>
                          <a:ea typeface="Verdana"/>
                          <a:cs typeface="Verdana"/>
                          <a:sym typeface="Verdana"/>
                        </a:rPr>
                        <a:t>her</a:t>
                      </a:r>
                      <a:r>
                        <a:rPr lang="en-US" sz="2800" u="none" strike="noStrike" cap="none" dirty="0">
                          <a:latin typeface="Verdana"/>
                          <a:ea typeface="Verdana"/>
                          <a:cs typeface="Verdana"/>
                          <a:sym typeface="Verdana"/>
                        </a:rPr>
                        <a:t> car.</a:t>
                      </a:r>
                      <a:endParaRPr sz="2800" u="none" strike="noStrike" cap="none" dirty="0">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341" name="Google Shape;341;p9"/>
          <p:cNvSpPr txBox="1">
            <a:spLocks noGrp="1"/>
          </p:cNvSpPr>
          <p:nvPr>
            <p:ph type="ftr" idx="11"/>
          </p:nvPr>
        </p:nvSpPr>
        <p:spPr>
          <a:xfrm>
            <a:off x="476400" y="6492900"/>
            <a:ext cx="4114800" cy="365100"/>
          </a:xfrm>
          <a:prstGeom prst="rect">
            <a:avLst/>
          </a:prstGeom>
          <a:noFill/>
          <a:ln>
            <a:noFill/>
          </a:ln>
        </p:spPr>
        <p:txBody>
          <a:bodyPr spcFirstLastPara="1" wrap="square" lIns="91425" tIns="45700" rIns="91425" bIns="45700" anchor="ctr" anchorCtr="0">
            <a:noAutofit/>
          </a:bodyPr>
          <a:lstStyle/>
          <a:p>
            <a:pPr lvl="0" algn="l"/>
            <a:r>
              <a:rPr lang="en-US" dirty="0"/>
              <a:t>© 2020-2025 Light of the World Learning</a:t>
            </a:r>
            <a:endParaRPr dirty="0"/>
          </a:p>
        </p:txBody>
      </p:sp>
      <p:sp>
        <p:nvSpPr>
          <p:cNvPr id="342" name="Google Shape;342;p9"/>
          <p:cNvSpPr txBox="1">
            <a:spLocks noGrp="1"/>
          </p:cNvSpPr>
          <p:nvPr>
            <p:ph type="sldNum" idx="12"/>
          </p:nvPr>
        </p:nvSpPr>
        <p:spPr>
          <a:xfrm>
            <a:off x="8645106" y="649290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800"/>
              <a:t>12</a:t>
            </a:fld>
            <a:endParaRPr sz="1800"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516" y="-43784"/>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922"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10"/>
          <p:cNvSpPr txBox="1">
            <a:spLocks noGrp="1"/>
          </p:cNvSpPr>
          <p:nvPr>
            <p:ph type="ftr" idx="11"/>
          </p:nvPr>
        </p:nvSpPr>
        <p:spPr>
          <a:xfrm>
            <a:off x="458853" y="6443298"/>
            <a:ext cx="4114800" cy="414701"/>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dirty="0"/>
              <a:t>©2020-2025 Light of the World Learning</a:t>
            </a:r>
            <a:endParaRPr dirty="0"/>
          </a:p>
        </p:txBody>
      </p:sp>
      <p:sp>
        <p:nvSpPr>
          <p:cNvPr id="350" name="Google Shape;350;p10"/>
          <p:cNvSpPr txBox="1">
            <a:spLocks noGrp="1"/>
          </p:cNvSpPr>
          <p:nvPr>
            <p:ph type="sldNum" idx="12"/>
          </p:nvPr>
        </p:nvSpPr>
        <p:spPr>
          <a:xfrm>
            <a:off x="8592671" y="6492875"/>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800"/>
              <a:t>13</a:t>
            </a:fld>
            <a:endParaRPr sz="1800" dirty="0"/>
          </a:p>
        </p:txBody>
      </p:sp>
      <p:graphicFrame>
        <p:nvGraphicFramePr>
          <p:cNvPr id="351" name="Google Shape;351;p10"/>
          <p:cNvGraphicFramePr/>
          <p:nvPr>
            <p:extLst>
              <p:ext uri="{D42A27DB-BD31-4B8C-83A1-F6EECF244321}">
                <p14:modId xmlns:p14="http://schemas.microsoft.com/office/powerpoint/2010/main" val="2616144014"/>
              </p:ext>
            </p:extLst>
          </p:nvPr>
        </p:nvGraphicFramePr>
        <p:xfrm>
          <a:off x="202605" y="1214701"/>
          <a:ext cx="11786790" cy="5236459"/>
        </p:xfrm>
        <a:graphic>
          <a:graphicData uri="http://schemas.openxmlformats.org/drawingml/2006/table">
            <a:tbl>
              <a:tblPr>
                <a:noFill/>
                <a:tableStyleId>{CBE57660-31D8-4767-852F-BED50AE06C03}</a:tableStyleId>
              </a:tblPr>
              <a:tblGrid>
                <a:gridCol w="430810">
                  <a:extLst>
                    <a:ext uri="{9D8B030D-6E8A-4147-A177-3AD203B41FA5}">
                      <a16:colId xmlns:a16="http://schemas.microsoft.com/office/drawing/2014/main" val="20000"/>
                    </a:ext>
                  </a:extLst>
                </a:gridCol>
                <a:gridCol w="5292106">
                  <a:extLst>
                    <a:ext uri="{9D8B030D-6E8A-4147-A177-3AD203B41FA5}">
                      <a16:colId xmlns:a16="http://schemas.microsoft.com/office/drawing/2014/main" val="20001"/>
                    </a:ext>
                  </a:extLst>
                </a:gridCol>
                <a:gridCol w="6063874">
                  <a:extLst>
                    <a:ext uri="{9D8B030D-6E8A-4147-A177-3AD203B41FA5}">
                      <a16:colId xmlns:a16="http://schemas.microsoft.com/office/drawing/2014/main" val="20002"/>
                    </a:ext>
                  </a:extLst>
                </a:gridCol>
              </a:tblGrid>
              <a:tr h="938725">
                <a:tc>
                  <a:txBody>
                    <a:bodyPr/>
                    <a:lstStyle/>
                    <a:p>
                      <a:pPr marL="0" marR="0" lvl="0" indent="0" algn="l" rtl="0">
                        <a:lnSpc>
                          <a:spcPct val="100000"/>
                        </a:lnSpc>
                        <a:spcBef>
                          <a:spcPts val="0"/>
                        </a:spcBef>
                        <a:spcAft>
                          <a:spcPts val="0"/>
                        </a:spcAft>
                        <a:buClr>
                          <a:srgbClr val="000000"/>
                        </a:buClr>
                        <a:buSzPts val="2800"/>
                        <a:buFont typeface="Arial"/>
                        <a:buNone/>
                      </a:pPr>
                      <a:endParaRPr sz="2800" b="1" u="none" strike="noStrike" cap="none">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solidFill>
                      <a:srgbClr val="C9DAF8"/>
                    </a:solidFill>
                  </a:tcPr>
                </a:tc>
                <a:tc>
                  <a:txBody>
                    <a:bodyPr/>
                    <a:lstStyle/>
                    <a:p>
                      <a:pPr marL="0" marR="0" lvl="0" indent="0" algn="ctr" rtl="0">
                        <a:lnSpc>
                          <a:spcPct val="100000"/>
                        </a:lnSpc>
                        <a:spcBef>
                          <a:spcPts val="0"/>
                        </a:spcBef>
                        <a:spcAft>
                          <a:spcPts val="0"/>
                        </a:spcAft>
                        <a:buClr>
                          <a:srgbClr val="000000"/>
                        </a:buClr>
                        <a:buSzPts val="2800"/>
                        <a:buFont typeface="Arial"/>
                        <a:buNone/>
                      </a:pPr>
                      <a:r>
                        <a:rPr lang="en-US" sz="2800" b="1" u="none" strike="noStrike" cap="none" dirty="0">
                          <a:latin typeface="Verdana"/>
                          <a:ea typeface="Verdana"/>
                          <a:cs typeface="Verdana"/>
                          <a:sym typeface="Verdana"/>
                        </a:rPr>
                        <a:t>Question: Who or Whose</a:t>
                      </a:r>
                      <a:endParaRPr sz="2800" b="1" u="none" strike="noStrike" cap="none" dirty="0">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solidFill>
                      <a:srgbClr val="C9DAF8"/>
                    </a:solidFill>
                  </a:tcPr>
                </a:tc>
                <a:tc>
                  <a:txBody>
                    <a:bodyPr/>
                    <a:lstStyle/>
                    <a:p>
                      <a:pPr marL="0" marR="0" lvl="0" indent="0" algn="ctr" rtl="0">
                        <a:lnSpc>
                          <a:spcPct val="100000"/>
                        </a:lnSpc>
                        <a:spcBef>
                          <a:spcPts val="0"/>
                        </a:spcBef>
                        <a:spcAft>
                          <a:spcPts val="0"/>
                        </a:spcAft>
                        <a:buClr>
                          <a:srgbClr val="000000"/>
                        </a:buClr>
                        <a:buSzPts val="2800"/>
                        <a:buFont typeface="Arial"/>
                        <a:buNone/>
                      </a:pPr>
                      <a:r>
                        <a:rPr lang="en-US" sz="2800" b="1" u="none" strike="noStrike" cap="none" dirty="0">
                          <a:latin typeface="Verdana"/>
                          <a:ea typeface="Verdana"/>
                          <a:cs typeface="Verdana"/>
                          <a:sym typeface="Verdana"/>
                        </a:rPr>
                        <a:t>Answer</a:t>
                      </a:r>
                      <a:endParaRPr sz="2800" b="1" u="none" strike="noStrike" cap="none" dirty="0">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solidFill>
                      <a:srgbClr val="C9DAF8"/>
                    </a:solidFill>
                  </a:tcPr>
                </a:tc>
                <a:extLst>
                  <a:ext uri="{0D108BD9-81ED-4DB2-BD59-A6C34878D82A}">
                    <a16:rowId xmlns:a16="http://schemas.microsoft.com/office/drawing/2014/main" val="10000"/>
                  </a:ext>
                </a:extLst>
              </a:tr>
              <a:tr h="616564">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solidFill>
                            <a:schemeClr val="accent5"/>
                          </a:solidFill>
                          <a:latin typeface="Verdana"/>
                          <a:ea typeface="Verdana"/>
                          <a:cs typeface="Verdana"/>
                          <a:sym typeface="Verdana"/>
                        </a:rPr>
                        <a:t>1</a:t>
                      </a:r>
                      <a:endParaRPr sz="2800" u="none" strike="noStrike" cap="none" dirty="0">
                        <a:solidFill>
                          <a:schemeClr val="accent5"/>
                        </a:solidFill>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600" u="none" strike="noStrike" cap="none" dirty="0">
                          <a:latin typeface="Verdana"/>
                          <a:ea typeface="Verdana"/>
                          <a:cs typeface="Verdana"/>
                          <a:sym typeface="Verdana"/>
                        </a:rPr>
                        <a:t>  </a:t>
                      </a:r>
                      <a:r>
                        <a:rPr lang="en-US" sz="2800" b="0" i="0" u="sng" strike="noStrike" cap="none" dirty="0">
                          <a:solidFill>
                            <a:schemeClr val="accent5"/>
                          </a:solidFill>
                          <a:latin typeface="Verdana"/>
                          <a:ea typeface="Verdana"/>
                          <a:cs typeface="Verdana"/>
                          <a:sym typeface="Verdana"/>
                        </a:rPr>
                        <a:t>Who</a:t>
                      </a:r>
                      <a:r>
                        <a:rPr lang="en-US" sz="2600" u="none" strike="noStrike" cap="none" dirty="0">
                          <a:latin typeface="Verdana"/>
                          <a:ea typeface="Verdana"/>
                          <a:cs typeface="Verdana"/>
                          <a:sym typeface="Verdana"/>
                        </a:rPr>
                        <a:t> will come to the bank? </a:t>
                      </a:r>
                      <a:endParaRPr sz="2600" u="none" strike="noStrike" cap="none" dirty="0">
                        <a:latin typeface="Verdana"/>
                        <a:ea typeface="Verdana"/>
                        <a:cs typeface="Verdana"/>
                        <a:sym typeface="Verdana"/>
                      </a:endParaRPr>
                    </a:p>
                  </a:txBody>
                  <a:tcPr marL="63500" marR="63500" marT="63500" marB="63500" anchor="b">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600" u="none" strike="noStrike" cap="none" dirty="0">
                          <a:latin typeface="Verdana"/>
                          <a:ea typeface="Verdana"/>
                          <a:cs typeface="Verdana"/>
                          <a:sym typeface="Verdana"/>
                        </a:rPr>
                        <a:t>  </a:t>
                      </a:r>
                      <a:r>
                        <a:rPr lang="en-US" sz="2800" b="0" i="0" u="sng" strike="noStrike" cap="none" dirty="0">
                          <a:solidFill>
                            <a:schemeClr val="accent5"/>
                          </a:solidFill>
                          <a:latin typeface="Verdana"/>
                          <a:ea typeface="Verdana"/>
                          <a:cs typeface="Verdana"/>
                          <a:sym typeface="Verdana"/>
                        </a:rPr>
                        <a:t>They</a:t>
                      </a:r>
                      <a:r>
                        <a:rPr lang="en-US" sz="2800" b="0" i="0" u="none" strike="noStrike" cap="none" dirty="0">
                          <a:solidFill>
                            <a:schemeClr val="accent5"/>
                          </a:solidFill>
                          <a:latin typeface="Verdana"/>
                          <a:ea typeface="Verdana"/>
                          <a:cs typeface="Verdana"/>
                          <a:sym typeface="Verdana"/>
                        </a:rPr>
                        <a:t> </a:t>
                      </a:r>
                      <a:r>
                        <a:rPr lang="en-US" sz="2600" u="none" strike="noStrike" cap="none" dirty="0">
                          <a:latin typeface="Verdana"/>
                          <a:ea typeface="Verdana"/>
                          <a:cs typeface="Verdana"/>
                          <a:sym typeface="Verdana"/>
                        </a:rPr>
                        <a:t>will come to the bank. </a:t>
                      </a:r>
                      <a:endParaRPr sz="2600" u="none" strike="noStrike" cap="none" dirty="0">
                        <a:latin typeface="Verdana"/>
                        <a:ea typeface="Verdana"/>
                        <a:cs typeface="Verdana"/>
                        <a:sym typeface="Verdana"/>
                      </a:endParaRPr>
                    </a:p>
                  </a:txBody>
                  <a:tcPr marL="63500" marR="63500" marT="63500" marB="63500" anchor="b">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extLst>
                  <a:ext uri="{0D108BD9-81ED-4DB2-BD59-A6C34878D82A}">
                    <a16:rowId xmlns:a16="http://schemas.microsoft.com/office/drawing/2014/main" val="10001"/>
                  </a:ext>
                </a:extLst>
              </a:tr>
              <a:tr h="615240">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solidFill>
                            <a:schemeClr val="accent5"/>
                          </a:solidFill>
                          <a:latin typeface="Verdana"/>
                          <a:ea typeface="Verdana"/>
                          <a:cs typeface="Verdana"/>
                          <a:sym typeface="Verdana"/>
                        </a:rPr>
                        <a:t>2</a:t>
                      </a:r>
                      <a:endParaRPr sz="2800" u="none" strike="noStrike" cap="none">
                        <a:solidFill>
                          <a:schemeClr val="accent5"/>
                        </a:solidFill>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800"/>
                        <a:buFont typeface="Arial"/>
                        <a:buNone/>
                      </a:pPr>
                      <a:r>
                        <a:rPr lang="en-US" sz="2600" u="none" strike="noStrike" cap="none" dirty="0">
                          <a:solidFill>
                            <a:srgbClr val="000000"/>
                          </a:solidFill>
                          <a:latin typeface="Verdana"/>
                          <a:ea typeface="Verdana"/>
                          <a:cs typeface="Verdana"/>
                          <a:sym typeface="Verdana"/>
                        </a:rPr>
                        <a:t>  _____ change is this?</a:t>
                      </a:r>
                      <a:endParaRPr sz="2600" u="none" strike="noStrike" cap="none" dirty="0">
                        <a:solidFill>
                          <a:srgbClr val="000000"/>
                        </a:solidFill>
                        <a:latin typeface="Verdana"/>
                        <a:ea typeface="Verdana"/>
                        <a:cs typeface="Verdana"/>
                        <a:sym typeface="Verdana"/>
                      </a:endParaRPr>
                    </a:p>
                  </a:txBody>
                  <a:tcPr marL="63500" marR="63500" marT="63500" marB="63500" anchor="b">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600" u="none" strike="noStrike" cap="none" dirty="0">
                          <a:latin typeface="Verdana"/>
                          <a:ea typeface="Verdana"/>
                          <a:cs typeface="Verdana"/>
                          <a:sym typeface="Verdana"/>
                        </a:rPr>
                        <a:t>  The change is _____. </a:t>
                      </a:r>
                      <a:endParaRPr sz="2600" u="none" strike="noStrike" cap="none" dirty="0">
                        <a:latin typeface="Verdana"/>
                        <a:ea typeface="Verdana"/>
                        <a:cs typeface="Verdana"/>
                        <a:sym typeface="Verdana"/>
                      </a:endParaRPr>
                    </a:p>
                  </a:txBody>
                  <a:tcPr marL="63500" marR="63500" marT="63500" marB="63500" anchor="b">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extLst>
                  <a:ext uri="{0D108BD9-81ED-4DB2-BD59-A6C34878D82A}">
                    <a16:rowId xmlns:a16="http://schemas.microsoft.com/office/drawing/2014/main" val="10002"/>
                  </a:ext>
                </a:extLst>
              </a:tr>
              <a:tr h="645459">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solidFill>
                            <a:schemeClr val="accent5"/>
                          </a:solidFill>
                          <a:latin typeface="Verdana"/>
                          <a:ea typeface="Verdana"/>
                          <a:cs typeface="Verdana"/>
                          <a:sym typeface="Verdana"/>
                        </a:rPr>
                        <a:t>3</a:t>
                      </a:r>
                      <a:endParaRPr sz="2800" u="none" strike="noStrike" cap="none">
                        <a:solidFill>
                          <a:schemeClr val="accent5"/>
                        </a:solidFill>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600" u="none" strike="noStrike" cap="none" dirty="0">
                          <a:latin typeface="Verdana"/>
                          <a:ea typeface="Verdana"/>
                          <a:cs typeface="Verdana"/>
                          <a:sym typeface="Verdana"/>
                        </a:rPr>
                        <a:t>  _____ put the dishes away?</a:t>
                      </a:r>
                      <a:endParaRPr sz="2600" u="none" strike="noStrike" cap="none" dirty="0">
                        <a:latin typeface="Verdana"/>
                        <a:ea typeface="Verdana"/>
                        <a:cs typeface="Verdana"/>
                        <a:sym typeface="Verdana"/>
                      </a:endParaRPr>
                    </a:p>
                  </a:txBody>
                  <a:tcPr marL="63500" marR="63500" marT="63500" marB="63500" anchor="b">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600" u="none" strike="noStrike" cap="none" dirty="0">
                          <a:latin typeface="Verdana"/>
                          <a:ea typeface="Verdana"/>
                          <a:cs typeface="Verdana"/>
                          <a:sym typeface="Verdana"/>
                        </a:rPr>
                        <a:t>  _____ put the dishes away.</a:t>
                      </a:r>
                      <a:endParaRPr sz="2600" u="none" strike="noStrike" cap="none" dirty="0">
                        <a:latin typeface="Verdana"/>
                        <a:ea typeface="Verdana"/>
                        <a:cs typeface="Verdana"/>
                        <a:sym typeface="Verdana"/>
                      </a:endParaRPr>
                    </a:p>
                  </a:txBody>
                  <a:tcPr marL="63500" marR="63500" marT="63500" marB="63500" anchor="b">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extLst>
                  <a:ext uri="{0D108BD9-81ED-4DB2-BD59-A6C34878D82A}">
                    <a16:rowId xmlns:a16="http://schemas.microsoft.com/office/drawing/2014/main" val="10003"/>
                  </a:ext>
                </a:extLst>
              </a:tr>
              <a:tr h="663388">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solidFill>
                            <a:schemeClr val="accent5"/>
                          </a:solidFill>
                          <a:latin typeface="Verdana"/>
                          <a:ea typeface="Verdana"/>
                          <a:cs typeface="Verdana"/>
                          <a:sym typeface="Verdana"/>
                        </a:rPr>
                        <a:t>4</a:t>
                      </a:r>
                      <a:endParaRPr sz="2800" u="none" strike="noStrike" cap="none">
                        <a:solidFill>
                          <a:schemeClr val="accent5"/>
                        </a:solidFill>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600" u="none" strike="noStrike" cap="none" dirty="0">
                          <a:latin typeface="Verdana"/>
                          <a:ea typeface="Verdana"/>
                          <a:cs typeface="Verdana"/>
                          <a:sym typeface="Verdana"/>
                        </a:rPr>
                        <a:t>  _____ house is that?</a:t>
                      </a:r>
                      <a:endParaRPr sz="2600" u="none" strike="noStrike" cap="none" dirty="0">
                        <a:latin typeface="Verdana"/>
                        <a:ea typeface="Verdana"/>
                        <a:cs typeface="Verdana"/>
                        <a:sym typeface="Verdana"/>
                      </a:endParaRPr>
                    </a:p>
                  </a:txBody>
                  <a:tcPr marL="63500" marR="63500" marT="63500" marB="63500" anchor="b">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600" u="none" strike="noStrike" cap="none" dirty="0">
                          <a:latin typeface="Verdana"/>
                          <a:ea typeface="Verdana"/>
                          <a:cs typeface="Verdana"/>
                          <a:sym typeface="Verdana"/>
                        </a:rPr>
                        <a:t>  The house is _____. </a:t>
                      </a:r>
                      <a:endParaRPr sz="2600" u="none" strike="noStrike" cap="none" dirty="0">
                        <a:latin typeface="Verdana"/>
                        <a:ea typeface="Verdana"/>
                        <a:cs typeface="Verdana"/>
                        <a:sym typeface="Verdana"/>
                      </a:endParaRPr>
                    </a:p>
                  </a:txBody>
                  <a:tcPr marL="63500" marR="63500" marT="63500" marB="63500" anchor="b">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extLst>
                  <a:ext uri="{0D108BD9-81ED-4DB2-BD59-A6C34878D82A}">
                    <a16:rowId xmlns:a16="http://schemas.microsoft.com/office/drawing/2014/main" val="10004"/>
                  </a:ext>
                </a:extLst>
              </a:tr>
              <a:tr h="600157">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solidFill>
                            <a:schemeClr val="accent5"/>
                          </a:solidFill>
                          <a:latin typeface="Verdana"/>
                          <a:ea typeface="Verdana"/>
                          <a:cs typeface="Verdana"/>
                          <a:sym typeface="Verdana"/>
                        </a:rPr>
                        <a:t>5</a:t>
                      </a:r>
                      <a:endParaRPr sz="2800" u="none" strike="noStrike" cap="none">
                        <a:solidFill>
                          <a:schemeClr val="accent5"/>
                        </a:solidFill>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600" u="none" strike="noStrike" cap="none" dirty="0">
                          <a:latin typeface="Verdana"/>
                          <a:ea typeface="Verdana"/>
                          <a:cs typeface="Verdana"/>
                          <a:sym typeface="Verdana"/>
                        </a:rPr>
                        <a:t>  _____ is this gift for?</a:t>
                      </a:r>
                      <a:endParaRPr sz="2600" u="none" strike="noStrike" cap="none" dirty="0">
                        <a:latin typeface="Verdana"/>
                        <a:ea typeface="Verdana"/>
                        <a:cs typeface="Verdana"/>
                        <a:sym typeface="Verdana"/>
                      </a:endParaRPr>
                    </a:p>
                  </a:txBody>
                  <a:tcPr marL="63500" marR="63500" marT="63500" marB="63500" anchor="b">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600" u="none" strike="noStrike" cap="none" dirty="0">
                          <a:latin typeface="Verdana"/>
                          <a:ea typeface="Verdana"/>
                          <a:cs typeface="Verdana"/>
                          <a:sym typeface="Verdana"/>
                        </a:rPr>
                        <a:t>  It is for _____.</a:t>
                      </a:r>
                      <a:endParaRPr sz="2600" u="none" strike="noStrike" cap="none" dirty="0">
                        <a:latin typeface="Verdana"/>
                        <a:ea typeface="Verdana"/>
                        <a:cs typeface="Verdana"/>
                        <a:sym typeface="Verdana"/>
                      </a:endParaRPr>
                    </a:p>
                  </a:txBody>
                  <a:tcPr marL="63500" marR="63500" marT="63500" marB="63500" anchor="b">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extLst>
                  <a:ext uri="{0D108BD9-81ED-4DB2-BD59-A6C34878D82A}">
                    <a16:rowId xmlns:a16="http://schemas.microsoft.com/office/drawing/2014/main" val="10005"/>
                  </a:ext>
                </a:extLst>
              </a:tr>
              <a:tr h="603206">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solidFill>
                            <a:schemeClr val="accent5"/>
                          </a:solidFill>
                          <a:latin typeface="Verdana"/>
                          <a:ea typeface="Verdana"/>
                          <a:cs typeface="Verdana"/>
                          <a:sym typeface="Verdana"/>
                        </a:rPr>
                        <a:t>6</a:t>
                      </a:r>
                      <a:endParaRPr sz="2800" u="none" strike="noStrike" cap="none">
                        <a:solidFill>
                          <a:schemeClr val="accent5"/>
                        </a:solidFill>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600" u="none" strike="noStrike" cap="none" dirty="0">
                          <a:latin typeface="Verdana"/>
                          <a:ea typeface="Verdana"/>
                          <a:cs typeface="Verdana"/>
                          <a:sym typeface="Verdana"/>
                        </a:rPr>
                        <a:t>  _____ car is behind mine?</a:t>
                      </a:r>
                      <a:endParaRPr sz="2600" u="none" strike="noStrike" cap="none" dirty="0">
                        <a:latin typeface="Verdana"/>
                        <a:ea typeface="Verdana"/>
                        <a:cs typeface="Verdana"/>
                        <a:sym typeface="Verdana"/>
                      </a:endParaRPr>
                    </a:p>
                  </a:txBody>
                  <a:tcPr marL="63500" marR="63500" marT="63500" marB="63500" anchor="b">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600" u="none" strike="noStrike" cap="none" dirty="0">
                          <a:latin typeface="Verdana"/>
                          <a:ea typeface="Verdana"/>
                          <a:cs typeface="Verdana"/>
                          <a:sym typeface="Verdana"/>
                        </a:rPr>
                        <a:t>  _____ car is behind your car.</a:t>
                      </a:r>
                      <a:endParaRPr sz="2600" u="none" strike="noStrike" cap="none" dirty="0">
                        <a:latin typeface="Verdana"/>
                        <a:ea typeface="Verdana"/>
                        <a:cs typeface="Verdana"/>
                        <a:sym typeface="Verdana"/>
                      </a:endParaRPr>
                    </a:p>
                  </a:txBody>
                  <a:tcPr marL="63500" marR="63500" marT="63500" marB="63500" anchor="b">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extLst>
                  <a:ext uri="{0D108BD9-81ED-4DB2-BD59-A6C34878D82A}">
                    <a16:rowId xmlns:a16="http://schemas.microsoft.com/office/drawing/2014/main" val="10006"/>
                  </a:ext>
                </a:extLst>
              </a:tr>
              <a:tr h="458432">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solidFill>
                            <a:schemeClr val="accent5"/>
                          </a:solidFill>
                          <a:latin typeface="Verdana"/>
                          <a:ea typeface="Verdana"/>
                          <a:cs typeface="Verdana"/>
                          <a:sym typeface="Verdana"/>
                        </a:rPr>
                        <a:t>7</a:t>
                      </a:r>
                      <a:endParaRPr sz="2800" u="none" strike="noStrike" cap="none">
                        <a:solidFill>
                          <a:schemeClr val="accent5"/>
                        </a:solidFill>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600" u="none" strike="noStrike" cap="none" dirty="0">
                          <a:latin typeface="Verdana"/>
                          <a:ea typeface="Verdana"/>
                          <a:cs typeface="Verdana"/>
                          <a:sym typeface="Verdana"/>
                        </a:rPr>
                        <a:t>  _____ safe is this? </a:t>
                      </a:r>
                      <a:endParaRPr sz="2600" u="none" strike="noStrike" cap="none" dirty="0">
                        <a:latin typeface="Verdana"/>
                        <a:ea typeface="Verdana"/>
                        <a:cs typeface="Verdana"/>
                        <a:sym typeface="Verdana"/>
                      </a:endParaRPr>
                    </a:p>
                  </a:txBody>
                  <a:tcPr marL="63500" marR="63500" marT="63500" marB="63500" anchor="b">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600" u="none" strike="noStrike" cap="none" dirty="0">
                          <a:latin typeface="Verdana"/>
                          <a:ea typeface="Verdana"/>
                          <a:cs typeface="Verdana"/>
                          <a:sym typeface="Verdana"/>
                        </a:rPr>
                        <a:t>  That is _____ safe. </a:t>
                      </a:r>
                      <a:endParaRPr sz="2600" u="none" strike="noStrike" cap="none" dirty="0">
                        <a:latin typeface="Verdana"/>
                        <a:ea typeface="Verdana"/>
                        <a:cs typeface="Verdana"/>
                        <a:sym typeface="Verdana"/>
                      </a:endParaRPr>
                    </a:p>
                  </a:txBody>
                  <a:tcPr marL="63500" marR="63500" marT="63500" marB="63500" anchor="b">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sp>
        <p:nvSpPr>
          <p:cNvPr id="352" name="Google Shape;352;p10"/>
          <p:cNvSpPr txBox="1"/>
          <p:nvPr/>
        </p:nvSpPr>
        <p:spPr>
          <a:xfrm>
            <a:off x="12192000" y="4957788"/>
            <a:ext cx="2976000" cy="861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4400"/>
              <a:buFont typeface="Arial"/>
              <a:buNone/>
            </a:pPr>
            <a:endParaRPr sz="4400" b="0" i="0" u="none" strike="noStrike" cap="none">
              <a:solidFill>
                <a:srgbClr val="000000"/>
              </a:solidFill>
              <a:latin typeface="Verdana"/>
              <a:ea typeface="Verdana"/>
              <a:cs typeface="Verdana"/>
              <a:sym typeface="Verdana"/>
            </a:endParaRPr>
          </a:p>
        </p:txBody>
      </p:sp>
      <p:sp>
        <p:nvSpPr>
          <p:cNvPr id="2" name="Rectangle 1">
            <a:extLst>
              <a:ext uri="{FF2B5EF4-FFF2-40B4-BE49-F238E27FC236}">
                <a16:creationId xmlns:a16="http://schemas.microsoft.com/office/drawing/2014/main" id="{56B8C477-ED75-4AA8-BB7E-0A59CC199953}"/>
              </a:ext>
            </a:extLst>
          </p:cNvPr>
          <p:cNvSpPr/>
          <p:nvPr/>
        </p:nvSpPr>
        <p:spPr>
          <a:xfrm>
            <a:off x="319017" y="66487"/>
            <a:ext cx="11553966" cy="1077218"/>
          </a:xfrm>
          <a:prstGeom prst="rect">
            <a:avLst/>
          </a:prstGeom>
        </p:spPr>
        <p:txBody>
          <a:bodyPr wrap="square">
            <a:spAutoFit/>
          </a:bodyPr>
          <a:lstStyle/>
          <a:p>
            <a:pPr lvl="0">
              <a:buSzPts val="4400"/>
            </a:pPr>
            <a:r>
              <a:rPr lang="en-US" sz="3200" b="1" dirty="0">
                <a:latin typeface="Verdana"/>
                <a:ea typeface="Verdana"/>
                <a:cs typeface="Verdana"/>
                <a:sym typeface="Verdana"/>
              </a:rPr>
              <a:t>Pronouns: </a:t>
            </a:r>
            <a:r>
              <a:rPr lang="en-US" sz="3200" b="1" dirty="0">
                <a:solidFill>
                  <a:schemeClr val="accent1">
                    <a:lumMod val="75000"/>
                  </a:schemeClr>
                </a:solidFill>
                <a:latin typeface="Verdana"/>
                <a:ea typeface="Verdana"/>
                <a:cs typeface="Verdana"/>
                <a:sym typeface="Verdana"/>
              </a:rPr>
              <a:t>Who</a:t>
            </a:r>
            <a:r>
              <a:rPr lang="en-US" sz="3200" b="1" dirty="0">
                <a:latin typeface="Verdana"/>
                <a:ea typeface="Verdana"/>
                <a:cs typeface="Verdana"/>
                <a:sym typeface="Verdana"/>
              </a:rPr>
              <a:t> asks about people. </a:t>
            </a:r>
            <a:r>
              <a:rPr lang="en-US" sz="3200" b="1" dirty="0">
                <a:solidFill>
                  <a:schemeClr val="accent1">
                    <a:lumMod val="75000"/>
                  </a:schemeClr>
                </a:solidFill>
                <a:latin typeface="Verdana"/>
                <a:ea typeface="Verdana"/>
                <a:cs typeface="Verdana"/>
                <a:sym typeface="Verdana"/>
              </a:rPr>
              <a:t>Whose</a:t>
            </a:r>
            <a:r>
              <a:rPr lang="en-US" sz="3200" b="1" dirty="0">
                <a:latin typeface="Verdana"/>
                <a:ea typeface="Verdana"/>
                <a:cs typeface="Verdana"/>
                <a:sym typeface="Verdana"/>
              </a:rPr>
              <a:t> asks about belongings.</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4509"/>
            <a:ext cx="609600" cy="609600"/>
          </a:xfrm>
          <a:prstGeom prst="rect">
            <a:avLst/>
          </a:prstGeom>
        </p:spPr>
      </p:pic>
    </p:spTree>
    <p:extLst>
      <p:ext uri="{BB962C8B-B14F-4D97-AF65-F5344CB8AC3E}">
        <p14:creationId xmlns:p14="http://schemas.microsoft.com/office/powerpoint/2010/main" val="28351402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993" fill="hold"/>
                                        <p:tgtEl>
                                          <p:spTgt spid="3"/>
                                        </p:tgtEl>
                                      </p:cBhvr>
                                    </p:cmd>
                                  </p:childTnLst>
                                </p:cTn>
                              </p:par>
                            </p:childTnLst>
                          </p:cTn>
                        </p:par>
                      </p:childTnLst>
                    </p:cTn>
                  </p:par>
                </p:childTnLst>
              </p:cTn>
              <p:nextCondLst>
                <p:cond evt="onClick" delay="0">
                  <p:tgtEl>
                    <p:spTgt spid="3"/>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10"/>
          <p:cNvSpPr txBox="1">
            <a:spLocks noGrp="1"/>
          </p:cNvSpPr>
          <p:nvPr>
            <p:ph type="ftr" idx="11"/>
          </p:nvPr>
        </p:nvSpPr>
        <p:spPr>
          <a:xfrm>
            <a:off x="458853" y="6443298"/>
            <a:ext cx="4114800" cy="414701"/>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dirty="0"/>
              <a:t>©2020-2025 Light of the World Learning</a:t>
            </a:r>
            <a:endParaRPr dirty="0"/>
          </a:p>
        </p:txBody>
      </p:sp>
      <p:sp>
        <p:nvSpPr>
          <p:cNvPr id="350" name="Google Shape;350;p10"/>
          <p:cNvSpPr txBox="1">
            <a:spLocks noGrp="1"/>
          </p:cNvSpPr>
          <p:nvPr>
            <p:ph type="sldNum" idx="12"/>
          </p:nvPr>
        </p:nvSpPr>
        <p:spPr>
          <a:xfrm>
            <a:off x="8592671" y="6492875"/>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800"/>
              <a:t>14</a:t>
            </a:fld>
            <a:endParaRPr sz="1800" dirty="0"/>
          </a:p>
        </p:txBody>
      </p:sp>
      <p:graphicFrame>
        <p:nvGraphicFramePr>
          <p:cNvPr id="351" name="Google Shape;351;p10"/>
          <p:cNvGraphicFramePr/>
          <p:nvPr>
            <p:extLst>
              <p:ext uri="{D42A27DB-BD31-4B8C-83A1-F6EECF244321}">
                <p14:modId xmlns:p14="http://schemas.microsoft.com/office/powerpoint/2010/main" val="3562256298"/>
              </p:ext>
            </p:extLst>
          </p:nvPr>
        </p:nvGraphicFramePr>
        <p:xfrm>
          <a:off x="202605" y="1224062"/>
          <a:ext cx="11786790" cy="5279706"/>
        </p:xfrm>
        <a:graphic>
          <a:graphicData uri="http://schemas.openxmlformats.org/drawingml/2006/table">
            <a:tbl>
              <a:tblPr>
                <a:noFill/>
                <a:tableStyleId>{CBE57660-31D8-4767-852F-BED50AE06C03}</a:tableStyleId>
              </a:tblPr>
              <a:tblGrid>
                <a:gridCol w="430810">
                  <a:extLst>
                    <a:ext uri="{9D8B030D-6E8A-4147-A177-3AD203B41FA5}">
                      <a16:colId xmlns:a16="http://schemas.microsoft.com/office/drawing/2014/main" val="20000"/>
                    </a:ext>
                  </a:extLst>
                </a:gridCol>
                <a:gridCol w="5292106">
                  <a:extLst>
                    <a:ext uri="{9D8B030D-6E8A-4147-A177-3AD203B41FA5}">
                      <a16:colId xmlns:a16="http://schemas.microsoft.com/office/drawing/2014/main" val="20001"/>
                    </a:ext>
                  </a:extLst>
                </a:gridCol>
                <a:gridCol w="6063874">
                  <a:extLst>
                    <a:ext uri="{9D8B030D-6E8A-4147-A177-3AD203B41FA5}">
                      <a16:colId xmlns:a16="http://schemas.microsoft.com/office/drawing/2014/main" val="20002"/>
                    </a:ext>
                  </a:extLst>
                </a:gridCol>
              </a:tblGrid>
              <a:tr h="604738">
                <a:tc>
                  <a:txBody>
                    <a:bodyPr/>
                    <a:lstStyle/>
                    <a:p>
                      <a:pPr marL="0" marR="0" lvl="0" indent="0" algn="l" rtl="0">
                        <a:lnSpc>
                          <a:spcPct val="100000"/>
                        </a:lnSpc>
                        <a:spcBef>
                          <a:spcPts val="0"/>
                        </a:spcBef>
                        <a:spcAft>
                          <a:spcPts val="0"/>
                        </a:spcAft>
                        <a:buClr>
                          <a:srgbClr val="000000"/>
                        </a:buClr>
                        <a:buSzPts val="2800"/>
                        <a:buFont typeface="Arial"/>
                        <a:buNone/>
                      </a:pPr>
                      <a:endParaRPr sz="2800" b="1" u="none" strike="noStrike" cap="none">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solidFill>
                      <a:srgbClr val="C9DAF8"/>
                    </a:solidFill>
                  </a:tcPr>
                </a:tc>
                <a:tc>
                  <a:txBody>
                    <a:bodyPr/>
                    <a:lstStyle/>
                    <a:p>
                      <a:pPr marL="0" marR="0" lvl="0" indent="0" algn="ctr" rtl="0">
                        <a:lnSpc>
                          <a:spcPct val="100000"/>
                        </a:lnSpc>
                        <a:spcBef>
                          <a:spcPts val="0"/>
                        </a:spcBef>
                        <a:spcAft>
                          <a:spcPts val="0"/>
                        </a:spcAft>
                        <a:buClr>
                          <a:srgbClr val="000000"/>
                        </a:buClr>
                        <a:buSzPts val="2800"/>
                        <a:buFont typeface="Arial"/>
                        <a:buNone/>
                      </a:pPr>
                      <a:r>
                        <a:rPr lang="en-US" sz="2800" b="1" u="none" strike="noStrike" cap="none" dirty="0">
                          <a:latin typeface="Verdana"/>
                          <a:ea typeface="Verdana"/>
                          <a:cs typeface="Verdana"/>
                          <a:sym typeface="Verdana"/>
                        </a:rPr>
                        <a:t>Who’s or Whose?</a:t>
                      </a:r>
                      <a:endParaRPr sz="2800" b="1" u="none" strike="noStrike" cap="none" dirty="0">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solidFill>
                      <a:srgbClr val="C9DAF8"/>
                    </a:solidFill>
                  </a:tcPr>
                </a:tc>
                <a:tc>
                  <a:txBody>
                    <a:bodyPr/>
                    <a:lstStyle/>
                    <a:p>
                      <a:pPr marL="0" marR="0" lvl="0" indent="0" algn="ctr" rtl="0">
                        <a:lnSpc>
                          <a:spcPct val="100000"/>
                        </a:lnSpc>
                        <a:spcBef>
                          <a:spcPts val="0"/>
                        </a:spcBef>
                        <a:spcAft>
                          <a:spcPts val="0"/>
                        </a:spcAft>
                        <a:buClr>
                          <a:srgbClr val="000000"/>
                        </a:buClr>
                        <a:buSzPts val="2800"/>
                        <a:buFont typeface="Arial"/>
                        <a:buNone/>
                      </a:pPr>
                      <a:r>
                        <a:rPr lang="en-US" sz="2800" b="1" u="none" strike="noStrike" cap="none" dirty="0">
                          <a:latin typeface="Verdana"/>
                          <a:ea typeface="Verdana"/>
                          <a:cs typeface="Verdana"/>
                          <a:sym typeface="Verdana"/>
                        </a:rPr>
                        <a:t>Answer</a:t>
                      </a:r>
                      <a:endParaRPr sz="2800" b="1" u="none" strike="noStrike" cap="none" dirty="0">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solidFill>
                      <a:srgbClr val="C9DAF8"/>
                    </a:solidFill>
                  </a:tcPr>
                </a:tc>
                <a:extLst>
                  <a:ext uri="{0D108BD9-81ED-4DB2-BD59-A6C34878D82A}">
                    <a16:rowId xmlns:a16="http://schemas.microsoft.com/office/drawing/2014/main" val="10000"/>
                  </a:ext>
                </a:extLst>
              </a:tr>
              <a:tr h="616564">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solidFill>
                            <a:schemeClr val="accent5"/>
                          </a:solidFill>
                          <a:latin typeface="Verdana"/>
                          <a:ea typeface="Verdana"/>
                          <a:cs typeface="Verdana"/>
                          <a:sym typeface="Verdana"/>
                        </a:rPr>
                        <a:t>1</a:t>
                      </a:r>
                      <a:endParaRPr sz="2800" u="none" strike="noStrike" cap="none" dirty="0">
                        <a:solidFill>
                          <a:schemeClr val="accent5"/>
                        </a:solidFill>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 </a:t>
                      </a:r>
                      <a:r>
                        <a:rPr lang="en-US" sz="2800" b="0" i="0" u="sng" strike="noStrike" cap="none" dirty="0">
                          <a:solidFill>
                            <a:schemeClr val="accent5"/>
                          </a:solidFill>
                          <a:latin typeface="Verdana"/>
                          <a:ea typeface="Verdana"/>
                          <a:cs typeface="Verdana"/>
                          <a:sym typeface="Verdana"/>
                        </a:rPr>
                        <a:t>Who’s</a:t>
                      </a:r>
                      <a:r>
                        <a:rPr lang="en-US" sz="2800" u="none" strike="noStrike" cap="none" dirty="0">
                          <a:latin typeface="Verdana"/>
                          <a:ea typeface="Verdana"/>
                          <a:cs typeface="Verdana"/>
                          <a:sym typeface="Verdana"/>
                        </a:rPr>
                        <a:t> the son of God?</a:t>
                      </a:r>
                      <a:endParaRPr sz="2800" u="none" strike="noStrike" cap="none" dirty="0">
                        <a:latin typeface="Verdana"/>
                        <a:ea typeface="Verdana"/>
                        <a:cs typeface="Verdana"/>
                        <a:sym typeface="Verdana"/>
                      </a:endParaRPr>
                    </a:p>
                  </a:txBody>
                  <a:tcPr marL="63500" marR="63500" marT="63500" marB="63500" anchor="b">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  </a:t>
                      </a:r>
                      <a:r>
                        <a:rPr lang="en-US" sz="2800" b="0" i="0" u="sng" strike="noStrike" cap="none" dirty="0">
                          <a:solidFill>
                            <a:schemeClr val="accent5"/>
                          </a:solidFill>
                          <a:latin typeface="Verdana"/>
                          <a:ea typeface="Verdana"/>
                          <a:cs typeface="Verdana"/>
                          <a:sym typeface="Verdana"/>
                        </a:rPr>
                        <a:t>Jesus is</a:t>
                      </a:r>
                      <a:r>
                        <a:rPr lang="en-US" sz="2800" b="0" i="0" u="none" strike="noStrike" cap="none" dirty="0">
                          <a:solidFill>
                            <a:schemeClr val="accent5"/>
                          </a:solidFill>
                          <a:latin typeface="Verdana"/>
                          <a:ea typeface="Verdana"/>
                          <a:cs typeface="Verdana"/>
                          <a:sym typeface="Verdana"/>
                        </a:rPr>
                        <a:t> </a:t>
                      </a:r>
                      <a:r>
                        <a:rPr lang="en-US" sz="2800" u="none" strike="noStrike" cap="none" dirty="0">
                          <a:latin typeface="Verdana"/>
                          <a:ea typeface="Verdana"/>
                          <a:cs typeface="Verdana"/>
                          <a:sym typeface="Verdana"/>
                        </a:rPr>
                        <a:t>the son of God. </a:t>
                      </a:r>
                      <a:endParaRPr sz="2800" u="none" strike="noStrike" cap="none" dirty="0">
                        <a:latin typeface="Verdana"/>
                        <a:ea typeface="Verdana"/>
                        <a:cs typeface="Verdana"/>
                        <a:sym typeface="Verdana"/>
                      </a:endParaRPr>
                    </a:p>
                  </a:txBody>
                  <a:tcPr marL="63500" marR="63500" marT="63500" marB="63500" anchor="b">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extLst>
                  <a:ext uri="{0D108BD9-81ED-4DB2-BD59-A6C34878D82A}">
                    <a16:rowId xmlns:a16="http://schemas.microsoft.com/office/drawing/2014/main" val="10001"/>
                  </a:ext>
                </a:extLst>
              </a:tr>
              <a:tr h="615240">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solidFill>
                            <a:schemeClr val="accent5"/>
                          </a:solidFill>
                          <a:latin typeface="Verdana"/>
                          <a:ea typeface="Verdana"/>
                          <a:cs typeface="Verdana"/>
                          <a:sym typeface="Verdana"/>
                        </a:rPr>
                        <a:t>2</a:t>
                      </a:r>
                      <a:endParaRPr sz="2800" u="none" strike="noStrike" cap="none">
                        <a:solidFill>
                          <a:schemeClr val="accent5"/>
                        </a:solidFill>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800"/>
                        <a:buFont typeface="Arial"/>
                        <a:buNone/>
                      </a:pPr>
                      <a:r>
                        <a:rPr lang="en-US" sz="2800" u="none" strike="noStrike" cap="none" dirty="0">
                          <a:solidFill>
                            <a:srgbClr val="000000"/>
                          </a:solidFill>
                          <a:latin typeface="Verdana"/>
                          <a:ea typeface="Verdana"/>
                          <a:cs typeface="Verdana"/>
                          <a:sym typeface="Verdana"/>
                        </a:rPr>
                        <a:t> </a:t>
                      </a:r>
                      <a:r>
                        <a:rPr lang="en-US" sz="2800" b="0" i="0" u="sng" strike="noStrike" cap="none" dirty="0">
                          <a:solidFill>
                            <a:schemeClr val="accent5"/>
                          </a:solidFill>
                          <a:latin typeface="Verdana"/>
                          <a:ea typeface="Verdana"/>
                          <a:cs typeface="Verdana"/>
                          <a:sym typeface="Verdana"/>
                        </a:rPr>
                        <a:t>Whose</a:t>
                      </a:r>
                      <a:r>
                        <a:rPr lang="en-US" sz="2800" u="none" strike="noStrike" cap="none" dirty="0">
                          <a:solidFill>
                            <a:srgbClr val="000000"/>
                          </a:solidFill>
                          <a:latin typeface="Verdana"/>
                          <a:ea typeface="Verdana"/>
                          <a:cs typeface="Verdana"/>
                          <a:sym typeface="Verdana"/>
                        </a:rPr>
                        <a:t> car is that?</a:t>
                      </a:r>
                      <a:endParaRPr sz="2800" u="none" strike="noStrike" cap="none" dirty="0">
                        <a:solidFill>
                          <a:srgbClr val="000000"/>
                        </a:solidFill>
                        <a:latin typeface="Verdana"/>
                        <a:ea typeface="Verdana"/>
                        <a:cs typeface="Verdana"/>
                        <a:sym typeface="Verdana"/>
                      </a:endParaRPr>
                    </a:p>
                  </a:txBody>
                  <a:tcPr marL="63500" marR="63500" marT="63500" marB="63500" anchor="b">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  That is </a:t>
                      </a:r>
                      <a:r>
                        <a:rPr lang="en-US" sz="2800" b="0" i="0" u="sng" strike="noStrike" cap="none" dirty="0">
                          <a:solidFill>
                            <a:schemeClr val="accent5"/>
                          </a:solidFill>
                          <a:latin typeface="Verdana"/>
                          <a:ea typeface="Verdana"/>
                          <a:cs typeface="Verdana"/>
                          <a:sym typeface="Verdana"/>
                        </a:rPr>
                        <a:t>my</a:t>
                      </a:r>
                      <a:r>
                        <a:rPr lang="en-US" sz="2800" b="0" i="0" u="none" strike="noStrike" cap="none" dirty="0">
                          <a:solidFill>
                            <a:schemeClr val="accent5"/>
                          </a:solidFill>
                          <a:latin typeface="Verdana"/>
                          <a:ea typeface="Verdana"/>
                          <a:cs typeface="Verdana"/>
                          <a:sym typeface="Verdana"/>
                        </a:rPr>
                        <a:t> </a:t>
                      </a:r>
                      <a:r>
                        <a:rPr lang="en-US" sz="2800" u="none" strike="noStrike" cap="none" dirty="0">
                          <a:latin typeface="Verdana"/>
                          <a:ea typeface="Verdana"/>
                          <a:cs typeface="Verdana"/>
                          <a:sym typeface="Verdana"/>
                        </a:rPr>
                        <a:t>car. Yes, it’s </a:t>
                      </a:r>
                      <a:r>
                        <a:rPr lang="en-US" sz="2800" b="0" i="0" u="sng" strike="noStrike" cap="none" dirty="0">
                          <a:solidFill>
                            <a:schemeClr val="accent5"/>
                          </a:solidFill>
                          <a:latin typeface="Verdana"/>
                          <a:ea typeface="Verdana"/>
                          <a:cs typeface="Verdana"/>
                          <a:sym typeface="Verdana"/>
                        </a:rPr>
                        <a:t>mine.</a:t>
                      </a:r>
                      <a:endParaRPr sz="2800" b="0" i="0" u="sng" strike="noStrike" cap="none" dirty="0">
                        <a:solidFill>
                          <a:schemeClr val="accent5"/>
                        </a:solidFill>
                        <a:latin typeface="Verdana"/>
                        <a:ea typeface="Verdana"/>
                        <a:cs typeface="Verdana"/>
                        <a:sym typeface="Verdana"/>
                      </a:endParaRPr>
                    </a:p>
                  </a:txBody>
                  <a:tcPr marL="63500" marR="63500" marT="63500" marB="63500" anchor="b">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extLst>
                  <a:ext uri="{0D108BD9-81ED-4DB2-BD59-A6C34878D82A}">
                    <a16:rowId xmlns:a16="http://schemas.microsoft.com/office/drawing/2014/main" val="10002"/>
                  </a:ext>
                </a:extLst>
              </a:tr>
              <a:tr h="645459">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solidFill>
                            <a:schemeClr val="accent5"/>
                          </a:solidFill>
                          <a:latin typeface="Verdana"/>
                          <a:ea typeface="Verdana"/>
                          <a:cs typeface="Verdana"/>
                          <a:sym typeface="Verdana"/>
                        </a:rPr>
                        <a:t>3</a:t>
                      </a:r>
                      <a:endParaRPr sz="2800" u="none" strike="noStrike" cap="none">
                        <a:solidFill>
                          <a:schemeClr val="accent5"/>
                        </a:solidFill>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 _____ going to the bank?</a:t>
                      </a:r>
                      <a:endParaRPr sz="2800" u="none" strike="noStrike" cap="none" dirty="0">
                        <a:latin typeface="Verdana"/>
                        <a:ea typeface="Verdana"/>
                        <a:cs typeface="Verdana"/>
                        <a:sym typeface="Verdana"/>
                      </a:endParaRPr>
                    </a:p>
                  </a:txBody>
                  <a:tcPr marL="63500" marR="63500" marT="63500" marB="63500" anchor="b">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  _____ is going there at 1:00.</a:t>
                      </a:r>
                      <a:endParaRPr sz="2800" u="none" strike="noStrike" cap="none" dirty="0">
                        <a:latin typeface="Verdana"/>
                        <a:ea typeface="Verdana"/>
                        <a:cs typeface="Verdana"/>
                        <a:sym typeface="Verdana"/>
                      </a:endParaRPr>
                    </a:p>
                  </a:txBody>
                  <a:tcPr marL="63500" marR="63500" marT="63500" marB="63500" anchor="b">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extLst>
                  <a:ext uri="{0D108BD9-81ED-4DB2-BD59-A6C34878D82A}">
                    <a16:rowId xmlns:a16="http://schemas.microsoft.com/office/drawing/2014/main" val="10003"/>
                  </a:ext>
                </a:extLst>
              </a:tr>
              <a:tr h="663388">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solidFill>
                            <a:schemeClr val="accent5"/>
                          </a:solidFill>
                          <a:latin typeface="Verdana"/>
                          <a:ea typeface="Verdana"/>
                          <a:cs typeface="Verdana"/>
                          <a:sym typeface="Verdana"/>
                        </a:rPr>
                        <a:t>4</a:t>
                      </a:r>
                      <a:endParaRPr sz="2800" u="none" strike="noStrike" cap="none">
                        <a:solidFill>
                          <a:schemeClr val="accent5"/>
                        </a:solidFill>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 _____ near the fire?</a:t>
                      </a:r>
                      <a:endParaRPr sz="2800" u="none" strike="noStrike" cap="none" dirty="0">
                        <a:latin typeface="Verdana"/>
                        <a:ea typeface="Verdana"/>
                        <a:cs typeface="Verdana"/>
                        <a:sym typeface="Verdana"/>
                      </a:endParaRPr>
                    </a:p>
                  </a:txBody>
                  <a:tcPr marL="63500" marR="63500" marT="63500" marB="63500" anchor="b">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  _____ is standing by the fire. </a:t>
                      </a:r>
                      <a:endParaRPr sz="2800" u="none" strike="noStrike" cap="none" dirty="0">
                        <a:latin typeface="Verdana"/>
                        <a:ea typeface="Verdana"/>
                        <a:cs typeface="Verdana"/>
                        <a:sym typeface="Verdana"/>
                      </a:endParaRPr>
                    </a:p>
                  </a:txBody>
                  <a:tcPr marL="63500" marR="63500" marT="63500" marB="63500" anchor="b">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extLst>
                  <a:ext uri="{0D108BD9-81ED-4DB2-BD59-A6C34878D82A}">
                    <a16:rowId xmlns:a16="http://schemas.microsoft.com/office/drawing/2014/main" val="10004"/>
                  </a:ext>
                </a:extLst>
              </a:tr>
              <a:tr h="600157">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solidFill>
                            <a:schemeClr val="accent5"/>
                          </a:solidFill>
                          <a:latin typeface="Verdana"/>
                          <a:ea typeface="Verdana"/>
                          <a:cs typeface="Verdana"/>
                          <a:sym typeface="Verdana"/>
                        </a:rPr>
                        <a:t>5</a:t>
                      </a:r>
                      <a:endParaRPr sz="2800" u="none" strike="noStrike" cap="none">
                        <a:solidFill>
                          <a:schemeClr val="accent5"/>
                        </a:solidFill>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 _____ gloves are these?</a:t>
                      </a:r>
                      <a:endParaRPr sz="2800" u="none" strike="noStrike" cap="none" dirty="0">
                        <a:latin typeface="Verdana"/>
                        <a:ea typeface="Verdana"/>
                        <a:cs typeface="Verdana"/>
                        <a:sym typeface="Verdana"/>
                      </a:endParaRPr>
                    </a:p>
                  </a:txBody>
                  <a:tcPr marL="63500" marR="63500" marT="63500" marB="63500" anchor="b">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  They are _____.</a:t>
                      </a:r>
                      <a:endParaRPr sz="2800" u="none" strike="noStrike" cap="none" dirty="0">
                        <a:latin typeface="Verdana"/>
                        <a:ea typeface="Verdana"/>
                        <a:cs typeface="Verdana"/>
                        <a:sym typeface="Verdana"/>
                      </a:endParaRPr>
                    </a:p>
                  </a:txBody>
                  <a:tcPr marL="63500" marR="63500" marT="63500" marB="63500" anchor="b">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extLst>
                  <a:ext uri="{0D108BD9-81ED-4DB2-BD59-A6C34878D82A}">
                    <a16:rowId xmlns:a16="http://schemas.microsoft.com/office/drawing/2014/main" val="10005"/>
                  </a:ext>
                </a:extLst>
              </a:tr>
              <a:tr h="603206">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solidFill>
                            <a:schemeClr val="accent5"/>
                          </a:solidFill>
                          <a:latin typeface="Verdana"/>
                          <a:ea typeface="Verdana"/>
                          <a:cs typeface="Verdana"/>
                          <a:sym typeface="Verdana"/>
                        </a:rPr>
                        <a:t>6</a:t>
                      </a:r>
                      <a:endParaRPr sz="2800" u="none" strike="noStrike" cap="none" dirty="0">
                        <a:solidFill>
                          <a:schemeClr val="accent5"/>
                        </a:solidFill>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 Is he the man _____ hat is blue?</a:t>
                      </a:r>
                      <a:endParaRPr sz="2800" u="none" strike="noStrike" cap="none" dirty="0">
                        <a:latin typeface="Verdana"/>
                        <a:ea typeface="Verdana"/>
                        <a:cs typeface="Verdana"/>
                        <a:sym typeface="Verdana"/>
                      </a:endParaRPr>
                    </a:p>
                  </a:txBody>
                  <a:tcPr marL="63500" marR="63500" marT="63500" marB="63500" anchor="b">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  Yes, _____ is blue.</a:t>
                      </a:r>
                      <a:endParaRPr sz="2800" u="none" strike="noStrike" cap="none" dirty="0">
                        <a:latin typeface="Verdana"/>
                        <a:ea typeface="Verdana"/>
                        <a:cs typeface="Verdana"/>
                        <a:sym typeface="Verdana"/>
                      </a:endParaRPr>
                    </a:p>
                  </a:txBody>
                  <a:tcPr marL="63500" marR="63500" marT="63500" marB="63500" anchor="b">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extLst>
                  <a:ext uri="{0D108BD9-81ED-4DB2-BD59-A6C34878D82A}">
                    <a16:rowId xmlns:a16="http://schemas.microsoft.com/office/drawing/2014/main" val="10006"/>
                  </a:ext>
                </a:extLst>
              </a:tr>
              <a:tr h="458432">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solidFill>
                            <a:schemeClr val="accent5"/>
                          </a:solidFill>
                          <a:latin typeface="Verdana"/>
                          <a:ea typeface="Verdana"/>
                          <a:cs typeface="Verdana"/>
                          <a:sym typeface="Verdana"/>
                        </a:rPr>
                        <a:t>7</a:t>
                      </a:r>
                      <a:endParaRPr sz="2800" u="none" strike="noStrike" cap="none">
                        <a:solidFill>
                          <a:schemeClr val="accent5"/>
                        </a:solidFill>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 Is he the man _____ late?</a:t>
                      </a:r>
                      <a:endParaRPr sz="2800" u="none" strike="noStrike" cap="none" dirty="0">
                        <a:latin typeface="Verdana"/>
                        <a:ea typeface="Verdana"/>
                        <a:cs typeface="Verdana"/>
                        <a:sym typeface="Verdana"/>
                      </a:endParaRPr>
                    </a:p>
                  </a:txBody>
                  <a:tcPr marL="63500" marR="63500" marT="63500" marB="63500" anchor="b">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  Yes, _____ always late. </a:t>
                      </a:r>
                      <a:endParaRPr sz="2800" u="none" strike="noStrike" cap="none" dirty="0">
                        <a:latin typeface="Verdana"/>
                        <a:ea typeface="Verdana"/>
                        <a:cs typeface="Verdana"/>
                        <a:sym typeface="Verdana"/>
                      </a:endParaRPr>
                    </a:p>
                  </a:txBody>
                  <a:tcPr marL="63500" marR="63500" marT="63500" marB="63500" anchor="b">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sp>
        <p:nvSpPr>
          <p:cNvPr id="352" name="Google Shape;352;p10"/>
          <p:cNvSpPr txBox="1"/>
          <p:nvPr/>
        </p:nvSpPr>
        <p:spPr>
          <a:xfrm>
            <a:off x="12192000" y="4957788"/>
            <a:ext cx="2976000" cy="861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4400"/>
              <a:buFont typeface="Arial"/>
              <a:buNone/>
            </a:pPr>
            <a:endParaRPr sz="4400" b="0" i="0" u="none" strike="noStrike" cap="none">
              <a:solidFill>
                <a:srgbClr val="000000"/>
              </a:solidFill>
              <a:latin typeface="Verdana"/>
              <a:ea typeface="Verdana"/>
              <a:cs typeface="Verdana"/>
              <a:sym typeface="Verdana"/>
            </a:endParaRPr>
          </a:p>
        </p:txBody>
      </p:sp>
      <p:sp>
        <p:nvSpPr>
          <p:cNvPr id="2" name="Rectangle 1">
            <a:extLst>
              <a:ext uri="{FF2B5EF4-FFF2-40B4-BE49-F238E27FC236}">
                <a16:creationId xmlns:a16="http://schemas.microsoft.com/office/drawing/2014/main" id="{56B8C477-ED75-4AA8-BB7E-0A59CC199953}"/>
              </a:ext>
            </a:extLst>
          </p:cNvPr>
          <p:cNvSpPr/>
          <p:nvPr/>
        </p:nvSpPr>
        <p:spPr>
          <a:xfrm>
            <a:off x="202605" y="66487"/>
            <a:ext cx="11786790" cy="1077218"/>
          </a:xfrm>
          <a:prstGeom prst="rect">
            <a:avLst/>
          </a:prstGeom>
        </p:spPr>
        <p:txBody>
          <a:bodyPr wrap="square">
            <a:spAutoFit/>
          </a:bodyPr>
          <a:lstStyle/>
          <a:p>
            <a:pPr lvl="0">
              <a:buSzPts val="4400"/>
            </a:pPr>
            <a:r>
              <a:rPr lang="en-US" sz="3200" b="1" dirty="0">
                <a:latin typeface="Verdana"/>
                <a:ea typeface="Verdana"/>
                <a:cs typeface="Verdana"/>
                <a:sym typeface="Verdana"/>
              </a:rPr>
              <a:t>Who’s means “who is” and Whose means “who it belongs to” or “to whom it belongs” </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1387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855" fill="hold"/>
                                        <p:tgtEl>
                                          <p:spTgt spid="3"/>
                                        </p:tgtEl>
                                      </p:cBhvr>
                                    </p:cmd>
                                  </p:childTnLst>
                                </p:cTn>
                              </p:par>
                            </p:childTnLst>
                          </p:cTn>
                        </p:par>
                      </p:childTnLst>
                    </p:cTn>
                  </p:par>
                </p:childTnLst>
              </p:cTn>
              <p:nextCondLst>
                <p:cond evt="onClick" delay="0">
                  <p:tgtEl>
                    <p:spTgt spid="3"/>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11"/>
          <p:cNvSpPr/>
          <p:nvPr/>
        </p:nvSpPr>
        <p:spPr>
          <a:xfrm>
            <a:off x="376025" y="763350"/>
            <a:ext cx="11270543" cy="533130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2800"/>
              <a:buFont typeface="Arial"/>
              <a:buNone/>
            </a:pPr>
            <a:r>
              <a:rPr lang="en-US" sz="2800" i="0" u="none" strike="noStrike" cap="none" dirty="0">
                <a:solidFill>
                  <a:srgbClr val="000000"/>
                </a:solidFill>
                <a:latin typeface="Verdana"/>
                <a:ea typeface="Verdana"/>
                <a:cs typeface="Verdana"/>
                <a:sym typeface="Verdana"/>
              </a:rPr>
              <a:t>A: Look, there’s </a:t>
            </a:r>
            <a:r>
              <a:rPr lang="en-US" sz="2800" b="1" i="0" u="none" strike="noStrike" cap="none" dirty="0">
                <a:solidFill>
                  <a:srgbClr val="4472C4"/>
                </a:solidFill>
                <a:latin typeface="Verdana"/>
                <a:ea typeface="Verdana"/>
                <a:cs typeface="Verdana"/>
                <a:sym typeface="Verdana"/>
              </a:rPr>
              <a:t>change</a:t>
            </a:r>
            <a:r>
              <a:rPr lang="en-US" sz="2800" i="0" u="none" strike="noStrike" cap="none" dirty="0">
                <a:solidFill>
                  <a:srgbClr val="000000"/>
                </a:solidFill>
                <a:latin typeface="Verdana"/>
                <a:ea typeface="Verdana"/>
                <a:cs typeface="Verdana"/>
                <a:sym typeface="Verdana"/>
              </a:rPr>
              <a:t> on my table.</a:t>
            </a:r>
          </a:p>
          <a:p>
            <a:pPr marL="0" marR="0" lvl="0" indent="0" algn="l" rtl="0">
              <a:lnSpc>
                <a:spcPct val="150000"/>
              </a:lnSpc>
              <a:spcBef>
                <a:spcPts val="0"/>
              </a:spcBef>
              <a:spcAft>
                <a:spcPts val="0"/>
              </a:spcAft>
              <a:buClr>
                <a:srgbClr val="000000"/>
              </a:buClr>
              <a:buSzPts val="2800"/>
              <a:buFont typeface="Arial"/>
              <a:buNone/>
            </a:pPr>
            <a:endParaRPr sz="300" i="0" u="none" strike="noStrike" cap="none" dirty="0">
              <a:solidFill>
                <a:srgbClr val="000000"/>
              </a:solidFill>
              <a:latin typeface="Verdana"/>
              <a:ea typeface="Verdana"/>
              <a:cs typeface="Verdana"/>
              <a:sym typeface="Verdana"/>
            </a:endParaRPr>
          </a:p>
          <a:p>
            <a:pPr marL="0" marR="0" lvl="0" indent="0" algn="l" rtl="0">
              <a:lnSpc>
                <a:spcPct val="150000"/>
              </a:lnSpc>
              <a:spcBef>
                <a:spcPts val="0"/>
              </a:spcBef>
              <a:spcAft>
                <a:spcPts val="0"/>
              </a:spcAft>
              <a:buClr>
                <a:srgbClr val="000000"/>
              </a:buClr>
              <a:buSzPts val="2800"/>
              <a:buFont typeface="Arial"/>
              <a:buNone/>
            </a:pPr>
            <a:r>
              <a:rPr lang="en-US" sz="2800" i="0" u="none" strike="noStrike" cap="none" dirty="0">
                <a:solidFill>
                  <a:srgbClr val="000000"/>
                </a:solidFill>
                <a:latin typeface="Verdana"/>
                <a:ea typeface="Verdana"/>
                <a:cs typeface="Verdana"/>
                <a:sym typeface="Verdana"/>
              </a:rPr>
              <a:t>B: Whose </a:t>
            </a:r>
            <a:r>
              <a:rPr lang="en-US" sz="2800" b="1" i="0" u="none" strike="noStrike" cap="none" dirty="0">
                <a:solidFill>
                  <a:schemeClr val="accent5"/>
                </a:solidFill>
                <a:latin typeface="Verdana"/>
                <a:ea typeface="Verdana"/>
                <a:cs typeface="Verdana"/>
                <a:sym typeface="Verdana"/>
              </a:rPr>
              <a:t>change</a:t>
            </a:r>
            <a:r>
              <a:rPr lang="en-US" sz="2800" i="0" u="none" strike="noStrike" cap="none" dirty="0">
                <a:solidFill>
                  <a:srgbClr val="000000"/>
                </a:solidFill>
                <a:latin typeface="Verdana"/>
                <a:ea typeface="Verdana"/>
                <a:cs typeface="Verdana"/>
                <a:sym typeface="Verdana"/>
              </a:rPr>
              <a:t> is it?</a:t>
            </a:r>
            <a:endParaRPr sz="2800" i="0" u="none" strike="noStrike" cap="none" dirty="0">
              <a:solidFill>
                <a:srgbClr val="000000"/>
              </a:solidFill>
              <a:latin typeface="Verdana"/>
              <a:ea typeface="Verdana"/>
              <a:cs typeface="Verdana"/>
              <a:sym typeface="Verdana"/>
            </a:endParaRPr>
          </a:p>
          <a:p>
            <a:pPr marL="0" marR="0" lvl="0" indent="0" algn="l" rtl="0">
              <a:lnSpc>
                <a:spcPct val="150000"/>
              </a:lnSpc>
              <a:spcBef>
                <a:spcPts val="0"/>
              </a:spcBef>
              <a:spcAft>
                <a:spcPts val="0"/>
              </a:spcAft>
              <a:buClr>
                <a:srgbClr val="000000"/>
              </a:buClr>
              <a:buSzPts val="2800"/>
              <a:buFont typeface="Arial"/>
              <a:buNone/>
            </a:pPr>
            <a:endParaRPr lang="en-US" sz="300" i="0" u="none" strike="noStrike" cap="none" dirty="0">
              <a:solidFill>
                <a:srgbClr val="000000"/>
              </a:solidFill>
              <a:latin typeface="Verdana"/>
              <a:ea typeface="Verdana"/>
              <a:cs typeface="Verdana"/>
              <a:sym typeface="Verdana"/>
            </a:endParaRPr>
          </a:p>
          <a:p>
            <a:pPr marL="0" marR="0" lvl="0" indent="0" algn="l" rtl="0">
              <a:lnSpc>
                <a:spcPct val="150000"/>
              </a:lnSpc>
              <a:spcBef>
                <a:spcPts val="0"/>
              </a:spcBef>
              <a:spcAft>
                <a:spcPts val="0"/>
              </a:spcAft>
              <a:buClr>
                <a:srgbClr val="000000"/>
              </a:buClr>
              <a:buSzPts val="2800"/>
              <a:buFont typeface="Arial"/>
              <a:buNone/>
            </a:pPr>
            <a:r>
              <a:rPr lang="en-US" sz="2800" i="0" u="none" strike="noStrike" cap="none" dirty="0">
                <a:solidFill>
                  <a:srgbClr val="000000"/>
                </a:solidFill>
                <a:latin typeface="Verdana"/>
                <a:ea typeface="Verdana"/>
                <a:cs typeface="Verdana"/>
                <a:sym typeface="Verdana"/>
              </a:rPr>
              <a:t>A: I think it’s </a:t>
            </a:r>
            <a:r>
              <a:rPr lang="en-US" sz="2800" b="1" dirty="0">
                <a:solidFill>
                  <a:schemeClr val="accent5"/>
                </a:solidFill>
                <a:latin typeface="Verdana"/>
                <a:ea typeface="Verdana"/>
                <a:cs typeface="Verdana"/>
                <a:sym typeface="Verdana"/>
              </a:rPr>
              <a:t>Susan’s money</a:t>
            </a:r>
            <a:r>
              <a:rPr lang="en-US" sz="2800" i="0" u="none" strike="noStrike" cap="none" dirty="0">
                <a:solidFill>
                  <a:srgbClr val="000000"/>
                </a:solidFill>
                <a:latin typeface="Verdana"/>
                <a:ea typeface="Verdana"/>
                <a:cs typeface="Verdana"/>
                <a:sym typeface="Verdana"/>
              </a:rPr>
              <a:t>. Those </a:t>
            </a:r>
            <a:r>
              <a:rPr lang="en-US" sz="2800" b="1" dirty="0">
                <a:solidFill>
                  <a:schemeClr val="accent5"/>
                </a:solidFill>
                <a:latin typeface="Verdana"/>
                <a:ea typeface="Verdana"/>
                <a:cs typeface="Verdana"/>
                <a:sym typeface="Verdana"/>
              </a:rPr>
              <a:t>glasses</a:t>
            </a:r>
            <a:r>
              <a:rPr lang="en-US" sz="2800" i="0" u="none" strike="noStrike" cap="none" dirty="0">
                <a:solidFill>
                  <a:srgbClr val="000000"/>
                </a:solidFill>
                <a:latin typeface="Verdana"/>
                <a:ea typeface="Verdana"/>
                <a:cs typeface="Verdana"/>
                <a:sym typeface="Verdana"/>
              </a:rPr>
              <a:t> are </a:t>
            </a:r>
            <a:r>
              <a:rPr lang="en-US" sz="2800" b="1" dirty="0">
                <a:solidFill>
                  <a:schemeClr val="accent5"/>
                </a:solidFill>
                <a:latin typeface="Verdana"/>
                <a:ea typeface="Verdana"/>
                <a:cs typeface="Verdana"/>
                <a:sym typeface="Verdana"/>
              </a:rPr>
              <a:t>hers</a:t>
            </a:r>
            <a:r>
              <a:rPr lang="en-US" sz="2800" i="0" u="none" strike="noStrike" cap="none" dirty="0">
                <a:solidFill>
                  <a:srgbClr val="000000"/>
                </a:solidFill>
                <a:latin typeface="Verdana"/>
                <a:ea typeface="Verdana"/>
                <a:cs typeface="Verdana"/>
                <a:sym typeface="Verdana"/>
              </a:rPr>
              <a:t>, too.</a:t>
            </a:r>
            <a:endParaRPr sz="2800" i="0" u="none" strike="noStrike" cap="none" dirty="0">
              <a:solidFill>
                <a:srgbClr val="000000"/>
              </a:solidFill>
              <a:latin typeface="Verdana"/>
              <a:ea typeface="Verdana"/>
              <a:cs typeface="Verdana"/>
              <a:sym typeface="Verdana"/>
            </a:endParaRPr>
          </a:p>
          <a:p>
            <a:pPr marL="0" marR="0" lvl="0" indent="0" algn="l" rtl="0">
              <a:lnSpc>
                <a:spcPct val="150000"/>
              </a:lnSpc>
              <a:spcBef>
                <a:spcPts val="0"/>
              </a:spcBef>
              <a:spcAft>
                <a:spcPts val="0"/>
              </a:spcAft>
              <a:buClr>
                <a:srgbClr val="000000"/>
              </a:buClr>
              <a:buSzPts val="2800"/>
              <a:buFont typeface="Arial"/>
              <a:buNone/>
            </a:pPr>
            <a:endParaRPr lang="en-US" sz="300" i="0" u="none" strike="noStrike" cap="none" dirty="0">
              <a:solidFill>
                <a:srgbClr val="000000"/>
              </a:solidFill>
              <a:latin typeface="Verdana"/>
              <a:ea typeface="Verdana"/>
              <a:cs typeface="Verdana"/>
              <a:sym typeface="Verdana"/>
            </a:endParaRPr>
          </a:p>
          <a:p>
            <a:pPr marL="0" marR="0" lvl="0" indent="0" algn="l" rtl="0">
              <a:lnSpc>
                <a:spcPct val="150000"/>
              </a:lnSpc>
              <a:spcBef>
                <a:spcPts val="0"/>
              </a:spcBef>
              <a:spcAft>
                <a:spcPts val="0"/>
              </a:spcAft>
              <a:buClr>
                <a:srgbClr val="000000"/>
              </a:buClr>
              <a:buSzPts val="2800"/>
              <a:buFont typeface="Arial"/>
              <a:buNone/>
            </a:pPr>
            <a:r>
              <a:rPr lang="en-US" sz="2800" dirty="0">
                <a:latin typeface="Verdana"/>
                <a:ea typeface="Verdana"/>
                <a:cs typeface="Verdana"/>
                <a:sym typeface="Verdana"/>
              </a:rPr>
              <a:t>B</a:t>
            </a:r>
            <a:r>
              <a:rPr lang="en-US" sz="2800" i="0" u="none" strike="noStrike" cap="none" dirty="0" smtClean="0">
                <a:solidFill>
                  <a:srgbClr val="000000"/>
                </a:solidFill>
                <a:latin typeface="Verdana"/>
                <a:ea typeface="Verdana"/>
                <a:cs typeface="Verdana"/>
                <a:sym typeface="Verdana"/>
              </a:rPr>
              <a:t>: </a:t>
            </a:r>
            <a:r>
              <a:rPr lang="en-US" sz="2800" i="0" u="none" strike="noStrike" cap="none" dirty="0">
                <a:solidFill>
                  <a:srgbClr val="000000"/>
                </a:solidFill>
                <a:latin typeface="Verdana"/>
                <a:ea typeface="Verdana"/>
                <a:cs typeface="Verdana"/>
                <a:sym typeface="Verdana"/>
              </a:rPr>
              <a:t>Who’s </a:t>
            </a:r>
            <a:r>
              <a:rPr lang="en-US" sz="2800" b="1" i="0" u="none" strike="noStrike" cap="none" dirty="0">
                <a:solidFill>
                  <a:schemeClr val="accent5"/>
                </a:solidFill>
                <a:latin typeface="Verdana"/>
                <a:ea typeface="Verdana"/>
                <a:cs typeface="Verdana"/>
                <a:sym typeface="Verdana"/>
              </a:rPr>
              <a:t>Susan</a:t>
            </a:r>
            <a:r>
              <a:rPr lang="en-US" sz="2800" i="0" u="none" strike="noStrike" cap="none" dirty="0">
                <a:solidFill>
                  <a:srgbClr val="000000"/>
                </a:solidFill>
                <a:latin typeface="Verdana"/>
                <a:ea typeface="Verdana"/>
                <a:cs typeface="Verdana"/>
                <a:sym typeface="Verdana"/>
              </a:rPr>
              <a:t>?</a:t>
            </a:r>
            <a:endParaRPr sz="2800" i="0" u="none" strike="noStrike" cap="none" dirty="0">
              <a:solidFill>
                <a:srgbClr val="000000"/>
              </a:solidFill>
              <a:latin typeface="Verdana"/>
              <a:ea typeface="Verdana"/>
              <a:cs typeface="Verdana"/>
              <a:sym typeface="Verdana"/>
            </a:endParaRPr>
          </a:p>
          <a:p>
            <a:pPr marL="0" marR="0" lvl="0" indent="0" algn="l" rtl="0">
              <a:lnSpc>
                <a:spcPct val="150000"/>
              </a:lnSpc>
              <a:spcBef>
                <a:spcPts val="0"/>
              </a:spcBef>
              <a:spcAft>
                <a:spcPts val="0"/>
              </a:spcAft>
              <a:buClr>
                <a:srgbClr val="000000"/>
              </a:buClr>
              <a:buSzPts val="2800"/>
              <a:buFont typeface="Arial"/>
              <a:buNone/>
            </a:pPr>
            <a:endParaRPr lang="en-US" sz="300" i="0" u="none" strike="noStrike" cap="none" dirty="0">
              <a:solidFill>
                <a:srgbClr val="000000"/>
              </a:solidFill>
              <a:latin typeface="Verdana"/>
              <a:ea typeface="Verdana"/>
              <a:cs typeface="Verdana"/>
              <a:sym typeface="Verdana"/>
            </a:endParaRPr>
          </a:p>
          <a:p>
            <a:pPr marL="0" marR="0" lvl="0" indent="0" algn="l" rtl="0">
              <a:lnSpc>
                <a:spcPct val="150000"/>
              </a:lnSpc>
              <a:spcBef>
                <a:spcPts val="0"/>
              </a:spcBef>
              <a:spcAft>
                <a:spcPts val="0"/>
              </a:spcAft>
              <a:buClr>
                <a:srgbClr val="000000"/>
              </a:buClr>
              <a:buSzPts val="2800"/>
              <a:buFont typeface="Arial"/>
              <a:buNone/>
            </a:pPr>
            <a:r>
              <a:rPr lang="en-US" sz="2800" dirty="0">
                <a:latin typeface="Verdana"/>
                <a:ea typeface="Verdana"/>
                <a:cs typeface="Verdana"/>
                <a:sym typeface="Verdana"/>
              </a:rPr>
              <a:t>A</a:t>
            </a:r>
            <a:r>
              <a:rPr lang="en-US" sz="2800" i="0" u="none" strike="noStrike" cap="none" dirty="0" smtClean="0">
                <a:solidFill>
                  <a:srgbClr val="000000"/>
                </a:solidFill>
                <a:latin typeface="Verdana"/>
                <a:ea typeface="Verdana"/>
                <a:cs typeface="Verdana"/>
                <a:sym typeface="Verdana"/>
              </a:rPr>
              <a:t>: </a:t>
            </a:r>
            <a:r>
              <a:rPr lang="en-US" sz="2800" b="1" dirty="0">
                <a:solidFill>
                  <a:schemeClr val="accent5"/>
                </a:solidFill>
                <a:latin typeface="Verdana"/>
                <a:ea typeface="Verdana"/>
                <a:cs typeface="Verdana"/>
                <a:sym typeface="Verdana"/>
              </a:rPr>
              <a:t>Susan is my friend.</a:t>
            </a:r>
            <a:r>
              <a:rPr lang="en-US" sz="2800" i="0" u="none" strike="noStrike" cap="none" dirty="0">
                <a:solidFill>
                  <a:srgbClr val="000000"/>
                </a:solidFill>
                <a:latin typeface="Verdana"/>
                <a:ea typeface="Verdana"/>
                <a:cs typeface="Verdana"/>
                <a:sym typeface="Verdana"/>
              </a:rPr>
              <a:t> </a:t>
            </a:r>
            <a:r>
              <a:rPr lang="en-US" sz="2800" b="1" dirty="0">
                <a:solidFill>
                  <a:schemeClr val="accent5"/>
                </a:solidFill>
                <a:latin typeface="Verdana"/>
                <a:ea typeface="Verdana"/>
                <a:cs typeface="Verdana"/>
                <a:sym typeface="Verdana"/>
              </a:rPr>
              <a:t>She</a:t>
            </a:r>
            <a:r>
              <a:rPr lang="en-US" sz="2800" i="0" u="none" strike="noStrike" cap="none" dirty="0">
                <a:solidFill>
                  <a:srgbClr val="000000"/>
                </a:solidFill>
                <a:latin typeface="Verdana"/>
                <a:ea typeface="Verdana"/>
                <a:cs typeface="Verdana"/>
                <a:sym typeface="Verdana"/>
              </a:rPr>
              <a:t> came here to borrow </a:t>
            </a:r>
            <a:r>
              <a:rPr lang="en-US" sz="2800" b="1" dirty="0">
                <a:solidFill>
                  <a:schemeClr val="accent5"/>
                </a:solidFill>
                <a:latin typeface="Verdana"/>
                <a:ea typeface="Verdana"/>
                <a:cs typeface="Verdana"/>
                <a:sym typeface="Verdana"/>
              </a:rPr>
              <a:t>my bike</a:t>
            </a:r>
            <a:r>
              <a:rPr lang="en-US" sz="2800" i="0" u="none" strike="noStrike" cap="none" dirty="0">
                <a:solidFill>
                  <a:srgbClr val="000000"/>
                </a:solidFill>
                <a:latin typeface="Verdana"/>
                <a:ea typeface="Verdana"/>
                <a:cs typeface="Verdana"/>
                <a:sym typeface="Verdana"/>
              </a:rPr>
              <a:t>. </a:t>
            </a:r>
            <a:endParaRPr sz="2800" i="0" u="none" strike="noStrike" cap="none" dirty="0">
              <a:solidFill>
                <a:srgbClr val="000000"/>
              </a:solidFill>
              <a:latin typeface="Verdana"/>
              <a:ea typeface="Verdana"/>
              <a:cs typeface="Verdana"/>
              <a:sym typeface="Verdana"/>
            </a:endParaRPr>
          </a:p>
          <a:p>
            <a:pPr marL="0" marR="0" lvl="0" indent="0" algn="l" rtl="0">
              <a:lnSpc>
                <a:spcPct val="150000"/>
              </a:lnSpc>
              <a:spcBef>
                <a:spcPts val="0"/>
              </a:spcBef>
              <a:spcAft>
                <a:spcPts val="0"/>
              </a:spcAft>
              <a:buClr>
                <a:srgbClr val="000000"/>
              </a:buClr>
              <a:buSzPts val="2800"/>
              <a:buFont typeface="Arial"/>
              <a:buNone/>
            </a:pPr>
            <a:endParaRPr lang="en-US" sz="300" i="0" u="none" strike="noStrike" cap="none" dirty="0">
              <a:solidFill>
                <a:srgbClr val="000000"/>
              </a:solidFill>
              <a:latin typeface="Verdana"/>
              <a:ea typeface="Verdana"/>
              <a:cs typeface="Verdana"/>
              <a:sym typeface="Verdana"/>
            </a:endParaRPr>
          </a:p>
          <a:p>
            <a:pPr marL="0" marR="0" lvl="0" indent="0" algn="l" rtl="0">
              <a:lnSpc>
                <a:spcPct val="150000"/>
              </a:lnSpc>
              <a:spcBef>
                <a:spcPts val="0"/>
              </a:spcBef>
              <a:spcAft>
                <a:spcPts val="0"/>
              </a:spcAft>
              <a:buClr>
                <a:srgbClr val="000000"/>
              </a:buClr>
              <a:buSzPts val="2800"/>
              <a:buFont typeface="Arial"/>
              <a:buNone/>
            </a:pPr>
            <a:r>
              <a:rPr lang="en-US" sz="2800" dirty="0">
                <a:latin typeface="Verdana"/>
                <a:ea typeface="Verdana"/>
                <a:cs typeface="Verdana"/>
                <a:sym typeface="Verdana"/>
              </a:rPr>
              <a:t>B</a:t>
            </a:r>
            <a:r>
              <a:rPr lang="en-US" sz="2800" i="0" u="none" strike="noStrike" cap="none" dirty="0" smtClean="0">
                <a:solidFill>
                  <a:srgbClr val="000000"/>
                </a:solidFill>
                <a:latin typeface="Verdana"/>
                <a:ea typeface="Verdana"/>
                <a:cs typeface="Verdana"/>
                <a:sym typeface="Verdana"/>
              </a:rPr>
              <a:t>: </a:t>
            </a:r>
            <a:r>
              <a:rPr lang="en-US" sz="2800" i="0" u="none" strike="noStrike" cap="none" dirty="0">
                <a:solidFill>
                  <a:srgbClr val="000000"/>
                </a:solidFill>
                <a:latin typeface="Verdana"/>
                <a:ea typeface="Verdana"/>
                <a:cs typeface="Verdana"/>
                <a:sym typeface="Verdana"/>
              </a:rPr>
              <a:t>Are those </a:t>
            </a:r>
            <a:r>
              <a:rPr lang="en-US" sz="2800" b="1" dirty="0">
                <a:solidFill>
                  <a:schemeClr val="accent5"/>
                </a:solidFill>
                <a:latin typeface="Verdana"/>
                <a:ea typeface="Verdana"/>
                <a:cs typeface="Verdana"/>
                <a:sym typeface="Verdana"/>
              </a:rPr>
              <a:t>her </a:t>
            </a:r>
            <a:r>
              <a:rPr lang="en-US" sz="2800" i="0" u="none" strike="noStrike" cap="none" dirty="0">
                <a:solidFill>
                  <a:srgbClr val="000000"/>
                </a:solidFill>
                <a:latin typeface="Verdana"/>
                <a:ea typeface="Verdana"/>
                <a:cs typeface="Verdana"/>
                <a:sym typeface="Verdana"/>
              </a:rPr>
              <a:t>cookies on the table?</a:t>
            </a:r>
            <a:endParaRPr lang="en-US" sz="300" i="0" u="none" strike="noStrike" cap="none" dirty="0">
              <a:solidFill>
                <a:srgbClr val="000000"/>
              </a:solidFill>
              <a:latin typeface="Verdana"/>
              <a:ea typeface="Verdana"/>
              <a:cs typeface="Verdana"/>
              <a:sym typeface="Verdana"/>
            </a:endParaRPr>
          </a:p>
          <a:p>
            <a:pPr marL="0" marR="0" lvl="0" indent="0" algn="l" rtl="0">
              <a:lnSpc>
                <a:spcPct val="150000"/>
              </a:lnSpc>
              <a:spcBef>
                <a:spcPts val="0"/>
              </a:spcBef>
              <a:spcAft>
                <a:spcPts val="0"/>
              </a:spcAft>
              <a:buClr>
                <a:srgbClr val="000000"/>
              </a:buClr>
              <a:buSzPts val="2800"/>
              <a:buFont typeface="Arial"/>
              <a:buNone/>
            </a:pPr>
            <a:r>
              <a:rPr lang="en-US" sz="2800" dirty="0">
                <a:latin typeface="Verdana"/>
                <a:ea typeface="Verdana"/>
                <a:cs typeface="Verdana"/>
                <a:sym typeface="Verdana"/>
              </a:rPr>
              <a:t>A</a:t>
            </a:r>
            <a:r>
              <a:rPr lang="en-US" sz="2800" i="0" u="none" strike="noStrike" cap="none" dirty="0" smtClean="0">
                <a:solidFill>
                  <a:srgbClr val="000000"/>
                </a:solidFill>
                <a:latin typeface="Verdana"/>
                <a:ea typeface="Verdana"/>
                <a:cs typeface="Verdana"/>
                <a:sym typeface="Verdana"/>
              </a:rPr>
              <a:t>: </a:t>
            </a:r>
            <a:r>
              <a:rPr lang="en-US" sz="2800" i="0" u="none" strike="noStrike" cap="none" dirty="0">
                <a:solidFill>
                  <a:srgbClr val="000000"/>
                </a:solidFill>
                <a:latin typeface="Verdana"/>
                <a:ea typeface="Verdana"/>
                <a:cs typeface="Verdana"/>
                <a:sym typeface="Verdana"/>
              </a:rPr>
              <a:t>No, those are mine. Would you like one?</a:t>
            </a:r>
            <a:endParaRPr sz="2800" i="0" u="none" strike="noStrike" cap="none" dirty="0">
              <a:solidFill>
                <a:srgbClr val="000000"/>
              </a:solidFill>
              <a:latin typeface="Verdana"/>
              <a:ea typeface="Verdana"/>
              <a:cs typeface="Verdana"/>
              <a:sym typeface="Verdana"/>
            </a:endParaRPr>
          </a:p>
          <a:p>
            <a:pPr marL="0" marR="0" lvl="0" indent="0" algn="l" rtl="0">
              <a:lnSpc>
                <a:spcPct val="150000"/>
              </a:lnSpc>
              <a:spcBef>
                <a:spcPts val="0"/>
              </a:spcBef>
              <a:spcAft>
                <a:spcPts val="0"/>
              </a:spcAft>
              <a:buClr>
                <a:srgbClr val="000000"/>
              </a:buClr>
              <a:buSzPts val="2800"/>
              <a:buFont typeface="Arial"/>
              <a:buNone/>
            </a:pPr>
            <a:endParaRPr lang="en-US" sz="300" i="0" u="none" strike="noStrike" cap="none" dirty="0">
              <a:solidFill>
                <a:srgbClr val="000000"/>
              </a:solidFill>
              <a:latin typeface="Verdana"/>
              <a:ea typeface="Verdana"/>
              <a:cs typeface="Verdana"/>
              <a:sym typeface="Verdana"/>
            </a:endParaRPr>
          </a:p>
          <a:p>
            <a:pPr marL="0" marR="0" lvl="0" indent="0" algn="l" rtl="0">
              <a:lnSpc>
                <a:spcPct val="150000"/>
              </a:lnSpc>
              <a:spcBef>
                <a:spcPts val="0"/>
              </a:spcBef>
              <a:spcAft>
                <a:spcPts val="0"/>
              </a:spcAft>
              <a:buClr>
                <a:srgbClr val="000000"/>
              </a:buClr>
              <a:buSzPts val="2800"/>
              <a:buFont typeface="Arial"/>
              <a:buNone/>
            </a:pPr>
            <a:r>
              <a:rPr lang="en-US" sz="2800" dirty="0">
                <a:latin typeface="Verdana"/>
                <a:ea typeface="Verdana"/>
                <a:cs typeface="Verdana"/>
                <a:sym typeface="Verdana"/>
              </a:rPr>
              <a:t>B</a:t>
            </a:r>
            <a:r>
              <a:rPr lang="en-US" sz="2800" i="0" u="none" strike="noStrike" cap="none" dirty="0" smtClean="0">
                <a:solidFill>
                  <a:srgbClr val="000000"/>
                </a:solidFill>
                <a:latin typeface="Verdana"/>
                <a:ea typeface="Verdana"/>
                <a:cs typeface="Verdana"/>
                <a:sym typeface="Verdana"/>
              </a:rPr>
              <a:t>: </a:t>
            </a:r>
            <a:r>
              <a:rPr lang="en-US" sz="2800" i="0" u="none" strike="noStrike" cap="none" dirty="0">
                <a:solidFill>
                  <a:srgbClr val="000000"/>
                </a:solidFill>
                <a:latin typeface="Verdana"/>
                <a:ea typeface="Verdana"/>
                <a:cs typeface="Verdana"/>
                <a:sym typeface="Verdana"/>
              </a:rPr>
              <a:t>Yes, thank you!</a:t>
            </a:r>
            <a:endParaRPr sz="2800" b="0" i="0" u="none" strike="noStrike" cap="none" dirty="0">
              <a:solidFill>
                <a:srgbClr val="000000"/>
              </a:solidFill>
              <a:latin typeface="Verdana"/>
              <a:ea typeface="Verdana"/>
              <a:cs typeface="Verdana"/>
              <a:sym typeface="Verdana"/>
            </a:endParaRPr>
          </a:p>
          <a:p>
            <a:pPr marL="0" marR="0" lvl="0" indent="0" algn="l" rtl="0">
              <a:lnSpc>
                <a:spcPct val="120000"/>
              </a:lnSpc>
              <a:spcBef>
                <a:spcPts val="0"/>
              </a:spcBef>
              <a:spcAft>
                <a:spcPts val="0"/>
              </a:spcAft>
              <a:buClr>
                <a:srgbClr val="000000"/>
              </a:buClr>
              <a:buSzPts val="2800"/>
              <a:buFont typeface="Arial"/>
              <a:buNone/>
            </a:pPr>
            <a:endParaRPr sz="2800" b="0" i="0" u="none" strike="noStrike" cap="none" dirty="0">
              <a:solidFill>
                <a:schemeClr val="dk1"/>
              </a:solidFill>
              <a:latin typeface="Verdana"/>
              <a:ea typeface="Verdana"/>
              <a:cs typeface="Verdana"/>
              <a:sym typeface="Verdana"/>
            </a:endParaRPr>
          </a:p>
          <a:p>
            <a:pPr marL="0" marR="0" lvl="0" indent="0" algn="l" rtl="0">
              <a:lnSpc>
                <a:spcPct val="120000"/>
              </a:lnSpc>
              <a:spcBef>
                <a:spcPts val="0"/>
              </a:spcBef>
              <a:spcAft>
                <a:spcPts val="0"/>
              </a:spcAft>
              <a:buClr>
                <a:srgbClr val="000000"/>
              </a:buClr>
              <a:buSzPts val="2800"/>
              <a:buFont typeface="Arial"/>
              <a:buNone/>
            </a:pPr>
            <a:endParaRPr sz="2800" b="0" i="0" u="none" strike="noStrike" cap="none" dirty="0">
              <a:solidFill>
                <a:schemeClr val="dk1"/>
              </a:solidFill>
              <a:latin typeface="Verdana"/>
              <a:ea typeface="Verdana"/>
              <a:cs typeface="Verdana"/>
              <a:sym typeface="Verdana"/>
            </a:endParaRPr>
          </a:p>
        </p:txBody>
      </p:sp>
      <p:sp>
        <p:nvSpPr>
          <p:cNvPr id="360" name="Google Shape;360;p11"/>
          <p:cNvSpPr txBox="1">
            <a:spLocks noGrp="1"/>
          </p:cNvSpPr>
          <p:nvPr>
            <p:ph type="ftr" idx="11"/>
          </p:nvPr>
        </p:nvSpPr>
        <p:spPr>
          <a:xfrm>
            <a:off x="376025" y="6571800"/>
            <a:ext cx="3523419" cy="26935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dirty="0"/>
              <a:t>©2020-2025 Light of the World Learning</a:t>
            </a:r>
            <a:endParaRPr dirty="0"/>
          </a:p>
        </p:txBody>
      </p:sp>
      <p:sp>
        <p:nvSpPr>
          <p:cNvPr id="361" name="Google Shape;361;p11"/>
          <p:cNvSpPr txBox="1"/>
          <p:nvPr/>
        </p:nvSpPr>
        <p:spPr>
          <a:xfrm>
            <a:off x="376025" y="87375"/>
            <a:ext cx="6914700" cy="769500"/>
          </a:xfrm>
          <a:prstGeom prst="rect">
            <a:avLst/>
          </a:prstGeom>
          <a:noFill/>
          <a:ln>
            <a:noFill/>
          </a:ln>
        </p:spPr>
        <p:txBody>
          <a:bodyPr spcFirstLastPara="1" wrap="square" lIns="91425" tIns="45700" rIns="91425" bIns="45700" anchor="t" anchorCtr="0">
            <a:noAutofit/>
          </a:bodyPr>
          <a:lstStyle/>
          <a:p>
            <a:pPr marL="0" marR="0" lvl="0" indent="0" rtl="0">
              <a:lnSpc>
                <a:spcPct val="100000"/>
              </a:lnSpc>
              <a:spcBef>
                <a:spcPts val="0"/>
              </a:spcBef>
              <a:spcAft>
                <a:spcPts val="0"/>
              </a:spcAft>
              <a:buClr>
                <a:srgbClr val="000000"/>
              </a:buClr>
              <a:buSzPts val="4400"/>
              <a:buFont typeface="Arial"/>
              <a:buNone/>
            </a:pPr>
            <a:r>
              <a:rPr lang="en-US" sz="3200" b="1" i="0" u="none" strike="noStrike" cap="none" dirty="0">
                <a:solidFill>
                  <a:schemeClr val="dk1"/>
                </a:solidFill>
                <a:latin typeface="Verdana"/>
                <a:ea typeface="Verdana"/>
                <a:cs typeface="Verdana"/>
                <a:sym typeface="Verdana"/>
              </a:rPr>
              <a:t>Listen and </a:t>
            </a:r>
            <a:r>
              <a:rPr lang="en-US" sz="3200" b="1" dirty="0">
                <a:solidFill>
                  <a:schemeClr val="dk1"/>
                </a:solidFill>
                <a:latin typeface="Verdana"/>
                <a:ea typeface="Verdana"/>
                <a:cs typeface="Verdana"/>
                <a:sym typeface="Verdana"/>
              </a:rPr>
              <a:t>r</a:t>
            </a:r>
            <a:r>
              <a:rPr lang="en-US" sz="3200" b="1" i="0" u="none" strike="noStrike" cap="none" dirty="0">
                <a:solidFill>
                  <a:schemeClr val="dk1"/>
                </a:solidFill>
                <a:latin typeface="Verdana"/>
                <a:ea typeface="Verdana"/>
                <a:cs typeface="Verdana"/>
                <a:sym typeface="Verdana"/>
              </a:rPr>
              <a:t>epeat.</a:t>
            </a:r>
            <a:endParaRPr sz="4400" b="1" i="0" u="none" strike="noStrike" cap="none" dirty="0">
              <a:solidFill>
                <a:schemeClr val="dk1"/>
              </a:solidFill>
              <a:latin typeface="Verdana"/>
              <a:ea typeface="Verdana"/>
              <a:cs typeface="Verdana"/>
              <a:sym typeface="Verdana"/>
            </a:endParaRPr>
          </a:p>
        </p:txBody>
      </p:sp>
      <p:sp>
        <p:nvSpPr>
          <p:cNvPr id="362" name="Google Shape;362;p11"/>
          <p:cNvSpPr txBox="1"/>
          <p:nvPr/>
        </p:nvSpPr>
        <p:spPr>
          <a:xfrm>
            <a:off x="376025" y="286200"/>
            <a:ext cx="1146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sp>
        <p:nvSpPr>
          <p:cNvPr id="364" name="Google Shape;364;p11"/>
          <p:cNvSpPr txBox="1">
            <a:spLocks noGrp="1"/>
          </p:cNvSpPr>
          <p:nvPr>
            <p:ph type="sldNum" idx="12"/>
          </p:nvPr>
        </p:nvSpPr>
        <p:spPr>
          <a:xfrm>
            <a:off x="8574741" y="6511721"/>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800"/>
              <a:t>15</a:t>
            </a:fld>
            <a:endParaRPr sz="1800"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57075"/>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44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graphicFrame>
        <p:nvGraphicFramePr>
          <p:cNvPr id="371" name="Google Shape;371;p12"/>
          <p:cNvGraphicFramePr/>
          <p:nvPr>
            <p:extLst>
              <p:ext uri="{D42A27DB-BD31-4B8C-83A1-F6EECF244321}">
                <p14:modId xmlns:p14="http://schemas.microsoft.com/office/powerpoint/2010/main" val="3435164218"/>
              </p:ext>
            </p:extLst>
          </p:nvPr>
        </p:nvGraphicFramePr>
        <p:xfrm>
          <a:off x="559250" y="1365149"/>
          <a:ext cx="11094868" cy="3991650"/>
        </p:xfrm>
        <a:graphic>
          <a:graphicData uri="http://schemas.openxmlformats.org/drawingml/2006/table">
            <a:tbl>
              <a:tblPr>
                <a:noFill/>
                <a:tableStyleId>{AC665086-7A4D-46A7-9229-6A59AC485F56}</a:tableStyleId>
              </a:tblPr>
              <a:tblGrid>
                <a:gridCol w="3995094">
                  <a:extLst>
                    <a:ext uri="{9D8B030D-6E8A-4147-A177-3AD203B41FA5}">
                      <a16:colId xmlns:a16="http://schemas.microsoft.com/office/drawing/2014/main" val="20000"/>
                    </a:ext>
                  </a:extLst>
                </a:gridCol>
                <a:gridCol w="3478498">
                  <a:extLst>
                    <a:ext uri="{9D8B030D-6E8A-4147-A177-3AD203B41FA5}">
                      <a16:colId xmlns:a16="http://schemas.microsoft.com/office/drawing/2014/main" val="20001"/>
                    </a:ext>
                  </a:extLst>
                </a:gridCol>
                <a:gridCol w="3621276">
                  <a:extLst>
                    <a:ext uri="{9D8B030D-6E8A-4147-A177-3AD203B41FA5}">
                      <a16:colId xmlns:a16="http://schemas.microsoft.com/office/drawing/2014/main" val="20002"/>
                    </a:ext>
                  </a:extLst>
                </a:gridCol>
              </a:tblGrid>
              <a:tr h="855525">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solidFill>
                            <a:schemeClr val="accent5"/>
                          </a:solidFill>
                          <a:latin typeface="Verdana"/>
                          <a:ea typeface="Verdana"/>
                          <a:cs typeface="Verdana"/>
                          <a:sym typeface="Verdana"/>
                        </a:rPr>
                        <a:t>1. </a:t>
                      </a:r>
                      <a:r>
                        <a:rPr lang="en-US" sz="2800" u="none" strike="noStrike" cap="none" dirty="0">
                          <a:latin typeface="Verdana"/>
                          <a:ea typeface="Verdana"/>
                          <a:cs typeface="Verdana"/>
                          <a:sym typeface="Verdana"/>
                        </a:rPr>
                        <a:t>/under/</a:t>
                      </a:r>
                      <a:endParaRPr sz="2800" u="none" strike="noStrike" cap="none" dirty="0">
                        <a:solidFill>
                          <a:srgbClr val="000000"/>
                        </a:solidFill>
                        <a:latin typeface="Verdana"/>
                        <a:ea typeface="Verdana"/>
                        <a:cs typeface="Verdana"/>
                        <a:sym typeface="Verdana"/>
                      </a:endParaRPr>
                    </a:p>
                  </a:txBody>
                  <a:tcPr marL="68575" marR="68575" marT="45725" marB="45725" anchor="ctr">
                    <a:lnB w="9525" cap="flat" cmpd="sng">
                      <a:solidFill>
                        <a:schemeClr val="accent5"/>
                      </a:solidFill>
                      <a:prstDash val="solid"/>
                      <a:round/>
                      <a:headEnd type="none" w="sm" len="sm"/>
                      <a:tailEnd type="none" w="sm" len="sm"/>
                    </a:lnB>
                    <a:solidFill>
                      <a:srgbClr val="D8E2F3"/>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solidFill>
                            <a:schemeClr val="accent5"/>
                          </a:solidFill>
                          <a:latin typeface="Verdana"/>
                          <a:ea typeface="Verdana"/>
                          <a:cs typeface="Verdana"/>
                          <a:sym typeface="Verdana"/>
                        </a:rPr>
                        <a:t>2.</a:t>
                      </a:r>
                      <a:r>
                        <a:rPr lang="en-US" sz="2800" u="none" strike="noStrike" cap="none" dirty="0">
                          <a:latin typeface="Verdana"/>
                          <a:ea typeface="Verdana"/>
                          <a:cs typeface="Verdana"/>
                          <a:sym typeface="Verdana"/>
                        </a:rPr>
                        <a:t> /</a:t>
                      </a:r>
                      <a:r>
                        <a:rPr lang="en-US" sz="2800" dirty="0">
                          <a:latin typeface="Verdana"/>
                          <a:ea typeface="Verdana"/>
                          <a:cs typeface="Verdana"/>
                          <a:sym typeface="Verdana"/>
                        </a:rPr>
                        <a:t>O</a:t>
                      </a:r>
                      <a:r>
                        <a:rPr lang="en-US" sz="2800" u="none" strike="noStrike" cap="none" dirty="0">
                          <a:latin typeface="Verdana"/>
                          <a:ea typeface="Verdana"/>
                          <a:cs typeface="Verdana"/>
                          <a:sym typeface="Verdana"/>
                        </a:rPr>
                        <a:t>ver/</a:t>
                      </a:r>
                      <a:endParaRPr sz="2800" u="none" strike="noStrike" cap="none" dirty="0">
                        <a:latin typeface="Verdana"/>
                        <a:ea typeface="Verdana"/>
                        <a:cs typeface="Verdana"/>
                        <a:sym typeface="Verdana"/>
                      </a:endParaRPr>
                    </a:p>
                  </a:txBody>
                  <a:tcPr marL="68575" marR="68575" marT="45725" marB="45725" anchor="ctr">
                    <a:lnB w="9525" cap="flat" cmpd="sng">
                      <a:solidFill>
                        <a:schemeClr val="accent5"/>
                      </a:solidFill>
                      <a:prstDash val="solid"/>
                      <a:round/>
                      <a:headEnd type="none" w="sm" len="sm"/>
                      <a:tailEnd type="none" w="sm" len="sm"/>
                    </a:lnB>
                    <a:solidFill>
                      <a:srgbClr val="D8E2F3"/>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solidFill>
                            <a:schemeClr val="accent5"/>
                          </a:solidFill>
                          <a:latin typeface="Verdana"/>
                          <a:ea typeface="Verdana"/>
                          <a:cs typeface="Verdana"/>
                          <a:sym typeface="Verdana"/>
                        </a:rPr>
                        <a:t>3. </a:t>
                      </a:r>
                      <a:r>
                        <a:rPr lang="en-US" sz="2800" u="none" strike="noStrike" cap="none" dirty="0">
                          <a:latin typeface="Verdana"/>
                          <a:ea typeface="Verdana"/>
                          <a:cs typeface="Verdana"/>
                          <a:sym typeface="Verdana"/>
                        </a:rPr>
                        <a:t>Challenge</a:t>
                      </a:r>
                      <a:endParaRPr sz="2800" u="none" strike="noStrike" cap="none" dirty="0">
                        <a:latin typeface="Verdana"/>
                        <a:ea typeface="Verdana"/>
                        <a:cs typeface="Verdana"/>
                        <a:sym typeface="Verdana"/>
                      </a:endParaRPr>
                    </a:p>
                  </a:txBody>
                  <a:tcPr marL="68575" marR="68575" marT="45725" marB="45725" anchor="ctr">
                    <a:lnB w="9525" cap="flat" cmpd="sng">
                      <a:solidFill>
                        <a:schemeClr val="accent5"/>
                      </a:solidFill>
                      <a:prstDash val="solid"/>
                      <a:round/>
                      <a:headEnd type="none" w="sm" len="sm"/>
                      <a:tailEnd type="none" w="sm" len="sm"/>
                    </a:lnB>
                    <a:solidFill>
                      <a:srgbClr val="D8E2F3"/>
                    </a:solidFill>
                  </a:tcPr>
                </a:tc>
                <a:extLst>
                  <a:ext uri="{0D108BD9-81ED-4DB2-BD59-A6C34878D82A}">
                    <a16:rowId xmlns:a16="http://schemas.microsoft.com/office/drawing/2014/main" val="10000"/>
                  </a:ext>
                </a:extLst>
              </a:tr>
              <a:tr h="627225">
                <a:tc>
                  <a:txBody>
                    <a:bodyPr/>
                    <a:lstStyle/>
                    <a:p>
                      <a:pPr marL="0" marR="0" lvl="0" indent="0" algn="l" rtl="0">
                        <a:lnSpc>
                          <a:spcPct val="100000"/>
                        </a:lnSpc>
                        <a:spcBef>
                          <a:spcPts val="0"/>
                        </a:spcBef>
                        <a:spcAft>
                          <a:spcPts val="0"/>
                        </a:spcAft>
                        <a:buClr>
                          <a:srgbClr val="000000"/>
                        </a:buClr>
                        <a:buSzPts val="2800"/>
                        <a:buFont typeface="Arial"/>
                        <a:buNone/>
                      </a:pPr>
                      <a:r>
                        <a:rPr lang="en-US" sz="2800" b="1" u="none" strike="noStrike" cap="none">
                          <a:latin typeface="Verdana"/>
                          <a:ea typeface="Verdana"/>
                          <a:cs typeface="Verdana"/>
                          <a:sym typeface="Verdana"/>
                        </a:rPr>
                        <a:t>under</a:t>
                      </a:r>
                      <a:r>
                        <a:rPr lang="en-US" sz="2800" u="none" strike="noStrike" cap="none">
                          <a:latin typeface="Verdana"/>
                          <a:ea typeface="Verdana"/>
                          <a:cs typeface="Verdana"/>
                          <a:sym typeface="Verdana"/>
                        </a:rPr>
                        <a:t>weight</a:t>
                      </a:r>
                      <a:endParaRPr sz="2800" u="none" strike="noStrike" cap="none">
                        <a:latin typeface="Verdana"/>
                        <a:ea typeface="Verdana"/>
                        <a:cs typeface="Verdana"/>
                        <a:sym typeface="Verdana"/>
                      </a:endParaRPr>
                    </a:p>
                  </a:txBody>
                  <a:tcPr marL="68575" marR="68575" marT="0" marB="0" anchor="ctr">
                    <a:lnL w="9525" cap="flat" cmpd="sng">
                      <a:solidFill>
                        <a:schemeClr val="accent5"/>
                      </a:solidFill>
                      <a:prstDash val="solid"/>
                      <a:round/>
                      <a:headEnd type="none" w="sm" len="sm"/>
                      <a:tailEnd type="none" w="sm" len="sm"/>
                    </a:lnL>
                    <a:lnR w="9525" cap="flat" cmpd="sng">
                      <a:solidFill>
                        <a:schemeClr val="accent5"/>
                      </a:solidFill>
                      <a:prstDash val="solid"/>
                      <a:round/>
                      <a:headEnd type="none" w="sm" len="sm"/>
                      <a:tailEnd type="none" w="sm" len="sm"/>
                    </a:lnR>
                    <a:lnT w="9525" cap="flat" cmpd="sng">
                      <a:solidFill>
                        <a:schemeClr val="accent5"/>
                      </a:solidFill>
                      <a:prstDash val="solid"/>
                      <a:round/>
                      <a:headEnd type="none" w="sm" len="sm"/>
                      <a:tailEnd type="none" w="sm" len="sm"/>
                    </a:lnT>
                    <a:lnB w="9525"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b="1" u="none" strike="noStrike" cap="none">
                          <a:latin typeface="Verdana"/>
                          <a:ea typeface="Verdana"/>
                          <a:cs typeface="Verdana"/>
                          <a:sym typeface="Verdana"/>
                        </a:rPr>
                        <a:t>over</a:t>
                      </a:r>
                      <a:r>
                        <a:rPr lang="en-US" sz="2800" u="none" strike="noStrike" cap="none">
                          <a:latin typeface="Verdana"/>
                          <a:ea typeface="Verdana"/>
                          <a:cs typeface="Verdana"/>
                          <a:sym typeface="Verdana"/>
                        </a:rPr>
                        <a:t>weight</a:t>
                      </a:r>
                      <a:endParaRPr sz="2800" u="none" strike="noStrike" cap="none">
                        <a:latin typeface="Verdana"/>
                        <a:ea typeface="Verdana"/>
                        <a:cs typeface="Verdana"/>
                        <a:sym typeface="Verdana"/>
                      </a:endParaRPr>
                    </a:p>
                  </a:txBody>
                  <a:tcPr marL="68575" marR="68575" marT="0" marB="0" anchor="ctr">
                    <a:lnL w="9525" cap="flat" cmpd="sng">
                      <a:solidFill>
                        <a:schemeClr val="accent5"/>
                      </a:solidFill>
                      <a:prstDash val="solid"/>
                      <a:round/>
                      <a:headEnd type="none" w="sm" len="sm"/>
                      <a:tailEnd type="none" w="sm" len="sm"/>
                    </a:lnL>
                    <a:lnR w="9525" cap="flat" cmpd="sng">
                      <a:solidFill>
                        <a:schemeClr val="accent5"/>
                      </a:solidFill>
                      <a:prstDash val="solid"/>
                      <a:round/>
                      <a:headEnd type="none" w="sm" len="sm"/>
                      <a:tailEnd type="none" w="sm" len="sm"/>
                    </a:lnR>
                    <a:lnT w="9525" cap="flat" cmpd="sng">
                      <a:solidFill>
                        <a:schemeClr val="accent5"/>
                      </a:solidFill>
                      <a:prstDash val="solid"/>
                      <a:round/>
                      <a:headEnd type="none" w="sm" len="sm"/>
                      <a:tailEnd type="none" w="sm" len="sm"/>
                    </a:lnT>
                    <a:lnB w="9525"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a:latin typeface="Verdana"/>
                        <a:ea typeface="Verdana"/>
                        <a:cs typeface="Verdana"/>
                        <a:sym typeface="Verdana"/>
                      </a:endParaRPr>
                    </a:p>
                  </a:txBody>
                  <a:tcPr marL="68575" marR="68575" marT="0" marB="0" anchor="ctr">
                    <a:lnL w="9525" cap="flat" cmpd="sng">
                      <a:solidFill>
                        <a:schemeClr val="accent5"/>
                      </a:solidFill>
                      <a:prstDash val="solid"/>
                      <a:round/>
                      <a:headEnd type="none" w="sm" len="sm"/>
                      <a:tailEnd type="none" w="sm" len="sm"/>
                    </a:lnL>
                    <a:lnR w="9525" cap="flat" cmpd="sng">
                      <a:solidFill>
                        <a:schemeClr val="accent5"/>
                      </a:solidFill>
                      <a:prstDash val="solid"/>
                      <a:round/>
                      <a:headEnd type="none" w="sm" len="sm"/>
                      <a:tailEnd type="none" w="sm" len="sm"/>
                    </a:lnR>
                    <a:lnT w="9525" cap="flat" cmpd="sng">
                      <a:solidFill>
                        <a:schemeClr val="accent5"/>
                      </a:solidFill>
                      <a:prstDash val="solid"/>
                      <a:round/>
                      <a:headEnd type="none" w="sm" len="sm"/>
                      <a:tailEnd type="none" w="sm" len="sm"/>
                    </a:lnT>
                    <a:lnB w="9525" cap="flat" cmpd="sng">
                      <a:solidFill>
                        <a:schemeClr val="accent5"/>
                      </a:solidFill>
                      <a:prstDash val="solid"/>
                      <a:round/>
                      <a:headEnd type="none" w="sm" len="sm"/>
                      <a:tailEnd type="none" w="sm" len="sm"/>
                    </a:lnB>
                  </a:tcPr>
                </a:tc>
                <a:extLst>
                  <a:ext uri="{0D108BD9-81ED-4DB2-BD59-A6C34878D82A}">
                    <a16:rowId xmlns:a16="http://schemas.microsoft.com/office/drawing/2014/main" val="10001"/>
                  </a:ext>
                </a:extLst>
              </a:tr>
              <a:tr h="627225">
                <a:tc>
                  <a:txBody>
                    <a:bodyPr/>
                    <a:lstStyle/>
                    <a:p>
                      <a:pPr marL="0" marR="0" lvl="0" indent="0" algn="l" rtl="0">
                        <a:lnSpc>
                          <a:spcPct val="100000"/>
                        </a:lnSpc>
                        <a:spcBef>
                          <a:spcPts val="0"/>
                        </a:spcBef>
                        <a:spcAft>
                          <a:spcPts val="0"/>
                        </a:spcAft>
                        <a:buClr>
                          <a:srgbClr val="000000"/>
                        </a:buClr>
                        <a:buSzPts val="2800"/>
                        <a:buFont typeface="Arial"/>
                        <a:buNone/>
                      </a:pPr>
                      <a:r>
                        <a:rPr lang="en-US" sz="2800" b="1" u="none" strike="noStrike" cap="none">
                          <a:latin typeface="Verdana"/>
                          <a:ea typeface="Verdana"/>
                          <a:cs typeface="Verdana"/>
                          <a:sym typeface="Verdana"/>
                        </a:rPr>
                        <a:t>under</a:t>
                      </a:r>
                      <a:r>
                        <a:rPr lang="en-US" sz="2800" u="none" strike="noStrike" cap="none">
                          <a:latin typeface="Verdana"/>
                          <a:ea typeface="Verdana"/>
                          <a:cs typeface="Verdana"/>
                          <a:sym typeface="Verdana"/>
                        </a:rPr>
                        <a:t>paid</a:t>
                      </a:r>
                      <a:endParaRPr sz="2800" u="none" strike="noStrike" cap="none">
                        <a:latin typeface="Verdana"/>
                        <a:ea typeface="Verdana"/>
                        <a:cs typeface="Verdana"/>
                        <a:sym typeface="Verdana"/>
                      </a:endParaRPr>
                    </a:p>
                  </a:txBody>
                  <a:tcPr marL="68575" marR="68575" marT="0" marB="0" anchor="ctr">
                    <a:lnL w="9525" cap="flat" cmpd="sng">
                      <a:solidFill>
                        <a:schemeClr val="accent5"/>
                      </a:solidFill>
                      <a:prstDash val="solid"/>
                      <a:round/>
                      <a:headEnd type="none" w="sm" len="sm"/>
                      <a:tailEnd type="none" w="sm" len="sm"/>
                    </a:lnL>
                    <a:lnR w="9525" cap="flat" cmpd="sng">
                      <a:solidFill>
                        <a:schemeClr val="accent5"/>
                      </a:solidFill>
                      <a:prstDash val="solid"/>
                      <a:round/>
                      <a:headEnd type="none" w="sm" len="sm"/>
                      <a:tailEnd type="none" w="sm" len="sm"/>
                    </a:lnR>
                    <a:lnT w="9525" cap="flat" cmpd="sng">
                      <a:solidFill>
                        <a:schemeClr val="accent5"/>
                      </a:solidFill>
                      <a:prstDash val="solid"/>
                      <a:round/>
                      <a:headEnd type="none" w="sm" len="sm"/>
                      <a:tailEnd type="none" w="sm" len="sm"/>
                    </a:lnT>
                    <a:lnB w="9525"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b="1" u="none" strike="noStrike" cap="none">
                          <a:latin typeface="Verdana"/>
                          <a:ea typeface="Verdana"/>
                          <a:cs typeface="Verdana"/>
                          <a:sym typeface="Verdana"/>
                        </a:rPr>
                        <a:t>over</a:t>
                      </a:r>
                      <a:r>
                        <a:rPr lang="en-US" sz="2800" u="none" strike="noStrike" cap="none">
                          <a:latin typeface="Verdana"/>
                          <a:ea typeface="Verdana"/>
                          <a:cs typeface="Verdana"/>
                          <a:sym typeface="Verdana"/>
                        </a:rPr>
                        <a:t>paid</a:t>
                      </a:r>
                      <a:endParaRPr sz="2800" u="none" strike="noStrike" cap="none">
                        <a:latin typeface="Verdana"/>
                        <a:ea typeface="Verdana"/>
                        <a:cs typeface="Verdana"/>
                        <a:sym typeface="Verdana"/>
                      </a:endParaRPr>
                    </a:p>
                  </a:txBody>
                  <a:tcPr marL="68575" marR="68575" marT="0" marB="0" anchor="ctr">
                    <a:lnL w="9525" cap="flat" cmpd="sng">
                      <a:solidFill>
                        <a:schemeClr val="accent5"/>
                      </a:solidFill>
                      <a:prstDash val="solid"/>
                      <a:round/>
                      <a:headEnd type="none" w="sm" len="sm"/>
                      <a:tailEnd type="none" w="sm" len="sm"/>
                    </a:lnL>
                    <a:lnR w="9525" cap="flat" cmpd="sng">
                      <a:solidFill>
                        <a:schemeClr val="accent5"/>
                      </a:solidFill>
                      <a:prstDash val="solid"/>
                      <a:round/>
                      <a:headEnd type="none" w="sm" len="sm"/>
                      <a:tailEnd type="none" w="sm" len="sm"/>
                    </a:lnR>
                    <a:lnT w="9525" cap="flat" cmpd="sng">
                      <a:solidFill>
                        <a:schemeClr val="accent5"/>
                      </a:solidFill>
                      <a:prstDash val="solid"/>
                      <a:round/>
                      <a:headEnd type="none" w="sm" len="sm"/>
                      <a:tailEnd type="none" w="sm" len="sm"/>
                    </a:lnT>
                    <a:lnB w="9525"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a:latin typeface="Verdana"/>
                        <a:ea typeface="Verdana"/>
                        <a:cs typeface="Verdana"/>
                        <a:sym typeface="Verdana"/>
                      </a:endParaRPr>
                    </a:p>
                  </a:txBody>
                  <a:tcPr marL="68575" marR="68575" marT="0" marB="0" anchor="ctr">
                    <a:lnL w="9525" cap="flat" cmpd="sng">
                      <a:solidFill>
                        <a:schemeClr val="accent5"/>
                      </a:solidFill>
                      <a:prstDash val="solid"/>
                      <a:round/>
                      <a:headEnd type="none" w="sm" len="sm"/>
                      <a:tailEnd type="none" w="sm" len="sm"/>
                    </a:lnL>
                    <a:lnR w="9525" cap="flat" cmpd="sng">
                      <a:solidFill>
                        <a:schemeClr val="accent5"/>
                      </a:solidFill>
                      <a:prstDash val="solid"/>
                      <a:round/>
                      <a:headEnd type="none" w="sm" len="sm"/>
                      <a:tailEnd type="none" w="sm" len="sm"/>
                    </a:lnR>
                    <a:lnT w="9525" cap="flat" cmpd="sng">
                      <a:solidFill>
                        <a:schemeClr val="accent5"/>
                      </a:solidFill>
                      <a:prstDash val="solid"/>
                      <a:round/>
                      <a:headEnd type="none" w="sm" len="sm"/>
                      <a:tailEnd type="none" w="sm" len="sm"/>
                    </a:lnT>
                    <a:lnB w="9525" cap="flat" cmpd="sng">
                      <a:solidFill>
                        <a:schemeClr val="accent5"/>
                      </a:solidFill>
                      <a:prstDash val="solid"/>
                      <a:round/>
                      <a:headEnd type="none" w="sm" len="sm"/>
                      <a:tailEnd type="none" w="sm" len="sm"/>
                    </a:lnB>
                  </a:tcPr>
                </a:tc>
                <a:extLst>
                  <a:ext uri="{0D108BD9-81ED-4DB2-BD59-A6C34878D82A}">
                    <a16:rowId xmlns:a16="http://schemas.microsoft.com/office/drawing/2014/main" val="10002"/>
                  </a:ext>
                </a:extLst>
              </a:tr>
              <a:tr h="627225">
                <a:tc>
                  <a:txBody>
                    <a:bodyPr/>
                    <a:lstStyle/>
                    <a:p>
                      <a:pPr marL="0" marR="0" lvl="0" indent="0" algn="l" rtl="0">
                        <a:lnSpc>
                          <a:spcPct val="100000"/>
                        </a:lnSpc>
                        <a:spcBef>
                          <a:spcPts val="0"/>
                        </a:spcBef>
                        <a:spcAft>
                          <a:spcPts val="0"/>
                        </a:spcAft>
                        <a:buClr>
                          <a:srgbClr val="000000"/>
                        </a:buClr>
                        <a:buSzPts val="2800"/>
                        <a:buFont typeface="Arial"/>
                        <a:buNone/>
                      </a:pPr>
                      <a:r>
                        <a:rPr lang="en-US" sz="2800" b="1" u="none" strike="noStrike" cap="none">
                          <a:latin typeface="Verdana"/>
                          <a:ea typeface="Verdana"/>
                          <a:cs typeface="Verdana"/>
                          <a:sym typeface="Verdana"/>
                        </a:rPr>
                        <a:t>under</a:t>
                      </a:r>
                      <a:r>
                        <a:rPr lang="en-US" sz="2800" u="none" strike="noStrike" cap="none">
                          <a:latin typeface="Verdana"/>
                          <a:ea typeface="Verdana"/>
                          <a:cs typeface="Verdana"/>
                          <a:sym typeface="Verdana"/>
                        </a:rPr>
                        <a:t>cooked</a:t>
                      </a:r>
                      <a:endParaRPr sz="2800" u="none" strike="noStrike" cap="none">
                        <a:latin typeface="Verdana"/>
                        <a:ea typeface="Verdana"/>
                        <a:cs typeface="Verdana"/>
                        <a:sym typeface="Verdana"/>
                      </a:endParaRPr>
                    </a:p>
                  </a:txBody>
                  <a:tcPr marL="68575" marR="68575" marT="0" marB="0" anchor="ctr">
                    <a:lnL w="9525" cap="flat" cmpd="sng">
                      <a:solidFill>
                        <a:schemeClr val="accent5"/>
                      </a:solidFill>
                      <a:prstDash val="solid"/>
                      <a:round/>
                      <a:headEnd type="none" w="sm" len="sm"/>
                      <a:tailEnd type="none" w="sm" len="sm"/>
                    </a:lnL>
                    <a:lnR w="9525" cap="flat" cmpd="sng">
                      <a:solidFill>
                        <a:schemeClr val="accent5"/>
                      </a:solidFill>
                      <a:prstDash val="solid"/>
                      <a:round/>
                      <a:headEnd type="none" w="sm" len="sm"/>
                      <a:tailEnd type="none" w="sm" len="sm"/>
                    </a:lnR>
                    <a:lnT w="9525" cap="flat" cmpd="sng">
                      <a:solidFill>
                        <a:schemeClr val="accent5"/>
                      </a:solidFill>
                      <a:prstDash val="solid"/>
                      <a:round/>
                      <a:headEnd type="none" w="sm" len="sm"/>
                      <a:tailEnd type="none" w="sm" len="sm"/>
                    </a:lnT>
                    <a:lnB w="9525"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b="1" u="none" strike="noStrike" cap="none" dirty="0">
                          <a:latin typeface="Verdana"/>
                          <a:ea typeface="Verdana"/>
                          <a:cs typeface="Verdana"/>
                          <a:sym typeface="Verdana"/>
                        </a:rPr>
                        <a:t>over</a:t>
                      </a:r>
                      <a:r>
                        <a:rPr lang="en-US" sz="2800" u="none" strike="noStrike" cap="none" dirty="0">
                          <a:latin typeface="Verdana"/>
                          <a:ea typeface="Verdana"/>
                          <a:cs typeface="Verdana"/>
                          <a:sym typeface="Verdana"/>
                        </a:rPr>
                        <a:t>cooked</a:t>
                      </a:r>
                      <a:endParaRPr sz="2800" u="none" strike="noStrike" cap="none" dirty="0">
                        <a:latin typeface="Verdana"/>
                        <a:ea typeface="Verdana"/>
                        <a:cs typeface="Verdana"/>
                        <a:sym typeface="Verdana"/>
                      </a:endParaRPr>
                    </a:p>
                  </a:txBody>
                  <a:tcPr marL="68575" marR="68575" marT="0" marB="0" anchor="ctr">
                    <a:lnL w="9525" cap="flat" cmpd="sng">
                      <a:solidFill>
                        <a:schemeClr val="accent5"/>
                      </a:solidFill>
                      <a:prstDash val="solid"/>
                      <a:round/>
                      <a:headEnd type="none" w="sm" len="sm"/>
                      <a:tailEnd type="none" w="sm" len="sm"/>
                    </a:lnL>
                    <a:lnR w="9525" cap="flat" cmpd="sng">
                      <a:solidFill>
                        <a:schemeClr val="accent5"/>
                      </a:solidFill>
                      <a:prstDash val="solid"/>
                      <a:round/>
                      <a:headEnd type="none" w="sm" len="sm"/>
                      <a:tailEnd type="none" w="sm" len="sm"/>
                    </a:lnR>
                    <a:lnT w="9525" cap="flat" cmpd="sng">
                      <a:solidFill>
                        <a:schemeClr val="accent5"/>
                      </a:solidFill>
                      <a:prstDash val="solid"/>
                      <a:round/>
                      <a:headEnd type="none" w="sm" len="sm"/>
                      <a:tailEnd type="none" w="sm" len="sm"/>
                    </a:lnT>
                    <a:lnB w="9525"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a:latin typeface="Verdana"/>
                        <a:ea typeface="Verdana"/>
                        <a:cs typeface="Verdana"/>
                        <a:sym typeface="Verdana"/>
                      </a:endParaRPr>
                    </a:p>
                  </a:txBody>
                  <a:tcPr marL="68575" marR="68575" marT="0" marB="0" anchor="ctr">
                    <a:lnL w="9525" cap="flat" cmpd="sng">
                      <a:solidFill>
                        <a:schemeClr val="accent5"/>
                      </a:solidFill>
                      <a:prstDash val="solid"/>
                      <a:round/>
                      <a:headEnd type="none" w="sm" len="sm"/>
                      <a:tailEnd type="none" w="sm" len="sm"/>
                    </a:lnL>
                    <a:lnR w="9525" cap="flat" cmpd="sng">
                      <a:solidFill>
                        <a:schemeClr val="accent5"/>
                      </a:solidFill>
                      <a:prstDash val="solid"/>
                      <a:round/>
                      <a:headEnd type="none" w="sm" len="sm"/>
                      <a:tailEnd type="none" w="sm" len="sm"/>
                    </a:lnR>
                    <a:lnT w="9525" cap="flat" cmpd="sng">
                      <a:solidFill>
                        <a:schemeClr val="accent5"/>
                      </a:solidFill>
                      <a:prstDash val="solid"/>
                      <a:round/>
                      <a:headEnd type="none" w="sm" len="sm"/>
                      <a:tailEnd type="none" w="sm" len="sm"/>
                    </a:lnT>
                    <a:lnB w="9525" cap="flat" cmpd="sng">
                      <a:solidFill>
                        <a:schemeClr val="accent5"/>
                      </a:solidFill>
                      <a:prstDash val="solid"/>
                      <a:round/>
                      <a:headEnd type="none" w="sm" len="sm"/>
                      <a:tailEnd type="none" w="sm" len="sm"/>
                    </a:lnB>
                  </a:tcPr>
                </a:tc>
                <a:extLst>
                  <a:ext uri="{0D108BD9-81ED-4DB2-BD59-A6C34878D82A}">
                    <a16:rowId xmlns:a16="http://schemas.microsoft.com/office/drawing/2014/main" val="10003"/>
                  </a:ext>
                </a:extLst>
              </a:tr>
              <a:tr h="627225">
                <a:tc>
                  <a:txBody>
                    <a:bodyPr/>
                    <a:lstStyle/>
                    <a:p>
                      <a:pPr marL="0" marR="0" lvl="0" indent="0" algn="l" rtl="0">
                        <a:lnSpc>
                          <a:spcPct val="100000"/>
                        </a:lnSpc>
                        <a:spcBef>
                          <a:spcPts val="0"/>
                        </a:spcBef>
                        <a:spcAft>
                          <a:spcPts val="0"/>
                        </a:spcAft>
                        <a:buClr>
                          <a:srgbClr val="000000"/>
                        </a:buClr>
                        <a:buSzPts val="2800"/>
                        <a:buFont typeface="Arial"/>
                        <a:buNone/>
                      </a:pPr>
                      <a:r>
                        <a:rPr lang="en-US" sz="2800" b="1" u="none" strike="noStrike" cap="none" dirty="0">
                          <a:latin typeface="Verdana"/>
                          <a:ea typeface="Verdana"/>
                          <a:cs typeface="Verdana"/>
                          <a:sym typeface="Verdana"/>
                        </a:rPr>
                        <a:t>under</a:t>
                      </a:r>
                      <a:r>
                        <a:rPr lang="en-US" sz="2800" u="none" strike="noStrike" cap="none" dirty="0">
                          <a:latin typeface="Verdana"/>
                          <a:ea typeface="Verdana"/>
                          <a:cs typeface="Verdana"/>
                          <a:sym typeface="Verdana"/>
                        </a:rPr>
                        <a:t>staffed</a:t>
                      </a:r>
                      <a:endParaRPr sz="2800" u="none" strike="noStrike" cap="none" dirty="0">
                        <a:latin typeface="Verdana"/>
                        <a:ea typeface="Verdana"/>
                        <a:cs typeface="Verdana"/>
                        <a:sym typeface="Verdana"/>
                      </a:endParaRPr>
                    </a:p>
                  </a:txBody>
                  <a:tcPr marL="68575" marR="68575" marT="0" marB="0" anchor="ctr">
                    <a:lnL w="9525" cap="flat" cmpd="sng">
                      <a:solidFill>
                        <a:schemeClr val="accent5"/>
                      </a:solidFill>
                      <a:prstDash val="solid"/>
                      <a:round/>
                      <a:headEnd type="none" w="sm" len="sm"/>
                      <a:tailEnd type="none" w="sm" len="sm"/>
                    </a:lnL>
                    <a:lnR w="9525" cap="flat" cmpd="sng">
                      <a:solidFill>
                        <a:schemeClr val="accent5"/>
                      </a:solidFill>
                      <a:prstDash val="solid"/>
                      <a:round/>
                      <a:headEnd type="none" w="sm" len="sm"/>
                      <a:tailEnd type="none" w="sm" len="sm"/>
                    </a:lnR>
                    <a:lnT w="9525" cap="flat" cmpd="sng">
                      <a:solidFill>
                        <a:schemeClr val="accent5"/>
                      </a:solidFill>
                      <a:prstDash val="solid"/>
                      <a:round/>
                      <a:headEnd type="none" w="sm" len="sm"/>
                      <a:tailEnd type="none" w="sm" len="sm"/>
                    </a:lnT>
                    <a:lnB w="9525"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b="1" u="none" strike="noStrike" cap="none" dirty="0">
                          <a:latin typeface="Verdana"/>
                          <a:ea typeface="Verdana"/>
                          <a:cs typeface="Verdana"/>
                          <a:sym typeface="Verdana"/>
                        </a:rPr>
                        <a:t>over</a:t>
                      </a:r>
                      <a:r>
                        <a:rPr lang="en-US" sz="2800" u="none" strike="noStrike" cap="none" dirty="0">
                          <a:latin typeface="Verdana"/>
                          <a:ea typeface="Verdana"/>
                          <a:cs typeface="Verdana"/>
                          <a:sym typeface="Verdana"/>
                        </a:rPr>
                        <a:t>done</a:t>
                      </a:r>
                      <a:endParaRPr sz="2800" u="none" strike="noStrike" cap="none" dirty="0">
                        <a:latin typeface="Verdana"/>
                        <a:ea typeface="Verdana"/>
                        <a:cs typeface="Verdana"/>
                        <a:sym typeface="Verdana"/>
                      </a:endParaRPr>
                    </a:p>
                  </a:txBody>
                  <a:tcPr marL="68575" marR="68575" marT="0" marB="0" anchor="ctr">
                    <a:lnL w="9525" cap="flat" cmpd="sng">
                      <a:solidFill>
                        <a:schemeClr val="accent5"/>
                      </a:solidFill>
                      <a:prstDash val="solid"/>
                      <a:round/>
                      <a:headEnd type="none" w="sm" len="sm"/>
                      <a:tailEnd type="none" w="sm" len="sm"/>
                    </a:lnL>
                    <a:lnR w="9525" cap="flat" cmpd="sng">
                      <a:solidFill>
                        <a:schemeClr val="accent5"/>
                      </a:solidFill>
                      <a:prstDash val="solid"/>
                      <a:round/>
                      <a:headEnd type="none" w="sm" len="sm"/>
                      <a:tailEnd type="none" w="sm" len="sm"/>
                    </a:lnR>
                    <a:lnT w="9525" cap="flat" cmpd="sng">
                      <a:solidFill>
                        <a:schemeClr val="accent5"/>
                      </a:solidFill>
                      <a:prstDash val="solid"/>
                      <a:round/>
                      <a:headEnd type="none" w="sm" len="sm"/>
                      <a:tailEnd type="none" w="sm" len="sm"/>
                    </a:lnT>
                    <a:lnB w="9525"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a:latin typeface="Verdana"/>
                        <a:ea typeface="Verdana"/>
                        <a:cs typeface="Verdana"/>
                        <a:sym typeface="Verdana"/>
                      </a:endParaRPr>
                    </a:p>
                  </a:txBody>
                  <a:tcPr marL="68575" marR="68575" marT="0" marB="0" anchor="ctr">
                    <a:lnL w="9525" cap="flat" cmpd="sng">
                      <a:solidFill>
                        <a:schemeClr val="accent5"/>
                      </a:solidFill>
                      <a:prstDash val="solid"/>
                      <a:round/>
                      <a:headEnd type="none" w="sm" len="sm"/>
                      <a:tailEnd type="none" w="sm" len="sm"/>
                    </a:lnL>
                    <a:lnR w="9525" cap="flat" cmpd="sng">
                      <a:solidFill>
                        <a:schemeClr val="accent5"/>
                      </a:solidFill>
                      <a:prstDash val="solid"/>
                      <a:round/>
                      <a:headEnd type="none" w="sm" len="sm"/>
                      <a:tailEnd type="none" w="sm" len="sm"/>
                    </a:lnR>
                    <a:lnT w="9525" cap="flat" cmpd="sng">
                      <a:solidFill>
                        <a:schemeClr val="accent5"/>
                      </a:solidFill>
                      <a:prstDash val="solid"/>
                      <a:round/>
                      <a:headEnd type="none" w="sm" len="sm"/>
                      <a:tailEnd type="none" w="sm" len="sm"/>
                    </a:lnT>
                    <a:lnB w="9525" cap="flat" cmpd="sng">
                      <a:solidFill>
                        <a:schemeClr val="accent5"/>
                      </a:solidFill>
                      <a:prstDash val="solid"/>
                      <a:round/>
                      <a:headEnd type="none" w="sm" len="sm"/>
                      <a:tailEnd type="none" w="sm" len="sm"/>
                    </a:lnB>
                  </a:tcPr>
                </a:tc>
                <a:extLst>
                  <a:ext uri="{0D108BD9-81ED-4DB2-BD59-A6C34878D82A}">
                    <a16:rowId xmlns:a16="http://schemas.microsoft.com/office/drawing/2014/main" val="10004"/>
                  </a:ext>
                </a:extLst>
              </a:tr>
              <a:tr h="627225">
                <a:tc>
                  <a:txBody>
                    <a:bodyPr/>
                    <a:lstStyle/>
                    <a:p>
                      <a:pPr marL="0" marR="0" lvl="0" indent="0" algn="l" rtl="0">
                        <a:lnSpc>
                          <a:spcPct val="100000"/>
                        </a:lnSpc>
                        <a:spcBef>
                          <a:spcPts val="0"/>
                        </a:spcBef>
                        <a:spcAft>
                          <a:spcPts val="0"/>
                        </a:spcAft>
                        <a:buClr>
                          <a:srgbClr val="000000"/>
                        </a:buClr>
                        <a:buSzPts val="2800"/>
                        <a:buFont typeface="Arial"/>
                        <a:buNone/>
                      </a:pPr>
                      <a:r>
                        <a:rPr lang="en-US" sz="2800" b="1" u="none" strike="noStrike" cap="none">
                          <a:latin typeface="Verdana"/>
                          <a:ea typeface="Verdana"/>
                          <a:cs typeface="Verdana"/>
                          <a:sym typeface="Verdana"/>
                        </a:rPr>
                        <a:t>under</a:t>
                      </a:r>
                      <a:r>
                        <a:rPr lang="en-US" sz="2800" u="none" strike="noStrike" cap="none">
                          <a:latin typeface="Verdana"/>
                          <a:ea typeface="Verdana"/>
                          <a:cs typeface="Verdana"/>
                          <a:sym typeface="Verdana"/>
                        </a:rPr>
                        <a:t>stated</a:t>
                      </a:r>
                      <a:endParaRPr sz="2800" u="none" strike="noStrike" cap="none">
                        <a:latin typeface="Verdana"/>
                        <a:ea typeface="Verdana"/>
                        <a:cs typeface="Verdana"/>
                        <a:sym typeface="Verdana"/>
                      </a:endParaRPr>
                    </a:p>
                  </a:txBody>
                  <a:tcPr marL="68575" marR="68575" marT="0" marB="0" anchor="ctr">
                    <a:lnL w="9525" cap="flat" cmpd="sng">
                      <a:solidFill>
                        <a:schemeClr val="accent5"/>
                      </a:solidFill>
                      <a:prstDash val="solid"/>
                      <a:round/>
                      <a:headEnd type="none" w="sm" len="sm"/>
                      <a:tailEnd type="none" w="sm" len="sm"/>
                    </a:lnL>
                    <a:lnR w="9525" cap="flat" cmpd="sng">
                      <a:solidFill>
                        <a:schemeClr val="accent5"/>
                      </a:solidFill>
                      <a:prstDash val="solid"/>
                      <a:round/>
                      <a:headEnd type="none" w="sm" len="sm"/>
                      <a:tailEnd type="none" w="sm" len="sm"/>
                    </a:lnR>
                    <a:lnT w="9525" cap="flat" cmpd="sng">
                      <a:solidFill>
                        <a:schemeClr val="accent5"/>
                      </a:solidFill>
                      <a:prstDash val="solid"/>
                      <a:round/>
                      <a:headEnd type="none" w="sm" len="sm"/>
                      <a:tailEnd type="none" w="sm" len="sm"/>
                    </a:lnT>
                    <a:lnB w="9525"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b="1" u="none" strike="noStrike" cap="none" dirty="0">
                          <a:latin typeface="Verdana"/>
                          <a:ea typeface="Verdana"/>
                          <a:cs typeface="Verdana"/>
                          <a:sym typeface="Verdana"/>
                        </a:rPr>
                        <a:t>over</a:t>
                      </a:r>
                      <a:r>
                        <a:rPr lang="en-US" sz="2800" u="none" strike="noStrike" cap="none" dirty="0">
                          <a:latin typeface="Verdana"/>
                          <a:ea typeface="Verdana"/>
                          <a:cs typeface="Verdana"/>
                          <a:sym typeface="Verdana"/>
                        </a:rPr>
                        <a:t>react</a:t>
                      </a:r>
                      <a:endParaRPr sz="2800" u="none" strike="noStrike" cap="none" dirty="0">
                        <a:latin typeface="Verdana"/>
                        <a:ea typeface="Verdana"/>
                        <a:cs typeface="Verdana"/>
                        <a:sym typeface="Verdana"/>
                      </a:endParaRPr>
                    </a:p>
                  </a:txBody>
                  <a:tcPr marL="68575" marR="68575" marT="0" marB="0" anchor="ctr">
                    <a:lnL w="9525" cap="flat" cmpd="sng">
                      <a:solidFill>
                        <a:schemeClr val="accent5"/>
                      </a:solidFill>
                      <a:prstDash val="solid"/>
                      <a:round/>
                      <a:headEnd type="none" w="sm" len="sm"/>
                      <a:tailEnd type="none" w="sm" len="sm"/>
                    </a:lnL>
                    <a:lnR w="9525" cap="flat" cmpd="sng">
                      <a:solidFill>
                        <a:schemeClr val="accent5"/>
                      </a:solidFill>
                      <a:prstDash val="solid"/>
                      <a:round/>
                      <a:headEnd type="none" w="sm" len="sm"/>
                      <a:tailEnd type="none" w="sm" len="sm"/>
                    </a:lnR>
                    <a:lnT w="9525" cap="flat" cmpd="sng">
                      <a:solidFill>
                        <a:schemeClr val="accent5"/>
                      </a:solidFill>
                      <a:prstDash val="solid"/>
                      <a:round/>
                      <a:headEnd type="none" w="sm" len="sm"/>
                      <a:tailEnd type="none" w="sm" len="sm"/>
                    </a:lnT>
                    <a:lnB w="9525"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dirty="0">
                        <a:latin typeface="Verdana"/>
                        <a:ea typeface="Verdana"/>
                        <a:cs typeface="Verdana"/>
                        <a:sym typeface="Verdana"/>
                      </a:endParaRPr>
                    </a:p>
                  </a:txBody>
                  <a:tcPr marL="68575" marR="68575" marT="0" marB="0" anchor="ctr">
                    <a:lnL w="9525" cap="flat" cmpd="sng">
                      <a:solidFill>
                        <a:schemeClr val="accent5"/>
                      </a:solidFill>
                      <a:prstDash val="solid"/>
                      <a:round/>
                      <a:headEnd type="none" w="sm" len="sm"/>
                      <a:tailEnd type="none" w="sm" len="sm"/>
                    </a:lnL>
                    <a:lnR w="9525" cap="flat" cmpd="sng">
                      <a:solidFill>
                        <a:schemeClr val="accent5"/>
                      </a:solidFill>
                      <a:prstDash val="solid"/>
                      <a:round/>
                      <a:headEnd type="none" w="sm" len="sm"/>
                      <a:tailEnd type="none" w="sm" len="sm"/>
                    </a:lnR>
                    <a:lnT w="9525" cap="flat" cmpd="sng">
                      <a:solidFill>
                        <a:schemeClr val="accent5"/>
                      </a:solidFill>
                      <a:prstDash val="solid"/>
                      <a:round/>
                      <a:headEnd type="none" w="sm" len="sm"/>
                      <a:tailEnd type="none" w="sm" len="sm"/>
                    </a:lnT>
                    <a:lnB w="9525" cap="flat" cmpd="sng">
                      <a:solidFill>
                        <a:schemeClr val="accent5"/>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372" name="Google Shape;372;p12"/>
          <p:cNvSpPr txBox="1">
            <a:spLocks noGrp="1"/>
          </p:cNvSpPr>
          <p:nvPr>
            <p:ph type="ftr" idx="11"/>
          </p:nvPr>
        </p:nvSpPr>
        <p:spPr>
          <a:xfrm>
            <a:off x="0" y="6492875"/>
            <a:ext cx="3991705"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©2020-2025 Light of the World Learning</a:t>
            </a:r>
            <a:endParaRPr dirty="0"/>
          </a:p>
        </p:txBody>
      </p:sp>
      <p:sp>
        <p:nvSpPr>
          <p:cNvPr id="373" name="Google Shape;373;p12"/>
          <p:cNvSpPr txBox="1"/>
          <p:nvPr/>
        </p:nvSpPr>
        <p:spPr>
          <a:xfrm>
            <a:off x="282279" y="78286"/>
            <a:ext cx="12192000" cy="769500"/>
          </a:xfrm>
          <a:prstGeom prst="rect">
            <a:avLst/>
          </a:prstGeom>
          <a:noFill/>
          <a:ln>
            <a:noFill/>
          </a:ln>
        </p:spPr>
        <p:txBody>
          <a:bodyPr spcFirstLastPara="1" wrap="square" lIns="91425" tIns="45700" rIns="91425" bIns="45700" anchor="t" anchorCtr="0">
            <a:noAutofit/>
          </a:bodyPr>
          <a:lstStyle/>
          <a:p>
            <a:pPr marL="0" marR="0" lvl="0" indent="0" rtl="0">
              <a:lnSpc>
                <a:spcPct val="100000"/>
              </a:lnSpc>
              <a:spcBef>
                <a:spcPts val="0"/>
              </a:spcBef>
              <a:spcAft>
                <a:spcPts val="0"/>
              </a:spcAft>
              <a:buClr>
                <a:srgbClr val="000000"/>
              </a:buClr>
              <a:buSzPts val="4400"/>
              <a:buFont typeface="Arial"/>
              <a:buNone/>
            </a:pPr>
            <a:r>
              <a:rPr lang="en-US" sz="3200" b="1" i="0" u="none" strike="noStrike" cap="none" dirty="0">
                <a:solidFill>
                  <a:schemeClr val="dk1"/>
                </a:solidFill>
                <a:latin typeface="Verdana"/>
                <a:ea typeface="Verdana"/>
                <a:cs typeface="Verdana"/>
                <a:sym typeface="Verdana"/>
              </a:rPr>
              <a:t>The </a:t>
            </a:r>
            <a:r>
              <a:rPr lang="en-US" sz="3200" b="1" dirty="0">
                <a:solidFill>
                  <a:schemeClr val="dk1"/>
                </a:solidFill>
                <a:latin typeface="Verdana"/>
                <a:ea typeface="Verdana"/>
                <a:cs typeface="Verdana"/>
                <a:sym typeface="Verdana"/>
              </a:rPr>
              <a:t>p</a:t>
            </a:r>
            <a:r>
              <a:rPr lang="en-US" sz="3200" b="1" i="0" u="none" strike="noStrike" cap="none" dirty="0">
                <a:solidFill>
                  <a:schemeClr val="dk1"/>
                </a:solidFill>
                <a:latin typeface="Verdana"/>
                <a:ea typeface="Verdana"/>
                <a:cs typeface="Verdana"/>
                <a:sym typeface="Verdana"/>
              </a:rPr>
              <a:t>refix </a:t>
            </a:r>
            <a:r>
              <a:rPr lang="en-US" sz="3200" b="1" i="0" u="none" strike="noStrike" cap="none" dirty="0">
                <a:solidFill>
                  <a:schemeClr val="accent1"/>
                </a:solidFill>
                <a:latin typeface="Verdana"/>
                <a:ea typeface="Verdana"/>
                <a:cs typeface="Verdana"/>
                <a:sym typeface="Verdana"/>
              </a:rPr>
              <a:t>under-</a:t>
            </a:r>
            <a:r>
              <a:rPr lang="en-US" sz="3200" b="1" i="0" u="none" strike="noStrike" cap="none" dirty="0">
                <a:solidFill>
                  <a:schemeClr val="dk1"/>
                </a:solidFill>
                <a:latin typeface="Verdana"/>
                <a:ea typeface="Verdana"/>
                <a:cs typeface="Verdana"/>
                <a:sym typeface="Verdana"/>
              </a:rPr>
              <a:t> can mean “</a:t>
            </a:r>
            <a:r>
              <a:rPr lang="en-US" sz="3200" b="1" dirty="0">
                <a:solidFill>
                  <a:schemeClr val="dk1"/>
                </a:solidFill>
                <a:latin typeface="Verdana"/>
                <a:ea typeface="Verdana"/>
                <a:cs typeface="Verdana"/>
                <a:sym typeface="Verdana"/>
              </a:rPr>
              <a:t>n</a:t>
            </a:r>
            <a:r>
              <a:rPr lang="en-US" sz="3200" b="1" i="0" u="none" strike="noStrike" cap="none" dirty="0">
                <a:solidFill>
                  <a:schemeClr val="dk1"/>
                </a:solidFill>
                <a:latin typeface="Verdana"/>
                <a:ea typeface="Verdana"/>
                <a:cs typeface="Verdana"/>
                <a:sym typeface="Verdana"/>
              </a:rPr>
              <a:t>ot </a:t>
            </a:r>
            <a:r>
              <a:rPr lang="en-US" sz="3200" b="1" dirty="0">
                <a:solidFill>
                  <a:schemeClr val="dk1"/>
                </a:solidFill>
                <a:latin typeface="Verdana"/>
                <a:ea typeface="Verdana"/>
                <a:cs typeface="Verdana"/>
                <a:sym typeface="Verdana"/>
              </a:rPr>
              <a:t>e</a:t>
            </a:r>
            <a:r>
              <a:rPr lang="en-US" sz="3200" b="1" i="0" u="none" strike="noStrike" cap="none" dirty="0">
                <a:solidFill>
                  <a:schemeClr val="dk1"/>
                </a:solidFill>
                <a:latin typeface="Verdana"/>
                <a:ea typeface="Verdana"/>
                <a:cs typeface="Verdana"/>
                <a:sym typeface="Verdana"/>
              </a:rPr>
              <a:t>nough;” </a:t>
            </a:r>
            <a:r>
              <a:rPr lang="en-US" sz="3200" b="1" i="0" u="none" strike="noStrike" cap="none" dirty="0">
                <a:solidFill>
                  <a:schemeClr val="accent1"/>
                </a:solidFill>
                <a:latin typeface="Verdana"/>
                <a:ea typeface="Verdana"/>
                <a:cs typeface="Verdana"/>
                <a:sym typeface="Verdana"/>
              </a:rPr>
              <a:t>over-</a:t>
            </a:r>
            <a:r>
              <a:rPr lang="en-US" sz="3200" b="1" i="0" u="none" strike="noStrike" cap="none" dirty="0">
                <a:solidFill>
                  <a:schemeClr val="dk1"/>
                </a:solidFill>
                <a:latin typeface="Verdana"/>
                <a:ea typeface="Verdana"/>
                <a:cs typeface="Verdana"/>
                <a:sym typeface="Verdana"/>
              </a:rPr>
              <a:t>  can </a:t>
            </a:r>
            <a:r>
              <a:rPr lang="en-US" sz="3200" b="1" dirty="0">
                <a:solidFill>
                  <a:schemeClr val="dk1"/>
                </a:solidFill>
                <a:latin typeface="Verdana"/>
                <a:ea typeface="Verdana"/>
                <a:cs typeface="Verdana"/>
                <a:sym typeface="Verdana"/>
              </a:rPr>
              <a:t>m</a:t>
            </a:r>
            <a:r>
              <a:rPr lang="en-US" sz="3200" b="1" i="0" u="none" strike="noStrike" cap="none" dirty="0">
                <a:solidFill>
                  <a:schemeClr val="dk1"/>
                </a:solidFill>
                <a:latin typeface="Verdana"/>
                <a:ea typeface="Verdana"/>
                <a:cs typeface="Verdana"/>
                <a:sym typeface="Verdana"/>
              </a:rPr>
              <a:t>ean “</a:t>
            </a:r>
            <a:r>
              <a:rPr lang="en-US" sz="3200" b="1" dirty="0">
                <a:solidFill>
                  <a:schemeClr val="dk1"/>
                </a:solidFill>
                <a:latin typeface="Verdana"/>
                <a:ea typeface="Verdana"/>
                <a:cs typeface="Verdana"/>
                <a:sym typeface="Verdana"/>
              </a:rPr>
              <a:t>t</a:t>
            </a:r>
            <a:r>
              <a:rPr lang="en-US" sz="3200" b="1" i="0" u="none" strike="noStrike" cap="none" dirty="0">
                <a:solidFill>
                  <a:schemeClr val="dk1"/>
                </a:solidFill>
                <a:latin typeface="Verdana"/>
                <a:ea typeface="Verdana"/>
                <a:cs typeface="Verdana"/>
                <a:sym typeface="Verdana"/>
              </a:rPr>
              <a:t>oo </a:t>
            </a:r>
            <a:r>
              <a:rPr lang="en-US" sz="3200" b="1" dirty="0">
                <a:solidFill>
                  <a:schemeClr val="dk1"/>
                </a:solidFill>
                <a:latin typeface="Verdana"/>
                <a:ea typeface="Verdana"/>
                <a:cs typeface="Verdana"/>
                <a:sym typeface="Verdana"/>
              </a:rPr>
              <a:t>m</a:t>
            </a:r>
            <a:r>
              <a:rPr lang="en-US" sz="3200" b="1" i="0" u="none" strike="noStrike" cap="none" dirty="0">
                <a:solidFill>
                  <a:schemeClr val="dk1"/>
                </a:solidFill>
                <a:latin typeface="Verdana"/>
                <a:ea typeface="Verdana"/>
                <a:cs typeface="Verdana"/>
                <a:sym typeface="Verdana"/>
              </a:rPr>
              <a:t>uch.”</a:t>
            </a:r>
            <a:endParaRPr sz="3200" b="1" i="0" u="none" strike="noStrike" cap="none" dirty="0">
              <a:solidFill>
                <a:schemeClr val="dk1"/>
              </a:solidFill>
              <a:latin typeface="Verdana"/>
              <a:ea typeface="Verdana"/>
              <a:cs typeface="Verdana"/>
              <a:sym typeface="Verdana"/>
            </a:endParaRPr>
          </a:p>
        </p:txBody>
      </p:sp>
      <p:sp>
        <p:nvSpPr>
          <p:cNvPr id="374" name="Google Shape;374;p12"/>
          <p:cNvSpPr txBox="1"/>
          <p:nvPr/>
        </p:nvSpPr>
        <p:spPr>
          <a:xfrm>
            <a:off x="559250" y="5406490"/>
            <a:ext cx="11254200" cy="1501200"/>
          </a:xfrm>
          <a:prstGeom prst="rect">
            <a:avLst/>
          </a:prstGeom>
          <a:noFill/>
          <a:ln>
            <a:noFill/>
          </a:ln>
        </p:spPr>
        <p:txBody>
          <a:bodyPr spcFirstLastPara="1" wrap="square" lIns="91425" tIns="45700" rIns="91425" bIns="45700" anchor="t" anchorCtr="0">
            <a:noAutofit/>
          </a:bodyPr>
          <a:lstStyle/>
          <a:p>
            <a:pPr lvl="0">
              <a:buClr>
                <a:schemeClr val="dk1"/>
              </a:buClr>
              <a:buSzPts val="2800"/>
            </a:pPr>
            <a:r>
              <a:rPr lang="en-US" sz="2800" dirty="0">
                <a:solidFill>
                  <a:schemeClr val="accent5"/>
                </a:solidFill>
                <a:latin typeface="Verdana"/>
                <a:ea typeface="Verdana"/>
                <a:cs typeface="Verdana"/>
                <a:sym typeface="Verdana"/>
              </a:rPr>
              <a:t>4. </a:t>
            </a:r>
            <a:r>
              <a:rPr lang="en-US" sz="2800" b="0" i="0" u="none" strike="noStrike" cap="none" dirty="0">
                <a:solidFill>
                  <a:schemeClr val="dk1"/>
                </a:solidFill>
                <a:latin typeface="Verdana"/>
                <a:ea typeface="Verdana"/>
                <a:cs typeface="Verdana"/>
                <a:sym typeface="Verdana"/>
              </a:rPr>
              <a:t>I think the bank is understaffed. They need more tellers.</a:t>
            </a:r>
          </a:p>
          <a:p>
            <a:pPr lvl="0">
              <a:buClr>
                <a:schemeClr val="dk1"/>
              </a:buClr>
              <a:buSzPts val="2800"/>
            </a:pPr>
            <a:endParaRPr sz="300" b="0" i="0" u="none" strike="noStrike" cap="none" dirty="0">
              <a:solidFill>
                <a:schemeClr val="dk1"/>
              </a:solidFill>
              <a:latin typeface="Verdana"/>
              <a:ea typeface="Verdana"/>
              <a:cs typeface="Verdana"/>
              <a:sym typeface="Verdana"/>
            </a:endParaRPr>
          </a:p>
          <a:p>
            <a:pPr lvl="0">
              <a:buClr>
                <a:schemeClr val="dk1"/>
              </a:buClr>
              <a:buSzPts val="2800"/>
            </a:pPr>
            <a:r>
              <a:rPr lang="en-US" sz="2800" dirty="0">
                <a:solidFill>
                  <a:schemeClr val="accent5"/>
                </a:solidFill>
                <a:latin typeface="Verdana"/>
                <a:ea typeface="Verdana"/>
                <a:cs typeface="Verdana"/>
                <a:sym typeface="Verdana"/>
              </a:rPr>
              <a:t>5. </a:t>
            </a:r>
            <a:r>
              <a:rPr lang="en-US" sz="2800" b="0" i="0" u="none" strike="noStrike" cap="none" dirty="0">
                <a:solidFill>
                  <a:schemeClr val="dk1"/>
                </a:solidFill>
                <a:latin typeface="Verdana"/>
                <a:ea typeface="Verdana"/>
                <a:cs typeface="Verdana"/>
                <a:sym typeface="Verdana"/>
              </a:rPr>
              <a:t>She overcooked the chicken and now it is too dry.</a:t>
            </a:r>
            <a:endParaRPr sz="2800" b="0" i="0" u="none" strike="noStrike" cap="none" dirty="0">
              <a:solidFill>
                <a:schemeClr val="dk1"/>
              </a:solidFill>
              <a:latin typeface="Verdana"/>
              <a:ea typeface="Verdana"/>
              <a:cs typeface="Verdana"/>
              <a:sym typeface="Verdana"/>
            </a:endParaRPr>
          </a:p>
        </p:txBody>
      </p:sp>
      <p:sp>
        <p:nvSpPr>
          <p:cNvPr id="375" name="Google Shape;375;p12"/>
          <p:cNvSpPr txBox="1">
            <a:spLocks noGrp="1"/>
          </p:cNvSpPr>
          <p:nvPr>
            <p:ph type="sldNum" idx="12"/>
          </p:nvPr>
        </p:nvSpPr>
        <p:spPr>
          <a:xfrm>
            <a:off x="8610600" y="6492874"/>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800"/>
              <a:t>16</a:t>
            </a:fld>
            <a:endParaRPr sz="1800"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41769"/>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632"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graphicFrame>
        <p:nvGraphicFramePr>
          <p:cNvPr id="382" name="Google Shape;382;p13"/>
          <p:cNvGraphicFramePr/>
          <p:nvPr>
            <p:extLst>
              <p:ext uri="{D42A27DB-BD31-4B8C-83A1-F6EECF244321}">
                <p14:modId xmlns:p14="http://schemas.microsoft.com/office/powerpoint/2010/main" val="2575399235"/>
              </p:ext>
            </p:extLst>
          </p:nvPr>
        </p:nvGraphicFramePr>
        <p:xfrm>
          <a:off x="340075" y="1360199"/>
          <a:ext cx="11511849" cy="4425888"/>
        </p:xfrm>
        <a:graphic>
          <a:graphicData uri="http://schemas.openxmlformats.org/drawingml/2006/table">
            <a:tbl>
              <a:tblPr>
                <a:noFill/>
                <a:tableStyleId>{A2B85DEC-5D54-4EAA-83AE-1376579102CC}</a:tableStyleId>
              </a:tblPr>
              <a:tblGrid>
                <a:gridCol w="3837283">
                  <a:extLst>
                    <a:ext uri="{9D8B030D-6E8A-4147-A177-3AD203B41FA5}">
                      <a16:colId xmlns:a16="http://schemas.microsoft.com/office/drawing/2014/main" val="20000"/>
                    </a:ext>
                  </a:extLst>
                </a:gridCol>
                <a:gridCol w="3837283">
                  <a:extLst>
                    <a:ext uri="{9D8B030D-6E8A-4147-A177-3AD203B41FA5}">
                      <a16:colId xmlns:a16="http://schemas.microsoft.com/office/drawing/2014/main" val="20001"/>
                    </a:ext>
                  </a:extLst>
                </a:gridCol>
                <a:gridCol w="3837283">
                  <a:extLst>
                    <a:ext uri="{9D8B030D-6E8A-4147-A177-3AD203B41FA5}">
                      <a16:colId xmlns:a16="http://schemas.microsoft.com/office/drawing/2014/main" val="20002"/>
                    </a:ext>
                  </a:extLst>
                </a:gridCol>
              </a:tblGrid>
              <a:tr h="732708">
                <a:tc>
                  <a:txBody>
                    <a:bodyPr/>
                    <a:lstStyle/>
                    <a:p>
                      <a:pPr marL="0" marR="0" lvl="0" indent="0" algn="l" defTabSz="914400" rtl="0" eaLnBrk="1" fontAlgn="auto" latinLnBrk="0" hangingPunct="1">
                        <a:lnSpc>
                          <a:spcPct val="107000"/>
                        </a:lnSpc>
                        <a:spcBef>
                          <a:spcPts val="0"/>
                        </a:spcBef>
                        <a:spcAft>
                          <a:spcPts val="0"/>
                        </a:spcAft>
                        <a:buClr>
                          <a:srgbClr val="000000"/>
                        </a:buClr>
                        <a:buSzPts val="2800"/>
                        <a:buFont typeface="Arial"/>
                        <a:buNone/>
                        <a:tabLst/>
                        <a:defRPr/>
                      </a:pPr>
                      <a:r>
                        <a:rPr lang="en-US" sz="2800" b="1" u="none" strike="noStrike" cap="none" dirty="0">
                          <a:solidFill>
                            <a:schemeClr val="accent5"/>
                          </a:solidFill>
                          <a:latin typeface="Verdana"/>
                          <a:ea typeface="Verdana"/>
                          <a:cs typeface="Verdana"/>
                          <a:sym typeface="Verdana"/>
                        </a:rPr>
                        <a:t>A. </a:t>
                      </a:r>
                      <a:r>
                        <a:rPr lang="en-US" sz="4400" u="none" strike="noStrike" cap="none" dirty="0">
                          <a:solidFill>
                            <a:srgbClr val="000000"/>
                          </a:solidFill>
                          <a:latin typeface="Verdana"/>
                          <a:ea typeface="Verdana"/>
                          <a:cs typeface="Verdana"/>
                          <a:sym typeface="Verdana"/>
                        </a:rPr>
                        <a:t>- </a:t>
                      </a:r>
                      <a:r>
                        <a:rPr lang="en-US" sz="4400" b="1" u="none" strike="noStrike" cap="none" dirty="0">
                          <a:solidFill>
                            <a:srgbClr val="000000"/>
                          </a:solidFill>
                          <a:latin typeface="Verdana"/>
                          <a:ea typeface="Verdana"/>
                          <a:cs typeface="Verdana"/>
                          <a:sym typeface="Verdana"/>
                        </a:rPr>
                        <a:t>▔</a:t>
                      </a:r>
                      <a:endParaRPr lang="en-US" sz="4400" b="0" i="0" u="none" strike="noStrike" cap="none" dirty="0">
                        <a:latin typeface="Verdana"/>
                        <a:ea typeface="Verdana"/>
                        <a:cs typeface="Verdana"/>
                        <a:sym typeface="Verdana"/>
                      </a:endParaRPr>
                    </a:p>
                  </a:txBody>
                  <a:tcPr marL="68575" marR="68575" marT="0" marB="0">
                    <a:lnL w="12700" cap="flat" cmpd="sng">
                      <a:solidFill>
                        <a:srgbClr val="4A86E8"/>
                      </a:solidFill>
                      <a:prstDash val="solid"/>
                      <a:round/>
                      <a:headEnd type="none" w="sm" len="sm"/>
                      <a:tailEnd type="none" w="sm" len="sm"/>
                    </a:lnL>
                    <a:lnR w="12700" cap="flat" cmpd="sng">
                      <a:solidFill>
                        <a:srgbClr val="4A86E8"/>
                      </a:solidFill>
                      <a:prstDash val="solid"/>
                      <a:round/>
                      <a:headEnd type="none" w="sm" len="sm"/>
                      <a:tailEnd type="none" w="sm" len="sm"/>
                    </a:lnR>
                    <a:lnT w="12700"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solidFill>
                      <a:srgbClr val="C9DAF8"/>
                    </a:solidFill>
                  </a:tcPr>
                </a:tc>
                <a:tc>
                  <a:txBody>
                    <a:bodyPr/>
                    <a:lstStyle/>
                    <a:p>
                      <a:pPr marL="0" marR="0" lvl="0" indent="0" algn="l" defTabSz="914400" rtl="0" eaLnBrk="1" fontAlgn="auto" latinLnBrk="0" hangingPunct="1">
                        <a:lnSpc>
                          <a:spcPct val="107000"/>
                        </a:lnSpc>
                        <a:spcBef>
                          <a:spcPts val="0"/>
                        </a:spcBef>
                        <a:spcAft>
                          <a:spcPts val="0"/>
                        </a:spcAft>
                        <a:buClr>
                          <a:srgbClr val="000000"/>
                        </a:buClr>
                        <a:buSzPts val="2800"/>
                        <a:buFont typeface="Arial"/>
                        <a:buNone/>
                        <a:tabLst/>
                        <a:defRPr/>
                      </a:pPr>
                      <a:r>
                        <a:rPr lang="en-US" sz="2800" b="1" u="none" strike="noStrike" cap="none" dirty="0">
                          <a:solidFill>
                            <a:schemeClr val="accent5"/>
                          </a:solidFill>
                          <a:latin typeface="Verdana"/>
                          <a:ea typeface="Verdana"/>
                          <a:cs typeface="Verdana"/>
                          <a:sym typeface="Verdana"/>
                        </a:rPr>
                        <a:t>B. </a:t>
                      </a:r>
                      <a:r>
                        <a:rPr kumimoji="0" lang="en-US" sz="4400" b="0" i="0" u="none" strike="noStrike" kern="0" cap="none" spc="0" normalizeH="0" baseline="0" noProof="0" dirty="0">
                          <a:ln>
                            <a:noFill/>
                          </a:ln>
                          <a:solidFill>
                            <a:srgbClr val="000000"/>
                          </a:solidFill>
                          <a:effectLst/>
                          <a:uLnTx/>
                          <a:uFillTx/>
                          <a:latin typeface="Verdana"/>
                          <a:ea typeface="Verdana"/>
                          <a:cs typeface="Verdana"/>
                          <a:sym typeface="Verdana"/>
                        </a:rPr>
                        <a:t>- </a:t>
                      </a:r>
                      <a:r>
                        <a:rPr kumimoji="0" lang="en-US" sz="4400" b="1" i="0" u="none" strike="noStrike" kern="0" cap="none" spc="0" normalizeH="0" baseline="0" noProof="0" dirty="0">
                          <a:ln>
                            <a:noFill/>
                          </a:ln>
                          <a:solidFill>
                            <a:srgbClr val="000000"/>
                          </a:solidFill>
                          <a:effectLst/>
                          <a:uLnTx/>
                          <a:uFillTx/>
                          <a:latin typeface="Verdana"/>
                          <a:ea typeface="Verdana"/>
                          <a:cs typeface="Verdana"/>
                          <a:sym typeface="Verdana"/>
                        </a:rPr>
                        <a:t>▔ </a:t>
                      </a:r>
                      <a:r>
                        <a:rPr kumimoji="0" lang="en-US" sz="4400" b="0" i="0" u="none" strike="noStrike" kern="0" cap="none" spc="0" normalizeH="0" baseline="0" noProof="0" dirty="0">
                          <a:ln>
                            <a:noFill/>
                          </a:ln>
                          <a:solidFill>
                            <a:srgbClr val="000000"/>
                          </a:solidFill>
                          <a:effectLst/>
                          <a:uLnTx/>
                          <a:uFillTx/>
                          <a:latin typeface="Verdana"/>
                          <a:ea typeface="Verdana"/>
                          <a:cs typeface="Verdana"/>
                          <a:sym typeface="Verdana"/>
                        </a:rPr>
                        <a:t>- </a:t>
                      </a:r>
                      <a:endParaRPr sz="4400" b="1" i="0" u="none" strike="noStrike" cap="none" dirty="0">
                        <a:latin typeface="Verdana"/>
                        <a:ea typeface="Verdana"/>
                        <a:cs typeface="Verdana"/>
                        <a:sym typeface="Verdana"/>
                      </a:endParaRPr>
                    </a:p>
                  </a:txBody>
                  <a:tcPr marL="68575" marR="68575" marT="0" marB="0">
                    <a:lnL w="12700" cap="flat" cmpd="sng">
                      <a:solidFill>
                        <a:srgbClr val="4A86E8"/>
                      </a:solidFill>
                      <a:prstDash val="solid"/>
                      <a:round/>
                      <a:headEnd type="none" w="sm" len="sm"/>
                      <a:tailEnd type="none" w="sm" len="sm"/>
                    </a:lnL>
                    <a:lnR w="12700" cap="flat" cmpd="sng">
                      <a:solidFill>
                        <a:srgbClr val="4A86E8"/>
                      </a:solidFill>
                      <a:prstDash val="solid"/>
                      <a:round/>
                      <a:headEnd type="none" w="sm" len="sm"/>
                      <a:tailEnd type="none" w="sm" len="sm"/>
                    </a:lnR>
                    <a:lnT w="12700"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solidFill>
                      <a:srgbClr val="C9DAF8"/>
                    </a:solidFill>
                  </a:tcPr>
                </a:tc>
                <a:tc>
                  <a:txBody>
                    <a:bodyPr/>
                    <a:lstStyle/>
                    <a:p>
                      <a:pPr marL="0" marR="0" lvl="0" indent="0" algn="l" rtl="0">
                        <a:lnSpc>
                          <a:spcPct val="107000"/>
                        </a:lnSpc>
                        <a:spcBef>
                          <a:spcPts val="0"/>
                        </a:spcBef>
                        <a:spcAft>
                          <a:spcPts val="0"/>
                        </a:spcAft>
                        <a:buClr>
                          <a:srgbClr val="000000"/>
                        </a:buClr>
                        <a:buSzPts val="2800"/>
                        <a:buFont typeface="Arial"/>
                        <a:buNone/>
                      </a:pPr>
                      <a:r>
                        <a:rPr lang="en-US" sz="2800" b="1" u="none" strike="noStrike" cap="none" dirty="0">
                          <a:solidFill>
                            <a:schemeClr val="accent5"/>
                          </a:solidFill>
                          <a:latin typeface="Verdana"/>
                          <a:ea typeface="Verdana"/>
                          <a:cs typeface="Verdana"/>
                          <a:sym typeface="Verdana"/>
                        </a:rPr>
                        <a:t>C.</a:t>
                      </a:r>
                      <a:r>
                        <a:rPr lang="en-US" sz="2800" b="1" u="none" strike="noStrike" cap="none" dirty="0">
                          <a:latin typeface="Verdana"/>
                          <a:ea typeface="Verdana"/>
                          <a:cs typeface="Verdana"/>
                          <a:sym typeface="Verdana"/>
                        </a:rPr>
                        <a:t> </a:t>
                      </a:r>
                      <a:r>
                        <a:rPr lang="en-US" sz="4400" b="1" u="none" strike="noStrike" cap="none" dirty="0">
                          <a:solidFill>
                            <a:srgbClr val="000000"/>
                          </a:solidFill>
                          <a:latin typeface="Verdana"/>
                          <a:ea typeface="Verdana"/>
                          <a:cs typeface="Verdana"/>
                          <a:sym typeface="Verdana"/>
                        </a:rPr>
                        <a:t>▔</a:t>
                      </a:r>
                      <a:r>
                        <a:rPr lang="en-US" sz="4400" u="none" strike="noStrike" cap="none" dirty="0">
                          <a:solidFill>
                            <a:srgbClr val="000000"/>
                          </a:solidFill>
                          <a:latin typeface="Verdana"/>
                          <a:ea typeface="Verdana"/>
                          <a:cs typeface="Verdana"/>
                          <a:sym typeface="Verdana"/>
                        </a:rPr>
                        <a:t>- </a:t>
                      </a:r>
                      <a:endParaRPr sz="4400" b="1" i="0" u="none" strike="noStrike" cap="none" dirty="0">
                        <a:solidFill>
                          <a:schemeClr val="dk1"/>
                        </a:solidFill>
                        <a:latin typeface="Verdana"/>
                        <a:ea typeface="Verdana"/>
                        <a:cs typeface="Verdana"/>
                        <a:sym typeface="Verdana"/>
                      </a:endParaRPr>
                    </a:p>
                  </a:txBody>
                  <a:tcPr marL="68575" marR="68575" marT="0" marB="0">
                    <a:lnL w="12700" cap="flat" cmpd="sng">
                      <a:solidFill>
                        <a:srgbClr val="4A86E8"/>
                      </a:solidFill>
                      <a:prstDash val="solid"/>
                      <a:round/>
                      <a:headEnd type="none" w="sm" len="sm"/>
                      <a:tailEnd type="none" w="sm" len="sm"/>
                    </a:lnL>
                    <a:lnR w="12700" cap="flat" cmpd="sng">
                      <a:solidFill>
                        <a:srgbClr val="4A86E8"/>
                      </a:solidFill>
                      <a:prstDash val="solid"/>
                      <a:round/>
                      <a:headEnd type="none" w="sm" len="sm"/>
                      <a:tailEnd type="none" w="sm" len="sm"/>
                    </a:lnR>
                    <a:lnT w="12700"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solidFill>
                      <a:srgbClr val="C9DAF8"/>
                    </a:solidFill>
                  </a:tcPr>
                </a:tc>
                <a:extLst>
                  <a:ext uri="{0D108BD9-81ED-4DB2-BD59-A6C34878D82A}">
                    <a16:rowId xmlns:a16="http://schemas.microsoft.com/office/drawing/2014/main" val="10000"/>
                  </a:ext>
                </a:extLst>
              </a:tr>
              <a:tr h="923295">
                <a:tc>
                  <a:txBody>
                    <a:bodyPr/>
                    <a:lstStyle/>
                    <a:p>
                      <a:pPr marL="0" marR="0" lvl="0" indent="0" algn="l" rtl="0">
                        <a:lnSpc>
                          <a:spcPct val="100000"/>
                        </a:lnSpc>
                        <a:spcBef>
                          <a:spcPts val="0"/>
                        </a:spcBef>
                        <a:spcAft>
                          <a:spcPts val="0"/>
                        </a:spcAft>
                        <a:buClr>
                          <a:srgbClr val="000000"/>
                        </a:buClr>
                        <a:buSzPts val="2800"/>
                        <a:buFont typeface="Arial"/>
                        <a:buNone/>
                      </a:pPr>
                      <a:r>
                        <a:rPr lang="en-US" sz="2800" dirty="0">
                          <a:solidFill>
                            <a:schemeClr val="dk1"/>
                          </a:solidFill>
                          <a:latin typeface="Verdana"/>
                          <a:ea typeface="Verdana"/>
                          <a:cs typeface="Verdana"/>
                          <a:sym typeface="Verdana"/>
                        </a:rPr>
                        <a:t>w</a:t>
                      </a:r>
                      <a:r>
                        <a:rPr lang="en-US" sz="2800" u="none" strike="noStrike" cap="none" dirty="0">
                          <a:solidFill>
                            <a:schemeClr val="dk1"/>
                          </a:solidFill>
                          <a:latin typeface="Verdana"/>
                          <a:ea typeface="Verdana"/>
                          <a:cs typeface="Verdana"/>
                          <a:sym typeface="Verdana"/>
                        </a:rPr>
                        <a:t>ithdraw</a:t>
                      </a:r>
                      <a:endParaRPr sz="2800" u="none" strike="noStrike" cap="none" dirty="0">
                        <a:solidFill>
                          <a:schemeClr val="dk1"/>
                        </a:solidFill>
                        <a:latin typeface="Verdana"/>
                        <a:ea typeface="Verdana"/>
                        <a:cs typeface="Verdana"/>
                        <a:sym typeface="Verdana"/>
                      </a:endParaRPr>
                    </a:p>
                  </a:txBody>
                  <a:tcPr marL="68575" marR="68575"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a:solidFill>
                            <a:schemeClr val="dk1"/>
                          </a:solidFill>
                          <a:latin typeface="Verdana"/>
                          <a:ea typeface="Verdana"/>
                          <a:cs typeface="Verdana"/>
                          <a:sym typeface="Verdana"/>
                        </a:rPr>
                        <a:t>d</a:t>
                      </a:r>
                      <a:r>
                        <a:rPr lang="en-US" sz="2800" u="none" strike="noStrike" cap="none">
                          <a:solidFill>
                            <a:schemeClr val="dk1"/>
                          </a:solidFill>
                          <a:latin typeface="Verdana"/>
                          <a:ea typeface="Verdana"/>
                          <a:cs typeface="Verdana"/>
                          <a:sym typeface="Verdana"/>
                        </a:rPr>
                        <a:t>efensive</a:t>
                      </a:r>
                      <a:endParaRPr sz="2800" u="none" strike="noStrike" cap="none">
                        <a:solidFill>
                          <a:schemeClr val="dk1"/>
                        </a:solidFill>
                        <a:latin typeface="Verdana"/>
                        <a:ea typeface="Verdana"/>
                        <a:cs typeface="Verdana"/>
                        <a:sym typeface="Verdana"/>
                      </a:endParaRPr>
                    </a:p>
                  </a:txBody>
                  <a:tcPr marL="68575" marR="68575"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a:solidFill>
                            <a:schemeClr val="dk1"/>
                          </a:solidFill>
                          <a:latin typeface="Verdana"/>
                          <a:ea typeface="Verdana"/>
                          <a:cs typeface="Verdana"/>
                          <a:sym typeface="Verdana"/>
                        </a:rPr>
                        <a:t>b</a:t>
                      </a:r>
                      <a:r>
                        <a:rPr lang="en-US" sz="2800" u="none" strike="noStrike" cap="none">
                          <a:solidFill>
                            <a:schemeClr val="dk1"/>
                          </a:solidFill>
                          <a:latin typeface="Verdana"/>
                          <a:ea typeface="Verdana"/>
                          <a:cs typeface="Verdana"/>
                          <a:sym typeface="Verdana"/>
                        </a:rPr>
                        <a:t>anker</a:t>
                      </a:r>
                      <a:endParaRPr sz="2800" u="none" strike="noStrike" cap="none">
                        <a:solidFill>
                          <a:schemeClr val="dk1"/>
                        </a:solidFill>
                        <a:latin typeface="Verdana"/>
                        <a:ea typeface="Verdana"/>
                        <a:cs typeface="Verdana"/>
                        <a:sym typeface="Verdana"/>
                      </a:endParaRPr>
                    </a:p>
                  </a:txBody>
                  <a:tcPr marL="68575" marR="68575"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extLst>
                  <a:ext uri="{0D108BD9-81ED-4DB2-BD59-A6C34878D82A}">
                    <a16:rowId xmlns:a16="http://schemas.microsoft.com/office/drawing/2014/main" val="10001"/>
                  </a:ext>
                </a:extLst>
              </a:tr>
              <a:tr h="923295">
                <a:tc>
                  <a:txBody>
                    <a:bodyPr/>
                    <a:lstStyle/>
                    <a:p>
                      <a:pPr marL="0" marR="0" lvl="0" indent="0" algn="l" rtl="0">
                        <a:lnSpc>
                          <a:spcPct val="100000"/>
                        </a:lnSpc>
                        <a:spcBef>
                          <a:spcPts val="0"/>
                        </a:spcBef>
                        <a:spcAft>
                          <a:spcPts val="0"/>
                        </a:spcAft>
                        <a:buClr>
                          <a:srgbClr val="000000"/>
                        </a:buClr>
                        <a:buSzPts val="2800"/>
                        <a:buFont typeface="Arial"/>
                        <a:buNone/>
                      </a:pPr>
                      <a:r>
                        <a:rPr lang="en-US" sz="2800" dirty="0">
                          <a:solidFill>
                            <a:schemeClr val="dk1"/>
                          </a:solidFill>
                          <a:latin typeface="Verdana"/>
                          <a:ea typeface="Verdana"/>
                          <a:cs typeface="Verdana"/>
                          <a:sym typeface="Verdana"/>
                        </a:rPr>
                        <a:t>s</a:t>
                      </a:r>
                      <a:r>
                        <a:rPr lang="en-US" sz="2800" u="none" strike="noStrike" cap="none" dirty="0">
                          <a:solidFill>
                            <a:schemeClr val="dk1"/>
                          </a:solidFill>
                          <a:latin typeface="Verdana"/>
                          <a:ea typeface="Verdana"/>
                          <a:cs typeface="Verdana"/>
                          <a:sym typeface="Verdana"/>
                        </a:rPr>
                        <a:t>ecure</a:t>
                      </a:r>
                      <a:endParaRPr sz="2800" u="none" strike="noStrike" cap="none" dirty="0">
                        <a:solidFill>
                          <a:schemeClr val="dk1"/>
                        </a:solidFill>
                        <a:latin typeface="Verdana"/>
                        <a:ea typeface="Verdana"/>
                        <a:cs typeface="Verdana"/>
                        <a:sym typeface="Verdana"/>
                      </a:endParaRPr>
                    </a:p>
                  </a:txBody>
                  <a:tcPr marL="68575" marR="68575"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dirty="0">
                          <a:solidFill>
                            <a:schemeClr val="dk1"/>
                          </a:solidFill>
                          <a:latin typeface="Verdana"/>
                          <a:ea typeface="Verdana"/>
                          <a:cs typeface="Verdana"/>
                          <a:sym typeface="Verdana"/>
                        </a:rPr>
                        <a:t>d</a:t>
                      </a:r>
                      <a:r>
                        <a:rPr lang="en-US" sz="2800" u="none" strike="noStrike" cap="none" dirty="0">
                          <a:solidFill>
                            <a:schemeClr val="dk1"/>
                          </a:solidFill>
                          <a:latin typeface="Verdana"/>
                          <a:ea typeface="Verdana"/>
                          <a:cs typeface="Verdana"/>
                          <a:sym typeface="Verdana"/>
                        </a:rPr>
                        <a:t>eposit</a:t>
                      </a:r>
                      <a:endParaRPr sz="2800" u="none" strike="noStrike" cap="none" dirty="0">
                        <a:solidFill>
                          <a:schemeClr val="dk1"/>
                        </a:solidFill>
                        <a:latin typeface="Verdana"/>
                        <a:ea typeface="Verdana"/>
                        <a:cs typeface="Verdana"/>
                        <a:sym typeface="Verdana"/>
                      </a:endParaRPr>
                    </a:p>
                  </a:txBody>
                  <a:tcPr marL="68575" marR="68575"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dirty="0">
                          <a:solidFill>
                            <a:schemeClr val="dk1"/>
                          </a:solidFill>
                          <a:latin typeface="Verdana"/>
                          <a:ea typeface="Verdana"/>
                          <a:cs typeface="Verdana"/>
                          <a:sym typeface="Verdana"/>
                        </a:rPr>
                        <a:t>p</a:t>
                      </a:r>
                      <a:r>
                        <a:rPr lang="en-US" sz="2800" u="none" strike="noStrike" cap="none" dirty="0">
                          <a:solidFill>
                            <a:schemeClr val="dk1"/>
                          </a:solidFill>
                          <a:latin typeface="Verdana"/>
                          <a:ea typeface="Verdana"/>
                          <a:cs typeface="Verdana"/>
                          <a:sym typeface="Verdana"/>
                        </a:rPr>
                        <a:t>atient </a:t>
                      </a:r>
                      <a:endParaRPr sz="2800" u="none" strike="noStrike" cap="none" dirty="0">
                        <a:solidFill>
                          <a:schemeClr val="dk1"/>
                        </a:solidFill>
                        <a:latin typeface="Verdana"/>
                        <a:ea typeface="Verdana"/>
                        <a:cs typeface="Verdana"/>
                        <a:sym typeface="Verdana"/>
                      </a:endParaRPr>
                    </a:p>
                  </a:txBody>
                  <a:tcPr marL="68575" marR="68575"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extLst>
                  <a:ext uri="{0D108BD9-81ED-4DB2-BD59-A6C34878D82A}">
                    <a16:rowId xmlns:a16="http://schemas.microsoft.com/office/drawing/2014/main" val="10002"/>
                  </a:ext>
                </a:extLst>
              </a:tr>
              <a:tr h="923295">
                <a:tc>
                  <a:txBody>
                    <a:bodyPr/>
                    <a:lstStyle/>
                    <a:p>
                      <a:pPr marL="0" marR="0" lvl="0" indent="0" algn="l" rtl="0">
                        <a:lnSpc>
                          <a:spcPct val="100000"/>
                        </a:lnSpc>
                        <a:spcBef>
                          <a:spcPts val="0"/>
                        </a:spcBef>
                        <a:spcAft>
                          <a:spcPts val="0"/>
                        </a:spcAft>
                        <a:buClr>
                          <a:srgbClr val="000000"/>
                        </a:buClr>
                        <a:buSzPts val="2800"/>
                        <a:buFont typeface="Arial"/>
                        <a:buNone/>
                      </a:pPr>
                      <a:r>
                        <a:rPr lang="en-US" sz="2800" dirty="0">
                          <a:solidFill>
                            <a:schemeClr val="dk1"/>
                          </a:solidFill>
                          <a:latin typeface="Verdana"/>
                          <a:ea typeface="Verdana"/>
                          <a:cs typeface="Verdana"/>
                          <a:sym typeface="Verdana"/>
                        </a:rPr>
                        <a:t>e</a:t>
                      </a:r>
                      <a:r>
                        <a:rPr lang="en-US" sz="2800" u="none" strike="noStrike" cap="none" dirty="0">
                          <a:solidFill>
                            <a:schemeClr val="dk1"/>
                          </a:solidFill>
                          <a:latin typeface="Verdana"/>
                          <a:ea typeface="Verdana"/>
                          <a:cs typeface="Verdana"/>
                          <a:sym typeface="Verdana"/>
                        </a:rPr>
                        <a:t>xplain</a:t>
                      </a:r>
                      <a:endParaRPr sz="2800" u="none" strike="noStrike" cap="none" dirty="0">
                        <a:solidFill>
                          <a:schemeClr val="dk1"/>
                        </a:solidFill>
                        <a:latin typeface="Verdana"/>
                        <a:ea typeface="Verdana"/>
                        <a:cs typeface="Verdana"/>
                        <a:sym typeface="Verdana"/>
                      </a:endParaRPr>
                    </a:p>
                  </a:txBody>
                  <a:tcPr marL="68575" marR="68575"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a:solidFill>
                            <a:schemeClr val="dk1"/>
                          </a:solidFill>
                          <a:latin typeface="Verdana"/>
                          <a:ea typeface="Verdana"/>
                          <a:cs typeface="Verdana"/>
                          <a:sym typeface="Verdana"/>
                        </a:rPr>
                        <a:t>e</a:t>
                      </a:r>
                      <a:r>
                        <a:rPr lang="en-US" sz="2800" u="none" strike="noStrike" cap="none">
                          <a:solidFill>
                            <a:schemeClr val="dk1"/>
                          </a:solidFill>
                          <a:latin typeface="Verdana"/>
                          <a:ea typeface="Verdana"/>
                          <a:cs typeface="Verdana"/>
                          <a:sym typeface="Verdana"/>
                        </a:rPr>
                        <a:t>xpensive</a:t>
                      </a:r>
                      <a:endParaRPr sz="2800" u="none" strike="noStrike" cap="none">
                        <a:solidFill>
                          <a:schemeClr val="dk1"/>
                        </a:solidFill>
                        <a:latin typeface="Verdana"/>
                        <a:ea typeface="Verdana"/>
                        <a:cs typeface="Verdana"/>
                        <a:sym typeface="Verdana"/>
                      </a:endParaRPr>
                    </a:p>
                  </a:txBody>
                  <a:tcPr marL="68575" marR="68575"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a:solidFill>
                            <a:schemeClr val="dk1"/>
                          </a:solidFill>
                          <a:latin typeface="Verdana"/>
                          <a:ea typeface="Verdana"/>
                          <a:cs typeface="Verdana"/>
                          <a:sym typeface="Verdana"/>
                        </a:rPr>
                        <a:t>b</a:t>
                      </a:r>
                      <a:r>
                        <a:rPr lang="en-US" sz="2800" u="none" strike="noStrike" cap="none">
                          <a:solidFill>
                            <a:schemeClr val="dk1"/>
                          </a:solidFill>
                          <a:latin typeface="Verdana"/>
                          <a:ea typeface="Verdana"/>
                          <a:cs typeface="Verdana"/>
                          <a:sym typeface="Verdana"/>
                        </a:rPr>
                        <a:t>orrow</a:t>
                      </a:r>
                      <a:endParaRPr sz="2800" u="none" strike="noStrike" cap="none">
                        <a:solidFill>
                          <a:schemeClr val="dk1"/>
                        </a:solidFill>
                        <a:latin typeface="Verdana"/>
                        <a:ea typeface="Verdana"/>
                        <a:cs typeface="Verdana"/>
                        <a:sym typeface="Verdana"/>
                      </a:endParaRPr>
                    </a:p>
                  </a:txBody>
                  <a:tcPr marL="68575" marR="68575"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extLst>
                  <a:ext uri="{0D108BD9-81ED-4DB2-BD59-A6C34878D82A}">
                    <a16:rowId xmlns:a16="http://schemas.microsoft.com/office/drawing/2014/main" val="10003"/>
                  </a:ext>
                </a:extLst>
              </a:tr>
              <a:tr h="923295">
                <a:tc>
                  <a:txBody>
                    <a:bodyPr/>
                    <a:lstStyle/>
                    <a:p>
                      <a:pPr marL="0" marR="0" lvl="0" indent="0" algn="l" rtl="0">
                        <a:lnSpc>
                          <a:spcPct val="100000"/>
                        </a:lnSpc>
                        <a:spcBef>
                          <a:spcPts val="0"/>
                        </a:spcBef>
                        <a:spcAft>
                          <a:spcPts val="0"/>
                        </a:spcAft>
                        <a:buClr>
                          <a:srgbClr val="000000"/>
                        </a:buClr>
                        <a:buSzPts val="2800"/>
                        <a:buFont typeface="Arial"/>
                        <a:buNone/>
                      </a:pPr>
                      <a:r>
                        <a:rPr lang="en-US" sz="2800">
                          <a:solidFill>
                            <a:schemeClr val="dk1"/>
                          </a:solidFill>
                          <a:latin typeface="Verdana"/>
                          <a:ea typeface="Verdana"/>
                          <a:cs typeface="Verdana"/>
                          <a:sym typeface="Verdana"/>
                        </a:rPr>
                        <a:t>e</a:t>
                      </a:r>
                      <a:r>
                        <a:rPr lang="en-US" sz="2800" u="none" strike="noStrike" cap="none">
                          <a:solidFill>
                            <a:schemeClr val="dk1"/>
                          </a:solidFill>
                          <a:latin typeface="Verdana"/>
                          <a:ea typeface="Verdana"/>
                          <a:cs typeface="Verdana"/>
                          <a:sym typeface="Verdana"/>
                        </a:rPr>
                        <a:t>xchange</a:t>
                      </a:r>
                      <a:endParaRPr sz="2800" u="none" strike="noStrike" cap="none">
                        <a:solidFill>
                          <a:schemeClr val="dk1"/>
                        </a:solidFill>
                        <a:latin typeface="Verdana"/>
                        <a:ea typeface="Verdana"/>
                        <a:cs typeface="Verdana"/>
                        <a:sym typeface="Verdana"/>
                      </a:endParaRPr>
                    </a:p>
                  </a:txBody>
                  <a:tcPr marL="68575" marR="68575"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dirty="0">
                          <a:solidFill>
                            <a:schemeClr val="dk1"/>
                          </a:solidFill>
                          <a:latin typeface="Verdana"/>
                          <a:ea typeface="Verdana"/>
                          <a:cs typeface="Verdana"/>
                          <a:sym typeface="Verdana"/>
                        </a:rPr>
                        <a:t>e</a:t>
                      </a:r>
                      <a:r>
                        <a:rPr lang="en-US" sz="2800" u="none" strike="noStrike" cap="none" dirty="0">
                          <a:solidFill>
                            <a:schemeClr val="dk1"/>
                          </a:solidFill>
                          <a:latin typeface="Verdana"/>
                          <a:ea typeface="Verdana"/>
                          <a:cs typeface="Verdana"/>
                          <a:sym typeface="Verdana"/>
                        </a:rPr>
                        <a:t>xample</a:t>
                      </a:r>
                      <a:endParaRPr sz="2800" u="none" strike="noStrike" cap="none" dirty="0">
                        <a:solidFill>
                          <a:schemeClr val="dk1"/>
                        </a:solidFill>
                        <a:latin typeface="Verdana"/>
                        <a:ea typeface="Verdana"/>
                        <a:cs typeface="Verdana"/>
                        <a:sym typeface="Verdana"/>
                      </a:endParaRPr>
                    </a:p>
                  </a:txBody>
                  <a:tcPr marL="68575" marR="68575"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dirty="0">
                          <a:solidFill>
                            <a:schemeClr val="dk1"/>
                          </a:solidFill>
                          <a:latin typeface="Verdana"/>
                          <a:ea typeface="Verdana"/>
                          <a:cs typeface="Verdana"/>
                          <a:sym typeface="Verdana"/>
                        </a:rPr>
                        <a:t>t</a:t>
                      </a:r>
                      <a:r>
                        <a:rPr lang="en-US" sz="2800" u="none" strike="noStrike" cap="none" dirty="0">
                          <a:solidFill>
                            <a:schemeClr val="dk1"/>
                          </a:solidFill>
                          <a:latin typeface="Verdana"/>
                          <a:ea typeface="Verdana"/>
                          <a:cs typeface="Verdana"/>
                          <a:sym typeface="Verdana"/>
                        </a:rPr>
                        <a:t>eller</a:t>
                      </a:r>
                      <a:endParaRPr sz="2800" u="none" strike="noStrike" cap="none" dirty="0">
                        <a:solidFill>
                          <a:schemeClr val="dk1"/>
                        </a:solidFill>
                        <a:latin typeface="Verdana"/>
                        <a:ea typeface="Verdana"/>
                        <a:cs typeface="Verdana"/>
                        <a:sym typeface="Verdana"/>
                      </a:endParaRPr>
                    </a:p>
                  </a:txBody>
                  <a:tcPr marL="68575" marR="68575"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383" name="Google Shape;383;p13"/>
          <p:cNvSpPr txBox="1">
            <a:spLocks noGrp="1"/>
          </p:cNvSpPr>
          <p:nvPr>
            <p:ph type="ftr" idx="11"/>
          </p:nvPr>
        </p:nvSpPr>
        <p:spPr>
          <a:xfrm>
            <a:off x="426169" y="6476159"/>
            <a:ext cx="3514164"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©2020-2025 Light of the World Learning</a:t>
            </a:r>
            <a:endParaRPr dirty="0"/>
          </a:p>
        </p:txBody>
      </p:sp>
      <p:sp>
        <p:nvSpPr>
          <p:cNvPr id="384" name="Google Shape;384;p13"/>
          <p:cNvSpPr txBox="1"/>
          <p:nvPr/>
        </p:nvSpPr>
        <p:spPr>
          <a:xfrm>
            <a:off x="267774" y="306873"/>
            <a:ext cx="6914811" cy="769441"/>
          </a:xfrm>
          <a:prstGeom prst="rect">
            <a:avLst/>
          </a:prstGeom>
          <a:noFill/>
          <a:ln>
            <a:noFill/>
          </a:ln>
        </p:spPr>
        <p:txBody>
          <a:bodyPr spcFirstLastPara="1" wrap="square" lIns="91425" tIns="45700" rIns="91425" bIns="45700" anchor="t" anchorCtr="0">
            <a:noAutofit/>
          </a:bodyPr>
          <a:lstStyle/>
          <a:p>
            <a:pPr marL="0" marR="0" lvl="0" indent="0" rtl="0">
              <a:lnSpc>
                <a:spcPct val="100000"/>
              </a:lnSpc>
              <a:spcBef>
                <a:spcPts val="0"/>
              </a:spcBef>
              <a:spcAft>
                <a:spcPts val="0"/>
              </a:spcAft>
              <a:buClr>
                <a:srgbClr val="000000"/>
              </a:buClr>
              <a:buSzPts val="4400"/>
              <a:buFont typeface="Arial"/>
              <a:buNone/>
            </a:pPr>
            <a:r>
              <a:rPr lang="en-US" sz="3200" b="1" i="0" u="none" strike="noStrike" cap="none">
                <a:solidFill>
                  <a:schemeClr val="dk1"/>
                </a:solidFill>
                <a:latin typeface="Verdana"/>
                <a:ea typeface="Verdana"/>
                <a:cs typeface="Verdana"/>
                <a:sym typeface="Verdana"/>
              </a:rPr>
              <a:t>Listen and </a:t>
            </a:r>
            <a:r>
              <a:rPr lang="en-US" sz="3200" b="1">
                <a:solidFill>
                  <a:schemeClr val="dk1"/>
                </a:solidFill>
                <a:latin typeface="Verdana"/>
                <a:ea typeface="Verdana"/>
                <a:cs typeface="Verdana"/>
                <a:sym typeface="Verdana"/>
              </a:rPr>
              <a:t>r</a:t>
            </a:r>
            <a:r>
              <a:rPr lang="en-US" sz="3200" b="1" i="0" u="none" strike="noStrike" cap="none">
                <a:solidFill>
                  <a:schemeClr val="dk1"/>
                </a:solidFill>
                <a:latin typeface="Verdana"/>
                <a:ea typeface="Verdana"/>
                <a:cs typeface="Verdana"/>
                <a:sym typeface="Verdana"/>
              </a:rPr>
              <a:t>epeat.</a:t>
            </a:r>
            <a:endParaRPr sz="3200" b="1" i="0" u="none" strike="noStrike" cap="none">
              <a:solidFill>
                <a:schemeClr val="dk1"/>
              </a:solidFill>
              <a:latin typeface="Verdana"/>
              <a:ea typeface="Verdana"/>
              <a:cs typeface="Verdana"/>
              <a:sym typeface="Verdana"/>
            </a:endParaRPr>
          </a:p>
        </p:txBody>
      </p:sp>
      <p:sp>
        <p:nvSpPr>
          <p:cNvPr id="385" name="Google Shape;385;p13"/>
          <p:cNvSpPr txBox="1">
            <a:spLocks noGrp="1"/>
          </p:cNvSpPr>
          <p:nvPr>
            <p:ph type="sldNum" idx="12"/>
          </p:nvPr>
        </p:nvSpPr>
        <p:spPr>
          <a:xfrm>
            <a:off x="8610600" y="6476158"/>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800"/>
              <a:t>17</a:t>
            </a:fld>
            <a:endParaRPr sz="1800"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595"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14"/>
          <p:cNvSpPr txBox="1">
            <a:spLocks noGrp="1"/>
          </p:cNvSpPr>
          <p:nvPr>
            <p:ph type="sldNum" idx="12"/>
          </p:nvPr>
        </p:nvSpPr>
        <p:spPr>
          <a:xfrm>
            <a:off x="8574741" y="649290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sz="1800"/>
              <a:t>18</a:t>
            </a:fld>
            <a:endParaRPr sz="1800" dirty="0"/>
          </a:p>
        </p:txBody>
      </p:sp>
      <p:sp>
        <p:nvSpPr>
          <p:cNvPr id="392" name="Google Shape;392;p14"/>
          <p:cNvSpPr txBox="1"/>
          <p:nvPr/>
        </p:nvSpPr>
        <p:spPr>
          <a:xfrm>
            <a:off x="134425" y="152400"/>
            <a:ext cx="6616200" cy="2313300"/>
          </a:xfrm>
          <a:prstGeom prst="rect">
            <a:avLst/>
          </a:prstGeom>
          <a:noFill/>
          <a:ln>
            <a:noFill/>
          </a:ln>
        </p:spPr>
        <p:txBody>
          <a:bodyPr spcFirstLastPara="1" wrap="square" lIns="91425" tIns="91425" rIns="91425" bIns="91425" anchor="ctr" anchorCtr="0">
            <a:noAutofit/>
          </a:bodyPr>
          <a:lstStyle/>
          <a:p>
            <a:pPr lvl="0">
              <a:lnSpc>
                <a:spcPct val="115000"/>
              </a:lnSpc>
              <a:spcBef>
                <a:spcPts val="2400"/>
              </a:spcBef>
              <a:buSzPts val="4400"/>
            </a:pPr>
            <a:r>
              <a:rPr lang="en-US" sz="3200" b="1" i="0" u="none" strike="noStrike" cap="none" dirty="0">
                <a:solidFill>
                  <a:srgbClr val="0563C1"/>
                </a:solidFill>
                <a:latin typeface="Verdana"/>
                <a:ea typeface="Verdana"/>
                <a:cs typeface="Verdana"/>
                <a:sym typeface="Verdana"/>
              </a:rPr>
              <a:t>Read</a:t>
            </a:r>
            <a:r>
              <a:rPr lang="en-US" sz="3200" b="1" dirty="0">
                <a:solidFill>
                  <a:srgbClr val="0563C1"/>
                </a:solidFill>
                <a:latin typeface="Verdana"/>
                <a:ea typeface="Verdana"/>
                <a:cs typeface="Verdana"/>
                <a:sym typeface="Verdana"/>
              </a:rPr>
              <a:t> </a:t>
            </a:r>
            <a:r>
              <a:rPr lang="en-US" sz="3200" b="1" i="0" u="sng" strike="noStrike" cap="none" dirty="0">
                <a:solidFill>
                  <a:srgbClr val="0563C1"/>
                </a:solidFill>
                <a:latin typeface="Verdana"/>
                <a:ea typeface="Verdana"/>
                <a:cs typeface="Verdana"/>
                <a:sym typeface="Verdana"/>
                <a:hlinkClick r:id="rId5">
                  <a:extLst>
                    <a:ext uri="{A12FA001-AC4F-418D-AE19-62706E023703}">
                      <ahyp:hlinkClr xmlns:ahyp="http://schemas.microsoft.com/office/drawing/2018/hyperlinkcolor" xmlns="" val="tx"/>
                    </a:ext>
                  </a:extLst>
                </a:hlinkClick>
              </a:rPr>
              <a:t>Matthew 26:57-27:</a:t>
            </a:r>
            <a:r>
              <a:rPr lang="en-US" sz="3200" b="1" i="0" u="sng" strike="noStrike" cap="none" dirty="0">
                <a:solidFill>
                  <a:srgbClr val="0563C1"/>
                </a:solidFill>
                <a:latin typeface="Verdana"/>
                <a:ea typeface="Verdana"/>
                <a:cs typeface="Verdana"/>
                <a:sym typeface="Verdana"/>
              </a:rPr>
              <a:t>61</a:t>
            </a:r>
            <a:r>
              <a:rPr lang="en-US" sz="3200" b="1" i="0" u="none" strike="noStrike" cap="none" dirty="0">
                <a:solidFill>
                  <a:srgbClr val="0563C1"/>
                </a:solidFill>
                <a:latin typeface="Verdana"/>
                <a:ea typeface="Verdana"/>
                <a:cs typeface="Verdana"/>
                <a:sym typeface="Verdana"/>
              </a:rPr>
              <a:t> </a:t>
            </a:r>
            <a:r>
              <a:rPr lang="en-US" sz="3200" b="1" dirty="0">
                <a:solidFill>
                  <a:srgbClr val="0563C1"/>
                </a:solidFill>
                <a:latin typeface="Verdana"/>
                <a:ea typeface="Verdana"/>
                <a:cs typeface="Verdana"/>
                <a:sym typeface="Verdana"/>
              </a:rPr>
              <a:t>in your own language.  Then read the story of how Jesus was crucified.</a:t>
            </a:r>
            <a:endParaRPr sz="3200" b="1" i="0" u="none" strike="noStrike" cap="none" dirty="0">
              <a:solidFill>
                <a:srgbClr val="0563C1"/>
              </a:solidFill>
              <a:latin typeface="Verdana"/>
              <a:ea typeface="Verdana"/>
              <a:cs typeface="Verdana"/>
              <a:sym typeface="Verdana"/>
            </a:endParaRPr>
          </a:p>
        </p:txBody>
      </p:sp>
      <p:sp>
        <p:nvSpPr>
          <p:cNvPr id="393" name="Google Shape;393;p14"/>
          <p:cNvSpPr txBox="1"/>
          <p:nvPr/>
        </p:nvSpPr>
        <p:spPr>
          <a:xfrm>
            <a:off x="129165" y="2476044"/>
            <a:ext cx="7138832" cy="1474861"/>
          </a:xfrm>
          <a:prstGeom prst="rect">
            <a:avLst/>
          </a:prstGeom>
          <a:noFill/>
          <a:ln>
            <a:noFill/>
          </a:ln>
        </p:spPr>
        <p:txBody>
          <a:bodyPr spcFirstLastPara="1" wrap="square" lIns="91425" tIns="91425" rIns="91425" bIns="91425" anchor="t" anchorCtr="0">
            <a:spAutoFit/>
          </a:bodyPr>
          <a:lstStyle/>
          <a:p>
            <a:pPr marL="0" marR="0" lvl="0" indent="0" algn="l" rtl="0">
              <a:lnSpc>
                <a:spcPct val="114000"/>
              </a:lnSpc>
              <a:spcBef>
                <a:spcPts val="1200"/>
              </a:spcBef>
              <a:spcAft>
                <a:spcPts val="1200"/>
              </a:spcAft>
              <a:buClr>
                <a:srgbClr val="000000"/>
              </a:buClr>
              <a:buSzPts val="2800"/>
              <a:buFont typeface="Arial"/>
              <a:buNone/>
            </a:pPr>
            <a:r>
              <a:rPr lang="en-US" sz="2800" b="0" i="0" u="none" strike="noStrike" cap="none" dirty="0">
                <a:solidFill>
                  <a:schemeClr val="dk1"/>
                </a:solidFill>
                <a:latin typeface="Verdana"/>
                <a:ea typeface="Verdana"/>
                <a:cs typeface="Verdana"/>
                <a:sym typeface="Verdana"/>
              </a:rPr>
              <a:t>It was now the middle of the night. The soldiers led Jesus to the house of </a:t>
            </a:r>
            <a:endParaRPr sz="2800" b="0" i="0" u="none" strike="noStrike" cap="none" dirty="0">
              <a:solidFill>
                <a:schemeClr val="dk1"/>
              </a:solidFill>
              <a:latin typeface="Verdana"/>
              <a:ea typeface="Verdana"/>
              <a:cs typeface="Verdana"/>
              <a:sym typeface="Verdana"/>
            </a:endParaRPr>
          </a:p>
        </p:txBody>
      </p:sp>
      <p:sp>
        <p:nvSpPr>
          <p:cNvPr id="394" name="Google Shape;394;p14"/>
          <p:cNvSpPr txBox="1"/>
          <p:nvPr/>
        </p:nvSpPr>
        <p:spPr>
          <a:xfrm>
            <a:off x="7469150" y="367925"/>
            <a:ext cx="4618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Verdana"/>
              <a:ea typeface="Verdana"/>
              <a:cs typeface="Verdana"/>
              <a:sym typeface="Verdana"/>
            </a:endParaRPr>
          </a:p>
        </p:txBody>
      </p:sp>
      <p:pic>
        <p:nvPicPr>
          <p:cNvPr id="395" name="Google Shape;395;p14"/>
          <p:cNvPicPr preferRelativeResize="0"/>
          <p:nvPr/>
        </p:nvPicPr>
        <p:blipFill rotWithShape="1">
          <a:blip r:embed="rId6">
            <a:alphaModFix/>
          </a:blip>
          <a:srcRect/>
          <a:stretch/>
        </p:blipFill>
        <p:spPr>
          <a:xfrm>
            <a:off x="7043737" y="152401"/>
            <a:ext cx="5013837" cy="2955886"/>
          </a:xfrm>
          <a:prstGeom prst="rect">
            <a:avLst/>
          </a:prstGeom>
          <a:noFill/>
          <a:ln w="9525" cap="flat" cmpd="sng">
            <a:solidFill>
              <a:schemeClr val="accent5"/>
            </a:solidFill>
            <a:prstDash val="solid"/>
            <a:round/>
            <a:headEnd type="none" w="sm" len="sm"/>
            <a:tailEnd type="none" w="sm" len="sm"/>
          </a:ln>
          <a:effectLst>
            <a:outerShdw blurRad="57150" dist="19050" dir="5400000" algn="bl" rotWithShape="0">
              <a:srgbClr val="000000">
                <a:alpha val="49800"/>
              </a:srgbClr>
            </a:outerShdw>
          </a:effectLst>
        </p:spPr>
      </p:pic>
      <p:sp>
        <p:nvSpPr>
          <p:cNvPr id="396" name="Google Shape;396;p14"/>
          <p:cNvSpPr txBox="1"/>
          <p:nvPr/>
        </p:nvSpPr>
        <p:spPr>
          <a:xfrm>
            <a:off x="134425" y="3429000"/>
            <a:ext cx="11897673" cy="2970014"/>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Clr>
                <a:schemeClr val="dk1"/>
              </a:buClr>
              <a:buSzPts val="2800"/>
              <a:buFont typeface="Arial"/>
              <a:buNone/>
            </a:pPr>
            <a:r>
              <a:rPr lang="en-US" sz="2800" dirty="0">
                <a:solidFill>
                  <a:schemeClr val="dk1"/>
                </a:solidFill>
                <a:latin typeface="Verdana"/>
                <a:ea typeface="Verdana"/>
                <a:cs typeface="Verdana"/>
                <a:sym typeface="Verdana"/>
              </a:rPr>
              <a:t>the high priest because he wanted to question Jesus. Peter was following far behind them. When the soldiers took Jesus into the house, Peter stayed outside and warmed himself by a fire. Inside the house, the Jewish leaders put Jesus on trial. They brought many false witnesses who lied about him. </a:t>
            </a:r>
            <a:endParaRPr dirty="0">
              <a:latin typeface="Verdana"/>
              <a:ea typeface="Verdana"/>
              <a:cs typeface="Verdana"/>
              <a:sym typeface="Verdana"/>
            </a:endParaRPr>
          </a:p>
        </p:txBody>
      </p:sp>
      <p:sp>
        <p:nvSpPr>
          <p:cNvPr id="8" name="Google Shape;383;p13">
            <a:extLst>
              <a:ext uri="{FF2B5EF4-FFF2-40B4-BE49-F238E27FC236}">
                <a16:creationId xmlns:a16="http://schemas.microsoft.com/office/drawing/2014/main" id="{CDE34D5A-A19C-4812-B35E-31440317FF65}"/>
              </a:ext>
            </a:extLst>
          </p:cNvPr>
          <p:cNvSpPr txBox="1">
            <a:spLocks noGrp="1"/>
          </p:cNvSpPr>
          <p:nvPr>
            <p:ph type="ftr" idx="11"/>
          </p:nvPr>
        </p:nvSpPr>
        <p:spPr>
          <a:xfrm>
            <a:off x="426169" y="6476159"/>
            <a:ext cx="3514164"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©2020-2025 Light of the World Learning</a:t>
            </a:r>
            <a:endParaRPr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0" y="-41575"/>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246"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15"/>
          <p:cNvSpPr txBox="1">
            <a:spLocks noGrp="1"/>
          </p:cNvSpPr>
          <p:nvPr>
            <p:ph type="sldNum" idx="12"/>
          </p:nvPr>
        </p:nvSpPr>
        <p:spPr>
          <a:xfrm>
            <a:off x="8556812" y="649290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sz="1800"/>
              <a:t>19</a:t>
            </a:fld>
            <a:endParaRPr sz="1800" dirty="0"/>
          </a:p>
        </p:txBody>
      </p:sp>
      <p:sp>
        <p:nvSpPr>
          <p:cNvPr id="403" name="Google Shape;403;p15"/>
          <p:cNvSpPr txBox="1"/>
          <p:nvPr/>
        </p:nvSpPr>
        <p:spPr>
          <a:xfrm>
            <a:off x="214875" y="57349"/>
            <a:ext cx="6838500" cy="3057217"/>
          </a:xfrm>
          <a:prstGeom prst="rect">
            <a:avLst/>
          </a:prstGeom>
          <a:noFill/>
          <a:ln>
            <a:noFill/>
          </a:ln>
        </p:spPr>
        <p:txBody>
          <a:bodyPr spcFirstLastPara="1" wrap="square" lIns="91425" tIns="91425" rIns="91425" bIns="91425" anchor="t" anchorCtr="0">
            <a:spAutoFit/>
          </a:bodyPr>
          <a:lstStyle/>
          <a:p>
            <a:pPr marL="0" marR="0" lvl="0" indent="0" algn="l" rtl="0">
              <a:lnSpc>
                <a:spcPct val="114000"/>
              </a:lnSpc>
              <a:spcBef>
                <a:spcPts val="1200"/>
              </a:spcBef>
              <a:spcAft>
                <a:spcPts val="1200"/>
              </a:spcAft>
              <a:buClr>
                <a:srgbClr val="000000"/>
              </a:buClr>
              <a:buSzPts val="2800"/>
              <a:buFont typeface="Arial"/>
              <a:buNone/>
            </a:pPr>
            <a:r>
              <a:rPr lang="en-US" sz="2800" b="0" i="0" u="none" strike="noStrike" cap="none" dirty="0">
                <a:solidFill>
                  <a:schemeClr val="dk1"/>
                </a:solidFill>
                <a:latin typeface="Verdana"/>
                <a:ea typeface="Verdana"/>
                <a:cs typeface="Verdana"/>
                <a:sym typeface="Verdana"/>
              </a:rPr>
              <a:t>However, their statements did not agree with each other, so the Jewish leaders could not prove he was guilty of anything. Jesus did not say anything.  Finally, the high priest </a:t>
            </a:r>
            <a:endParaRPr sz="2800" b="0" i="0" u="none" strike="noStrike" cap="none" dirty="0">
              <a:solidFill>
                <a:schemeClr val="dk1"/>
              </a:solidFill>
              <a:latin typeface="Verdana"/>
              <a:ea typeface="Verdana"/>
              <a:cs typeface="Verdana"/>
              <a:sym typeface="Verdana"/>
            </a:endParaRPr>
          </a:p>
        </p:txBody>
      </p:sp>
      <p:sp>
        <p:nvSpPr>
          <p:cNvPr id="404" name="Google Shape;404;p15"/>
          <p:cNvSpPr txBox="1"/>
          <p:nvPr/>
        </p:nvSpPr>
        <p:spPr>
          <a:xfrm>
            <a:off x="214875" y="2509131"/>
            <a:ext cx="11687400" cy="4422206"/>
          </a:xfrm>
          <a:prstGeom prst="rect">
            <a:avLst/>
          </a:prstGeom>
          <a:noFill/>
          <a:ln>
            <a:noFill/>
          </a:ln>
        </p:spPr>
        <p:txBody>
          <a:bodyPr spcFirstLastPara="1" wrap="square" lIns="91425" tIns="91425" rIns="91425" bIns="91425" anchor="t" anchorCtr="0">
            <a:spAutoFit/>
          </a:bodyPr>
          <a:lstStyle/>
          <a:p>
            <a:pPr marL="0" lvl="0" indent="0" algn="l" rtl="0">
              <a:lnSpc>
                <a:spcPct val="114000"/>
              </a:lnSpc>
              <a:spcBef>
                <a:spcPts val="1200"/>
              </a:spcBef>
              <a:spcAft>
                <a:spcPts val="1200"/>
              </a:spcAft>
              <a:buNone/>
            </a:pPr>
            <a:r>
              <a:rPr lang="en-US" sz="2800" dirty="0">
                <a:solidFill>
                  <a:schemeClr val="dk1"/>
                </a:solidFill>
                <a:latin typeface="Verdana"/>
                <a:ea typeface="Verdana"/>
                <a:cs typeface="Verdana"/>
                <a:sym typeface="Verdana"/>
              </a:rPr>
              <a:t>looked directly at Jesus and said, “Tell us, are you the Messiah, the Son of the living God?” Jesus said, “I am, and you will see me seated with God and coming from heaven.” The high priest tore his clothes because he was angry at what Jesus said. He shouted to the other leaders, “We do not need any more witnesses to tell us what this man has done! You yourselves have heard him say that he is the Son of God. What is your decision about him?”</a:t>
            </a:r>
          </a:p>
        </p:txBody>
      </p:sp>
      <p:pic>
        <p:nvPicPr>
          <p:cNvPr id="405" name="Google Shape;405;p15"/>
          <p:cNvPicPr preferRelativeResize="0"/>
          <p:nvPr/>
        </p:nvPicPr>
        <p:blipFill rotWithShape="1">
          <a:blip r:embed="rId5">
            <a:alphaModFix/>
          </a:blip>
          <a:srcRect/>
          <a:stretch/>
        </p:blipFill>
        <p:spPr>
          <a:xfrm>
            <a:off x="7261412" y="136550"/>
            <a:ext cx="4715713" cy="2598300"/>
          </a:xfrm>
          <a:prstGeom prst="rect">
            <a:avLst/>
          </a:prstGeom>
          <a:noFill/>
          <a:ln w="9525" cap="flat" cmpd="sng">
            <a:solidFill>
              <a:schemeClr val="accent5"/>
            </a:solidFill>
            <a:prstDash val="solid"/>
            <a:round/>
            <a:headEnd type="none" w="sm" len="sm"/>
            <a:tailEnd type="none" w="sm" len="sm"/>
          </a:ln>
        </p:spPr>
      </p:pic>
      <p:sp>
        <p:nvSpPr>
          <p:cNvPr id="6" name="Google Shape;383;p13">
            <a:extLst>
              <a:ext uri="{FF2B5EF4-FFF2-40B4-BE49-F238E27FC236}">
                <a16:creationId xmlns:a16="http://schemas.microsoft.com/office/drawing/2014/main" id="{FCEFAF9D-C39C-4FAA-BE4E-AA35A02BAB49}"/>
              </a:ext>
            </a:extLst>
          </p:cNvPr>
          <p:cNvSpPr txBox="1">
            <a:spLocks noGrp="1"/>
          </p:cNvSpPr>
          <p:nvPr>
            <p:ph type="ftr" idx="11"/>
          </p:nvPr>
        </p:nvSpPr>
        <p:spPr>
          <a:xfrm>
            <a:off x="426169" y="6476159"/>
            <a:ext cx="3514164"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©2020-2025 Light of the World Learning</a:t>
            </a:r>
            <a:endParaRPr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32704"/>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739"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2"/>
          <p:cNvSpPr txBox="1">
            <a:spLocks noGrp="1"/>
          </p:cNvSpPr>
          <p:nvPr>
            <p:ph type="title"/>
          </p:nvPr>
        </p:nvSpPr>
        <p:spPr>
          <a:xfrm>
            <a:off x="1520925" y="227575"/>
            <a:ext cx="9516900" cy="5235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4400"/>
              <a:buFont typeface="Verdana"/>
              <a:buNone/>
            </a:pPr>
            <a:r>
              <a:rPr lang="en-US" sz="3200" b="1"/>
              <a:t>Pray, Review, and Preview</a:t>
            </a:r>
            <a:endParaRPr sz="3200" b="1"/>
          </a:p>
        </p:txBody>
      </p:sp>
      <p:sp>
        <p:nvSpPr>
          <p:cNvPr id="239" name="Google Shape;239;p2"/>
          <p:cNvSpPr txBox="1"/>
          <p:nvPr/>
        </p:nvSpPr>
        <p:spPr>
          <a:xfrm>
            <a:off x="497250" y="861275"/>
            <a:ext cx="11120400" cy="5061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400"/>
              <a:buFont typeface="Arial"/>
              <a:buNone/>
            </a:pPr>
            <a:r>
              <a:rPr lang="en-US" sz="2800" b="1" i="0" u="none" strike="noStrike" cap="none" dirty="0">
                <a:solidFill>
                  <a:srgbClr val="4472C4"/>
                </a:solidFill>
                <a:latin typeface="Verdana"/>
                <a:ea typeface="Verdana"/>
                <a:cs typeface="Verdana"/>
                <a:sym typeface="Verdana"/>
              </a:rPr>
              <a:t>Bible Reading:</a:t>
            </a:r>
            <a:r>
              <a:rPr lang="en-US" sz="2800" b="0" i="0" u="none" strike="noStrike" cap="none" dirty="0">
                <a:solidFill>
                  <a:schemeClr val="accent5"/>
                </a:solidFill>
                <a:latin typeface="Verdana"/>
                <a:ea typeface="Verdana"/>
                <a:cs typeface="Verdana"/>
                <a:sym typeface="Verdana"/>
              </a:rPr>
              <a:t> </a:t>
            </a:r>
          </a:p>
          <a:p>
            <a:pPr marL="0" marR="0" lvl="0" indent="0" algn="l" rtl="0">
              <a:lnSpc>
                <a:spcPct val="100000"/>
              </a:lnSpc>
              <a:spcBef>
                <a:spcPts val="0"/>
              </a:spcBef>
              <a:spcAft>
                <a:spcPts val="0"/>
              </a:spcAft>
              <a:buClr>
                <a:schemeClr val="dk1"/>
              </a:buClr>
              <a:buSzPts val="1400"/>
              <a:buFont typeface="Arial"/>
              <a:buNone/>
            </a:pPr>
            <a:endParaRPr sz="2800" b="0" i="0" u="none" strike="noStrike" cap="none" dirty="0">
              <a:solidFill>
                <a:schemeClr val="accent5"/>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400"/>
              <a:buFont typeface="Arial"/>
              <a:buNone/>
            </a:pPr>
            <a:r>
              <a:rPr lang="en-US" sz="2800" b="0" i="0" u="none" strike="noStrike" cap="none" dirty="0">
                <a:solidFill>
                  <a:schemeClr val="dk1"/>
                </a:solidFill>
                <a:latin typeface="Verdana"/>
                <a:ea typeface="Verdana"/>
                <a:cs typeface="Verdana"/>
                <a:sym typeface="Verdana"/>
              </a:rPr>
              <a:t>Jesus is Put on Trial and Crucified: </a:t>
            </a:r>
            <a:r>
              <a:rPr lang="en-US" sz="2800" b="0" i="0" u="sng" strike="noStrike" cap="none" dirty="0">
                <a:solidFill>
                  <a:schemeClr val="hlink"/>
                </a:solidFill>
                <a:latin typeface="Verdana"/>
                <a:ea typeface="Verdana"/>
                <a:cs typeface="Verdana"/>
                <a:sym typeface="Verdana"/>
                <a:hlinkClick r:id="rId5"/>
              </a:rPr>
              <a:t>Matthew 26:57-27:</a:t>
            </a:r>
            <a:r>
              <a:rPr lang="en-US" sz="2800" b="0" i="0" u="sng" strike="noStrike" cap="none" dirty="0">
                <a:solidFill>
                  <a:schemeClr val="hlink"/>
                </a:solidFill>
                <a:latin typeface="Verdana"/>
                <a:ea typeface="Verdana"/>
                <a:cs typeface="Verdana"/>
                <a:sym typeface="Verdana"/>
              </a:rPr>
              <a:t>61</a:t>
            </a:r>
            <a:endParaRPr sz="1100" b="0" i="0" u="none" strike="noStrike" cap="none" dirty="0">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400"/>
              <a:buFont typeface="Arial"/>
              <a:buNone/>
            </a:pPr>
            <a:endParaRPr sz="2800" b="1" dirty="0">
              <a:solidFill>
                <a:schemeClr val="accent5"/>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400"/>
              <a:buFont typeface="Arial"/>
              <a:buNone/>
            </a:pPr>
            <a:r>
              <a:rPr lang="en-US" sz="2800" b="1" i="0" u="none" strike="noStrike" cap="none" dirty="0">
                <a:solidFill>
                  <a:schemeClr val="accent5"/>
                </a:solidFill>
                <a:latin typeface="Verdana"/>
                <a:ea typeface="Verdana"/>
                <a:cs typeface="Verdana"/>
                <a:sym typeface="Verdana"/>
              </a:rPr>
              <a:t>Theme:</a:t>
            </a:r>
            <a:r>
              <a:rPr lang="en-US" sz="2800" b="0" i="0" u="none" strike="noStrike" cap="none" dirty="0">
                <a:solidFill>
                  <a:schemeClr val="accent5"/>
                </a:solidFill>
                <a:latin typeface="Verdana"/>
                <a:ea typeface="Verdana"/>
                <a:cs typeface="Verdana"/>
                <a:sym typeface="Verdana"/>
              </a:rPr>
              <a:t> </a:t>
            </a:r>
            <a:r>
              <a:rPr lang="en-US" sz="2800" b="0" i="0" u="none" strike="noStrike" cap="none" dirty="0">
                <a:solidFill>
                  <a:schemeClr val="dk1"/>
                </a:solidFill>
                <a:latin typeface="Verdana"/>
                <a:ea typeface="Verdana"/>
                <a:cs typeface="Verdana"/>
                <a:sym typeface="Verdana"/>
              </a:rPr>
              <a:t>Banking</a:t>
            </a:r>
            <a:endParaRPr sz="2800" b="1" dirty="0">
              <a:solidFill>
                <a:schemeClr val="accent5"/>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400"/>
              <a:buFont typeface="Arial"/>
              <a:buNone/>
            </a:pPr>
            <a:endParaRPr lang="en-US" sz="2800" b="1" i="0" u="none" strike="noStrike" cap="none" dirty="0">
              <a:solidFill>
                <a:schemeClr val="accent5"/>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400"/>
              <a:buFont typeface="Arial"/>
              <a:buNone/>
            </a:pPr>
            <a:r>
              <a:rPr lang="en-US" sz="2800" b="1" i="0" u="none" strike="noStrike" cap="none" dirty="0">
                <a:solidFill>
                  <a:schemeClr val="accent5"/>
                </a:solidFill>
                <a:latin typeface="Verdana"/>
                <a:ea typeface="Verdana"/>
                <a:cs typeface="Verdana"/>
                <a:sym typeface="Verdana"/>
              </a:rPr>
              <a:t>Pronunciation: </a:t>
            </a:r>
            <a:r>
              <a:rPr lang="en-US" sz="2800" b="0" i="0" u="none" strike="noStrike" cap="none" dirty="0">
                <a:solidFill>
                  <a:schemeClr val="dk1"/>
                </a:solidFill>
                <a:latin typeface="Verdana"/>
                <a:ea typeface="Verdana"/>
                <a:cs typeface="Verdana"/>
                <a:sym typeface="Verdana"/>
              </a:rPr>
              <a:t>/un-der/ and /O-</a:t>
            </a:r>
            <a:r>
              <a:rPr lang="en-US" sz="2800" b="0" i="0" u="none" strike="noStrike" cap="none" dirty="0" err="1">
                <a:solidFill>
                  <a:schemeClr val="dk1"/>
                </a:solidFill>
                <a:latin typeface="Verdana"/>
                <a:ea typeface="Verdana"/>
                <a:cs typeface="Verdana"/>
                <a:sym typeface="Verdana"/>
              </a:rPr>
              <a:t>ver</a:t>
            </a:r>
            <a:r>
              <a:rPr lang="en-US" sz="2800" b="0" i="0" u="none" strike="noStrike" cap="none" dirty="0">
                <a:solidFill>
                  <a:schemeClr val="dk1"/>
                </a:solidFill>
                <a:latin typeface="Verdana"/>
                <a:ea typeface="Verdana"/>
                <a:cs typeface="Verdana"/>
                <a:sym typeface="Verdana"/>
              </a:rPr>
              <a:t>/</a:t>
            </a:r>
            <a:endParaRPr sz="2800" b="0" i="0" u="none" strike="noStrike" cap="none" dirty="0">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400"/>
              <a:buFont typeface="Arial"/>
              <a:buNone/>
            </a:pPr>
            <a:endParaRPr sz="2800" b="1" dirty="0">
              <a:solidFill>
                <a:schemeClr val="accent5"/>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400"/>
              <a:buFont typeface="Arial"/>
              <a:buNone/>
            </a:pPr>
            <a:r>
              <a:rPr lang="en-US" sz="2800" b="1" i="0" u="none" strike="noStrike" cap="none" dirty="0">
                <a:solidFill>
                  <a:schemeClr val="accent5"/>
                </a:solidFill>
                <a:latin typeface="Verdana"/>
                <a:ea typeface="Verdana"/>
                <a:cs typeface="Verdana"/>
                <a:sym typeface="Verdana"/>
              </a:rPr>
              <a:t>Grammar: </a:t>
            </a:r>
            <a:r>
              <a:rPr lang="en-US" sz="2800" b="0" i="0" u="none" strike="noStrike" cap="none" dirty="0">
                <a:solidFill>
                  <a:schemeClr val="dk1"/>
                </a:solidFill>
                <a:latin typeface="Verdana"/>
                <a:ea typeface="Verdana"/>
                <a:cs typeface="Verdana"/>
                <a:sym typeface="Verdana"/>
              </a:rPr>
              <a:t>Who’s vs. Whose and </a:t>
            </a:r>
            <a:r>
              <a:rPr lang="en-US" sz="2800" i="0" u="none" strike="noStrike" cap="none" dirty="0">
                <a:solidFill>
                  <a:schemeClr val="dk1"/>
                </a:solidFill>
                <a:latin typeface="Verdana"/>
                <a:ea typeface="Verdana"/>
                <a:cs typeface="Verdana"/>
                <a:sym typeface="Verdana"/>
              </a:rPr>
              <a:t>Possessive Pronouns: mine, yours, his, hers, its, theirs, ours</a:t>
            </a:r>
            <a:endParaRPr sz="2800" b="1" i="0" u="none" strike="noStrike" cap="none" dirty="0">
              <a:solidFill>
                <a:schemeClr val="accent5"/>
              </a:solidFill>
              <a:highlight>
                <a:schemeClr val="lt1"/>
              </a:highlight>
              <a:latin typeface="Verdana"/>
              <a:ea typeface="Verdana"/>
              <a:cs typeface="Verdana"/>
              <a:sym typeface="Verdana"/>
            </a:endParaRPr>
          </a:p>
        </p:txBody>
      </p:sp>
      <p:sp>
        <p:nvSpPr>
          <p:cNvPr id="240" name="Google Shape;240;p2"/>
          <p:cNvSpPr txBox="1">
            <a:spLocks noGrp="1"/>
          </p:cNvSpPr>
          <p:nvPr>
            <p:ph type="ftr" idx="11"/>
          </p:nvPr>
        </p:nvSpPr>
        <p:spPr>
          <a:xfrm>
            <a:off x="237308" y="6492875"/>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dirty="0"/>
              <a:t>©2020-2025 Light of the World Learning</a:t>
            </a:r>
            <a:endParaRPr dirty="0"/>
          </a:p>
        </p:txBody>
      </p:sp>
      <p:sp>
        <p:nvSpPr>
          <p:cNvPr id="241" name="Google Shape;241;p2"/>
          <p:cNvSpPr txBox="1">
            <a:spLocks noGrp="1"/>
          </p:cNvSpPr>
          <p:nvPr>
            <p:ph type="sldNum" idx="12"/>
          </p:nvPr>
        </p:nvSpPr>
        <p:spPr>
          <a:xfrm>
            <a:off x="8610600" y="6492875"/>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800"/>
              <a:t>2</a:t>
            </a:fld>
            <a:endParaRPr sz="1800"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149" y="-77225"/>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136" fill="hold"/>
                                        <p:tgtEl>
                                          <p:spTgt spid="3"/>
                                        </p:tgtEl>
                                      </p:cBhvr>
                                    </p:cmd>
                                  </p:childTnLst>
                                </p:cTn>
                              </p:par>
                            </p:childTnLst>
                          </p:cTn>
                        </p:par>
                      </p:childTnLst>
                    </p:cTn>
                  </p:par>
                </p:childTnLst>
              </p:cTn>
              <p:nextCondLst>
                <p:cond evt="onClick" delay="0">
                  <p:tgtEl>
                    <p:spTgt spid="3"/>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17"/>
          <p:cNvSpPr txBox="1">
            <a:spLocks noGrp="1"/>
          </p:cNvSpPr>
          <p:nvPr>
            <p:ph type="sldNum" idx="12"/>
          </p:nvPr>
        </p:nvSpPr>
        <p:spPr>
          <a:xfrm>
            <a:off x="8624887" y="6476159"/>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sz="1800"/>
              <a:t>20</a:t>
            </a:fld>
            <a:endParaRPr sz="1800" dirty="0"/>
          </a:p>
        </p:txBody>
      </p:sp>
      <p:sp>
        <p:nvSpPr>
          <p:cNvPr id="412" name="Google Shape;412;p17"/>
          <p:cNvSpPr txBox="1"/>
          <p:nvPr/>
        </p:nvSpPr>
        <p:spPr>
          <a:xfrm>
            <a:off x="176272" y="0"/>
            <a:ext cx="6900300" cy="25983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2800"/>
              </a:spcBef>
              <a:spcAft>
                <a:spcPts val="2800"/>
              </a:spcAft>
              <a:buClr>
                <a:srgbClr val="000000"/>
              </a:buClr>
              <a:buSzPts val="2800"/>
              <a:buFont typeface="Arial"/>
              <a:buNone/>
            </a:pPr>
            <a:r>
              <a:rPr lang="en-US" sz="2800" b="0" i="0" u="none" strike="noStrike" cap="none" dirty="0">
                <a:solidFill>
                  <a:schemeClr val="dk1"/>
                </a:solidFill>
                <a:latin typeface="Verdana"/>
                <a:ea typeface="Verdana"/>
                <a:cs typeface="Verdana"/>
                <a:sym typeface="Verdana"/>
              </a:rPr>
              <a:t>The Jewish leaders all answered the high priest, “He deserves to die!” Then they blindfolded Jesus, sp</a:t>
            </a:r>
            <a:r>
              <a:rPr lang="en-US" sz="2800" dirty="0">
                <a:solidFill>
                  <a:schemeClr val="dk1"/>
                </a:solidFill>
                <a:latin typeface="Verdana"/>
                <a:ea typeface="Verdana"/>
                <a:cs typeface="Verdana"/>
                <a:sym typeface="Verdana"/>
              </a:rPr>
              <a:t>a</a:t>
            </a:r>
            <a:r>
              <a:rPr lang="en-US" sz="2800" b="0" i="0" u="none" strike="noStrike" cap="none" dirty="0">
                <a:solidFill>
                  <a:schemeClr val="dk1"/>
                </a:solidFill>
                <a:latin typeface="Verdana"/>
                <a:ea typeface="Verdana"/>
                <a:cs typeface="Verdana"/>
                <a:sym typeface="Verdana"/>
              </a:rPr>
              <a:t>t on him, hit him, and mocked him.                </a:t>
            </a:r>
            <a:r>
              <a:rPr lang="en-US" sz="2800" dirty="0">
                <a:solidFill>
                  <a:schemeClr val="dk1"/>
                </a:solidFill>
                <a:latin typeface="Verdana"/>
                <a:ea typeface="Verdana"/>
                <a:cs typeface="Verdana"/>
                <a:sym typeface="Verdana"/>
              </a:rPr>
              <a:t>As for Peter, he was waiting outside</a:t>
            </a:r>
            <a:endParaRPr sz="2800" dirty="0">
              <a:solidFill>
                <a:schemeClr val="dk1"/>
              </a:solidFill>
              <a:latin typeface="Verdana"/>
              <a:ea typeface="Verdana"/>
              <a:cs typeface="Verdana"/>
              <a:sym typeface="Verdana"/>
            </a:endParaRPr>
          </a:p>
        </p:txBody>
      </p:sp>
      <p:pic>
        <p:nvPicPr>
          <p:cNvPr id="413" name="Google Shape;413;p17"/>
          <p:cNvPicPr preferRelativeResize="0"/>
          <p:nvPr/>
        </p:nvPicPr>
        <p:blipFill rotWithShape="1">
          <a:blip r:embed="rId5">
            <a:alphaModFix/>
          </a:blip>
          <a:srcRect/>
          <a:stretch/>
        </p:blipFill>
        <p:spPr>
          <a:xfrm>
            <a:off x="7186612" y="136550"/>
            <a:ext cx="4829113" cy="2763813"/>
          </a:xfrm>
          <a:prstGeom prst="rect">
            <a:avLst/>
          </a:prstGeom>
          <a:noFill/>
          <a:ln w="9525" cap="flat" cmpd="sng">
            <a:solidFill>
              <a:schemeClr val="accent5"/>
            </a:solidFill>
            <a:prstDash val="solid"/>
            <a:round/>
            <a:headEnd type="none" w="sm" len="sm"/>
            <a:tailEnd type="none" w="sm" len="sm"/>
          </a:ln>
        </p:spPr>
      </p:pic>
      <p:sp>
        <p:nvSpPr>
          <p:cNvPr id="414" name="Google Shape;414;p17"/>
          <p:cNvSpPr txBox="1"/>
          <p:nvPr/>
        </p:nvSpPr>
        <p:spPr>
          <a:xfrm>
            <a:off x="176272" y="2463809"/>
            <a:ext cx="11839451" cy="401235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2800"/>
              </a:spcBef>
              <a:spcAft>
                <a:spcPts val="0"/>
              </a:spcAft>
              <a:buClr>
                <a:srgbClr val="000000"/>
              </a:buClr>
              <a:buSzPts val="2800"/>
              <a:buFont typeface="Arial"/>
              <a:buNone/>
            </a:pPr>
            <a:r>
              <a:rPr lang="en-US" sz="2800" b="0" i="0" u="none" strike="noStrike" cap="none" dirty="0">
                <a:solidFill>
                  <a:schemeClr val="dk1"/>
                </a:solidFill>
                <a:latin typeface="Verdana"/>
                <a:ea typeface="Verdana"/>
                <a:cs typeface="Verdana"/>
                <a:sym typeface="Verdana"/>
              </a:rPr>
              <a:t>the house. A servant girl saw him. She said to him, “You also were with Jesus!” Peter denied it. Later, another girl said the same thing, and Peter denied it again. Finally, some people said, “We know that you were with Jesus because you both are from Galilee.” </a:t>
            </a:r>
            <a:r>
              <a:rPr lang="en-US" sz="2800" dirty="0">
                <a:solidFill>
                  <a:schemeClr val="dk1"/>
                </a:solidFill>
                <a:latin typeface="Verdana"/>
                <a:ea typeface="Verdana"/>
                <a:cs typeface="Verdana"/>
                <a:sym typeface="Verdana"/>
              </a:rPr>
              <a:t>Then Peter said, “May God curse me if I know this man!” Immediately after Peter swore like this, a rooster crowed. Jesus turned around and looked at Peter.</a:t>
            </a:r>
            <a:endParaRPr sz="2800" dirty="0">
              <a:solidFill>
                <a:schemeClr val="dk1"/>
              </a:solidFill>
              <a:latin typeface="Verdana"/>
              <a:ea typeface="Verdana"/>
              <a:cs typeface="Verdana"/>
              <a:sym typeface="Verdana"/>
            </a:endParaRPr>
          </a:p>
        </p:txBody>
      </p:sp>
      <p:sp>
        <p:nvSpPr>
          <p:cNvPr id="6" name="Google Shape;383;p13">
            <a:extLst>
              <a:ext uri="{FF2B5EF4-FFF2-40B4-BE49-F238E27FC236}">
                <a16:creationId xmlns:a16="http://schemas.microsoft.com/office/drawing/2014/main" id="{554C25FA-71C4-4130-9920-3DD96CAA17F4}"/>
              </a:ext>
            </a:extLst>
          </p:cNvPr>
          <p:cNvSpPr txBox="1">
            <a:spLocks noGrp="1"/>
          </p:cNvSpPr>
          <p:nvPr>
            <p:ph type="ftr" idx="11"/>
          </p:nvPr>
        </p:nvSpPr>
        <p:spPr>
          <a:xfrm>
            <a:off x="426169" y="6476159"/>
            <a:ext cx="3514164"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©2020-2025 Light of the World Learning</a:t>
            </a:r>
            <a:endParaRPr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6232" y="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876"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18"/>
          <p:cNvSpPr txBox="1">
            <a:spLocks noGrp="1"/>
          </p:cNvSpPr>
          <p:nvPr>
            <p:ph type="sldNum" idx="12"/>
          </p:nvPr>
        </p:nvSpPr>
        <p:spPr>
          <a:xfrm>
            <a:off x="8550025" y="6440487"/>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sz="1800"/>
              <a:t>21</a:t>
            </a:fld>
            <a:endParaRPr sz="1800" dirty="0"/>
          </a:p>
        </p:txBody>
      </p:sp>
      <p:sp>
        <p:nvSpPr>
          <p:cNvPr id="421" name="Google Shape;421;p18"/>
          <p:cNvSpPr txBox="1"/>
          <p:nvPr/>
        </p:nvSpPr>
        <p:spPr>
          <a:xfrm>
            <a:off x="5139025" y="335100"/>
            <a:ext cx="6822000" cy="615600"/>
          </a:xfrm>
          <a:prstGeom prst="rect">
            <a:avLst/>
          </a:prstGeom>
          <a:noFill/>
          <a:ln>
            <a:noFill/>
          </a:ln>
        </p:spPr>
        <p:txBody>
          <a:bodyPr spcFirstLastPara="1" wrap="square" lIns="91425" tIns="91425" rIns="91425" bIns="91425" anchor="t" anchorCtr="0">
            <a:spAutoFit/>
          </a:bodyPr>
          <a:lstStyle/>
          <a:p>
            <a:pPr marL="0" marR="0" lvl="0" indent="457200" algn="l" rtl="0">
              <a:lnSpc>
                <a:spcPct val="115000"/>
              </a:lnSpc>
              <a:spcBef>
                <a:spcPts val="1200"/>
              </a:spcBef>
              <a:spcAft>
                <a:spcPts val="1200"/>
              </a:spcAft>
              <a:buClr>
                <a:srgbClr val="000000"/>
              </a:buClr>
              <a:buSzPts val="2800"/>
              <a:buFont typeface="Arial"/>
              <a:buNone/>
            </a:pPr>
            <a:endParaRPr sz="2800" b="0" i="0" u="none" strike="noStrike" cap="none">
              <a:solidFill>
                <a:schemeClr val="dk1"/>
              </a:solidFill>
              <a:latin typeface="Verdana"/>
              <a:ea typeface="Verdana"/>
              <a:cs typeface="Verdana"/>
              <a:sym typeface="Verdana"/>
            </a:endParaRPr>
          </a:p>
        </p:txBody>
      </p:sp>
      <p:pic>
        <p:nvPicPr>
          <p:cNvPr id="422" name="Google Shape;422;p18"/>
          <p:cNvPicPr preferRelativeResize="0"/>
          <p:nvPr/>
        </p:nvPicPr>
        <p:blipFill rotWithShape="1">
          <a:blip r:embed="rId5">
            <a:alphaModFix/>
          </a:blip>
          <a:srcRect/>
          <a:stretch/>
        </p:blipFill>
        <p:spPr>
          <a:xfrm>
            <a:off x="7143750" y="136550"/>
            <a:ext cx="4875850" cy="2820963"/>
          </a:xfrm>
          <a:prstGeom prst="rect">
            <a:avLst/>
          </a:prstGeom>
          <a:noFill/>
          <a:ln w="9525" cap="flat" cmpd="sng">
            <a:solidFill>
              <a:schemeClr val="accent5"/>
            </a:solidFill>
            <a:prstDash val="solid"/>
            <a:round/>
            <a:headEnd type="none" w="sm" len="sm"/>
            <a:tailEnd type="none" w="sm" len="sm"/>
          </a:ln>
        </p:spPr>
      </p:pic>
      <p:sp>
        <p:nvSpPr>
          <p:cNvPr id="423" name="Google Shape;423;p18"/>
          <p:cNvSpPr txBox="1"/>
          <p:nvPr/>
        </p:nvSpPr>
        <p:spPr>
          <a:xfrm>
            <a:off x="230975" y="149402"/>
            <a:ext cx="6649800" cy="3875903"/>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2800"/>
              </a:spcBef>
              <a:spcAft>
                <a:spcPts val="2800"/>
              </a:spcAft>
              <a:buClr>
                <a:srgbClr val="000000"/>
              </a:buClr>
              <a:buSzPts val="2800"/>
              <a:buFont typeface="Arial"/>
              <a:buNone/>
            </a:pPr>
            <a:r>
              <a:rPr lang="en-US" sz="2800" b="0" i="0" u="none" strike="noStrike" cap="none" dirty="0">
                <a:solidFill>
                  <a:schemeClr val="dk1"/>
                </a:solidFill>
                <a:latin typeface="Verdana"/>
                <a:ea typeface="Verdana"/>
                <a:cs typeface="Verdana"/>
                <a:sym typeface="Verdana"/>
              </a:rPr>
              <a:t>Peter went away and cried bitterly. At the same time, Judas, the one who had betrayed Jesus, saw that the Jewish leaders had condemned Jesus to die. Judas became full of sorrow.  He took the 30 silver coins </a:t>
            </a:r>
            <a:endParaRPr sz="2800" b="0" i="0" u="none" strike="noStrike" cap="none" dirty="0">
              <a:solidFill>
                <a:schemeClr val="dk1"/>
              </a:solidFill>
              <a:latin typeface="Verdana"/>
              <a:ea typeface="Verdana"/>
              <a:cs typeface="Verdana"/>
              <a:sym typeface="Verdana"/>
            </a:endParaRPr>
          </a:p>
        </p:txBody>
      </p:sp>
      <p:sp>
        <p:nvSpPr>
          <p:cNvPr id="424" name="Google Shape;424;p18"/>
          <p:cNvSpPr txBox="1"/>
          <p:nvPr/>
        </p:nvSpPr>
        <p:spPr>
          <a:xfrm>
            <a:off x="201687" y="3090064"/>
            <a:ext cx="11788625" cy="3100306"/>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2800"/>
              </a:spcBef>
              <a:spcAft>
                <a:spcPts val="0"/>
              </a:spcAft>
              <a:buClr>
                <a:schemeClr val="dk1"/>
              </a:buClr>
              <a:buSzPts val="2800"/>
              <a:buFont typeface="Arial"/>
              <a:buNone/>
            </a:pPr>
            <a:r>
              <a:rPr lang="en-US" sz="2800" dirty="0">
                <a:solidFill>
                  <a:schemeClr val="dk1"/>
                </a:solidFill>
                <a:latin typeface="Verdana"/>
                <a:ea typeface="Verdana"/>
                <a:cs typeface="Verdana"/>
                <a:sym typeface="Verdana"/>
              </a:rPr>
              <a:t>back to the Jewish leaders and said, “I sinned. I handed over to you an innocent man to be killed.” The leaders refused to take it back. Judas threw the money into the Temple and went away and killed himself.</a:t>
            </a:r>
            <a:endParaRPr sz="2800" dirty="0">
              <a:solidFill>
                <a:schemeClr val="dk1"/>
              </a:solidFill>
              <a:latin typeface="Verdana"/>
              <a:ea typeface="Verdana"/>
              <a:cs typeface="Verdana"/>
              <a:sym typeface="Verdana"/>
            </a:endParaRPr>
          </a:p>
          <a:p>
            <a:pPr marL="0" lvl="0" indent="0" algn="l" rtl="0">
              <a:spcBef>
                <a:spcPts val="2800"/>
              </a:spcBef>
              <a:spcAft>
                <a:spcPts val="0"/>
              </a:spcAft>
              <a:buNone/>
            </a:pPr>
            <a:endParaRPr dirty="0">
              <a:latin typeface="Verdana"/>
              <a:ea typeface="Verdana"/>
              <a:cs typeface="Verdana"/>
              <a:sym typeface="Verdana"/>
            </a:endParaRPr>
          </a:p>
        </p:txBody>
      </p:sp>
      <p:sp>
        <p:nvSpPr>
          <p:cNvPr id="7" name="Google Shape;383;p13">
            <a:extLst>
              <a:ext uri="{FF2B5EF4-FFF2-40B4-BE49-F238E27FC236}">
                <a16:creationId xmlns:a16="http://schemas.microsoft.com/office/drawing/2014/main" id="{3CABF6BD-A30E-402C-AB4B-EFB6C2D9DA54}"/>
              </a:ext>
            </a:extLst>
          </p:cNvPr>
          <p:cNvSpPr txBox="1">
            <a:spLocks noGrp="1"/>
          </p:cNvSpPr>
          <p:nvPr>
            <p:ph type="ftr" idx="11"/>
          </p:nvPr>
        </p:nvSpPr>
        <p:spPr>
          <a:xfrm>
            <a:off x="426169" y="6476159"/>
            <a:ext cx="3514164"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©2020-2025 Light of the World Learning</a:t>
            </a:r>
            <a:endParaRPr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9488" y="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083"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1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sz="1800"/>
              <a:t>22</a:t>
            </a:fld>
            <a:endParaRPr sz="1800" dirty="0"/>
          </a:p>
        </p:txBody>
      </p:sp>
      <p:pic>
        <p:nvPicPr>
          <p:cNvPr id="431" name="Google Shape;431;p19"/>
          <p:cNvPicPr preferRelativeResize="0"/>
          <p:nvPr/>
        </p:nvPicPr>
        <p:blipFill rotWithShape="1">
          <a:blip r:embed="rId5">
            <a:alphaModFix/>
          </a:blip>
          <a:srcRect/>
          <a:stretch/>
        </p:blipFill>
        <p:spPr>
          <a:xfrm>
            <a:off x="7372350" y="136549"/>
            <a:ext cx="4702449" cy="2692375"/>
          </a:xfrm>
          <a:prstGeom prst="rect">
            <a:avLst/>
          </a:prstGeom>
          <a:noFill/>
          <a:ln w="9525" cap="flat" cmpd="sng">
            <a:solidFill>
              <a:schemeClr val="accent5"/>
            </a:solidFill>
            <a:prstDash val="solid"/>
            <a:round/>
            <a:headEnd type="none" w="sm" len="sm"/>
            <a:tailEnd type="none" w="sm" len="sm"/>
          </a:ln>
        </p:spPr>
      </p:pic>
      <p:sp>
        <p:nvSpPr>
          <p:cNvPr id="432" name="Google Shape;432;p19"/>
          <p:cNvSpPr txBox="1"/>
          <p:nvPr/>
        </p:nvSpPr>
        <p:spPr>
          <a:xfrm>
            <a:off x="117201" y="109675"/>
            <a:ext cx="7128600" cy="30939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2800"/>
              </a:spcBef>
              <a:spcAft>
                <a:spcPts val="2800"/>
              </a:spcAft>
              <a:buClr>
                <a:srgbClr val="000000"/>
              </a:buClr>
              <a:buSzPts val="2800"/>
              <a:buFont typeface="Arial"/>
              <a:buNone/>
            </a:pPr>
            <a:r>
              <a:rPr lang="en-US" sz="2800" b="0" i="0" u="none" strike="noStrike" cap="none" dirty="0">
                <a:solidFill>
                  <a:schemeClr val="dk1"/>
                </a:solidFill>
                <a:latin typeface="Verdana"/>
                <a:ea typeface="Verdana"/>
                <a:cs typeface="Verdana"/>
                <a:sym typeface="Verdana"/>
              </a:rPr>
              <a:t>Now Pilate was the governor of Judea. He worked for Rome. The Jewish leaders brought Jesus to him. They wanted Pilate to condemn Jesus and kill him. Pilate asked Jesus, “Are you the king of the Jews?”</a:t>
            </a:r>
            <a:endParaRPr sz="2800" b="0" i="0" u="none" strike="noStrike" cap="none" dirty="0">
              <a:solidFill>
                <a:schemeClr val="dk1"/>
              </a:solidFill>
              <a:latin typeface="Verdana"/>
              <a:ea typeface="Verdana"/>
              <a:cs typeface="Verdana"/>
              <a:sym typeface="Verdana"/>
            </a:endParaRPr>
          </a:p>
        </p:txBody>
      </p:sp>
      <p:sp>
        <p:nvSpPr>
          <p:cNvPr id="433" name="Google Shape;433;p19"/>
          <p:cNvSpPr txBox="1"/>
          <p:nvPr/>
        </p:nvSpPr>
        <p:spPr>
          <a:xfrm>
            <a:off x="117201" y="3089275"/>
            <a:ext cx="11513400" cy="2102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2800"/>
              </a:spcBef>
              <a:spcAft>
                <a:spcPts val="2800"/>
              </a:spcAft>
              <a:buClr>
                <a:srgbClr val="000000"/>
              </a:buClr>
              <a:buSzPts val="2800"/>
              <a:buFont typeface="Arial"/>
              <a:buNone/>
            </a:pPr>
            <a:r>
              <a:rPr lang="en-US" sz="2800" b="0" i="0" u="none" strike="noStrike" cap="none" dirty="0">
                <a:solidFill>
                  <a:schemeClr val="dk1"/>
                </a:solidFill>
                <a:latin typeface="Verdana"/>
                <a:ea typeface="Verdana"/>
                <a:cs typeface="Verdana"/>
                <a:sym typeface="Verdana"/>
              </a:rPr>
              <a:t>Jesus answered, “You have said the truth. But my kingdom is not here on earth. If it were, my servants would fight for me. I have come to earth to tell the truth about God. Everyone who loves the truth listens to me.” Pilate asked, “What is truth?”</a:t>
            </a:r>
            <a:endParaRPr sz="2800" b="0" i="0" u="none" strike="noStrike" cap="none" dirty="0">
              <a:solidFill>
                <a:schemeClr val="dk1"/>
              </a:solidFill>
              <a:latin typeface="Verdana"/>
              <a:ea typeface="Verdana"/>
              <a:cs typeface="Verdana"/>
              <a:sym typeface="Verdana"/>
            </a:endParaRPr>
          </a:p>
        </p:txBody>
      </p:sp>
      <p:sp>
        <p:nvSpPr>
          <p:cNvPr id="6" name="Google Shape;383;p13">
            <a:extLst>
              <a:ext uri="{FF2B5EF4-FFF2-40B4-BE49-F238E27FC236}">
                <a16:creationId xmlns:a16="http://schemas.microsoft.com/office/drawing/2014/main" id="{F9124DCE-A8D3-49E0-9BD3-173B387E31ED}"/>
              </a:ext>
            </a:extLst>
          </p:cNvPr>
          <p:cNvSpPr txBox="1">
            <a:spLocks noGrp="1"/>
          </p:cNvSpPr>
          <p:nvPr>
            <p:ph type="ftr" idx="11"/>
          </p:nvPr>
        </p:nvSpPr>
        <p:spPr>
          <a:xfrm>
            <a:off x="426169" y="6476159"/>
            <a:ext cx="3514164"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©2020-2025 Light of the World Learning</a:t>
            </a:r>
            <a:endParaRPr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201" y="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164"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2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sz="1800"/>
              <a:t>23</a:t>
            </a:fld>
            <a:endParaRPr sz="1800" dirty="0"/>
          </a:p>
        </p:txBody>
      </p:sp>
      <p:sp>
        <p:nvSpPr>
          <p:cNvPr id="440" name="Google Shape;440;p20"/>
          <p:cNvSpPr txBox="1"/>
          <p:nvPr/>
        </p:nvSpPr>
        <p:spPr>
          <a:xfrm>
            <a:off x="213725" y="0"/>
            <a:ext cx="7227600" cy="3153718"/>
          </a:xfrm>
          <a:prstGeom prst="rect">
            <a:avLst/>
          </a:prstGeom>
          <a:noFill/>
          <a:ln>
            <a:noFill/>
          </a:ln>
        </p:spPr>
        <p:txBody>
          <a:bodyPr spcFirstLastPara="1" wrap="square" lIns="91425" tIns="91425" rIns="91425" bIns="91425" anchor="t" anchorCtr="0">
            <a:spAutoFit/>
          </a:bodyPr>
          <a:lstStyle/>
          <a:p>
            <a:pPr marL="0" marR="0" lvl="0" indent="0" algn="l" rtl="0">
              <a:lnSpc>
                <a:spcPct val="114000"/>
              </a:lnSpc>
              <a:spcBef>
                <a:spcPts val="1200"/>
              </a:spcBef>
              <a:spcAft>
                <a:spcPts val="2800"/>
              </a:spcAft>
              <a:buClr>
                <a:srgbClr val="000000"/>
              </a:buClr>
              <a:buSzPts val="2800"/>
              <a:buFont typeface="Arial"/>
              <a:buNone/>
            </a:pPr>
            <a:r>
              <a:rPr lang="en-US" sz="2800" b="0" i="0" u="none" strike="noStrike" cap="none" dirty="0">
                <a:solidFill>
                  <a:schemeClr val="dk1"/>
                </a:solidFill>
                <a:latin typeface="Verdana"/>
                <a:ea typeface="Verdana"/>
                <a:cs typeface="Verdana"/>
                <a:sym typeface="Verdana"/>
              </a:rPr>
              <a:t>After speaking with Jesus, Pilate went out to the crowd and said, “I cannot find any reason that this man deserves to die.” But the Jewish leaders and the crowd shouted, “Crucify him!”</a:t>
            </a:r>
            <a:endParaRPr sz="2800" b="0" i="0" u="none" strike="noStrike" cap="none" dirty="0">
              <a:solidFill>
                <a:schemeClr val="dk1"/>
              </a:solidFill>
              <a:latin typeface="Verdana"/>
              <a:ea typeface="Verdana"/>
              <a:cs typeface="Verdana"/>
              <a:sym typeface="Verdana"/>
            </a:endParaRPr>
          </a:p>
        </p:txBody>
      </p:sp>
      <p:sp>
        <p:nvSpPr>
          <p:cNvPr id="441" name="Google Shape;441;p20"/>
          <p:cNvSpPr txBox="1"/>
          <p:nvPr/>
        </p:nvSpPr>
        <p:spPr>
          <a:xfrm>
            <a:off x="213725" y="2677428"/>
            <a:ext cx="11394600" cy="3930982"/>
          </a:xfrm>
          <a:prstGeom prst="rect">
            <a:avLst/>
          </a:prstGeom>
          <a:noFill/>
          <a:ln>
            <a:noFill/>
          </a:ln>
        </p:spPr>
        <p:txBody>
          <a:bodyPr spcFirstLastPara="1" wrap="square" lIns="91425" tIns="91425" rIns="91425" bIns="91425" anchor="t" anchorCtr="0">
            <a:spAutoFit/>
          </a:bodyPr>
          <a:lstStyle/>
          <a:p>
            <a:pPr marL="0" lvl="0" indent="0" algn="l" rtl="0">
              <a:lnSpc>
                <a:spcPct val="114000"/>
              </a:lnSpc>
              <a:spcBef>
                <a:spcPts val="1200"/>
              </a:spcBef>
              <a:spcAft>
                <a:spcPts val="1200"/>
              </a:spcAft>
              <a:buClr>
                <a:schemeClr val="dk1"/>
              </a:buClr>
              <a:buSzPts val="2800"/>
              <a:buFont typeface="Arial"/>
              <a:buNone/>
            </a:pPr>
            <a:r>
              <a:rPr lang="en-US" sz="2800" b="0" i="0" u="none" strike="noStrike" cap="none" dirty="0">
                <a:solidFill>
                  <a:schemeClr val="dk1"/>
                </a:solidFill>
                <a:latin typeface="Verdana"/>
                <a:ea typeface="Verdana"/>
                <a:cs typeface="Verdana"/>
                <a:sym typeface="Verdana"/>
              </a:rPr>
              <a:t>Pilate replied, “He is not guilty of doing </a:t>
            </a:r>
            <a:r>
              <a:rPr lang="en-US" sz="2800" dirty="0">
                <a:solidFill>
                  <a:schemeClr val="dk1"/>
                </a:solidFill>
                <a:latin typeface="Verdana"/>
                <a:ea typeface="Verdana"/>
                <a:cs typeface="Verdana"/>
                <a:sym typeface="Verdana"/>
              </a:rPr>
              <a:t>anything wrong.” But they shouted even louder. Then Pilate said a third time, “He is not guilty!” </a:t>
            </a:r>
            <a:r>
              <a:rPr lang="en-US" sz="2800" b="0" i="0" u="none" strike="noStrike" cap="none" dirty="0">
                <a:solidFill>
                  <a:schemeClr val="dk1"/>
                </a:solidFill>
                <a:latin typeface="Verdana"/>
                <a:ea typeface="Verdana"/>
                <a:cs typeface="Verdana"/>
                <a:sym typeface="Verdana"/>
              </a:rPr>
              <a:t>Pilate became afraid that the crowd would begin to riot, so he agreed to have his soldiers crucify Jesus. The Roman soldiers whipped Jesus and put a robe and a crown made of thorns on him. Then they mocked him by saying, “Look, the King of the Jews!”</a:t>
            </a:r>
            <a:endParaRPr sz="2800" b="0" i="0" u="none" strike="noStrike" cap="none" dirty="0">
              <a:solidFill>
                <a:schemeClr val="dk1"/>
              </a:solidFill>
              <a:latin typeface="Verdana"/>
              <a:ea typeface="Verdana"/>
              <a:cs typeface="Verdana"/>
              <a:sym typeface="Verdana"/>
            </a:endParaRPr>
          </a:p>
        </p:txBody>
      </p:sp>
      <p:sp>
        <p:nvSpPr>
          <p:cNvPr id="442" name="Google Shape;442;p20"/>
          <p:cNvSpPr txBox="1"/>
          <p:nvPr/>
        </p:nvSpPr>
        <p:spPr>
          <a:xfrm>
            <a:off x="8577500" y="714275"/>
            <a:ext cx="1593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Verdana"/>
              <a:ea typeface="Verdana"/>
              <a:cs typeface="Verdana"/>
              <a:sym typeface="Verdana"/>
            </a:endParaRPr>
          </a:p>
        </p:txBody>
      </p:sp>
      <p:pic>
        <p:nvPicPr>
          <p:cNvPr id="443" name="Google Shape;443;p20"/>
          <p:cNvPicPr preferRelativeResize="0"/>
          <p:nvPr/>
        </p:nvPicPr>
        <p:blipFill rotWithShape="1">
          <a:blip r:embed="rId5">
            <a:alphaModFix/>
          </a:blip>
          <a:srcRect/>
          <a:stretch/>
        </p:blipFill>
        <p:spPr>
          <a:xfrm>
            <a:off x="7684763" y="160302"/>
            <a:ext cx="4393525" cy="2770500"/>
          </a:xfrm>
          <a:prstGeom prst="rect">
            <a:avLst/>
          </a:prstGeom>
          <a:noFill/>
          <a:ln w="9525" cap="flat" cmpd="sng">
            <a:solidFill>
              <a:schemeClr val="accent5"/>
            </a:solidFill>
            <a:prstDash val="solid"/>
            <a:round/>
            <a:headEnd type="none" w="sm" len="sm"/>
            <a:tailEnd type="none" w="sm" len="sm"/>
          </a:ln>
        </p:spPr>
      </p:pic>
      <p:sp>
        <p:nvSpPr>
          <p:cNvPr id="7" name="Google Shape;383;p13">
            <a:extLst>
              <a:ext uri="{FF2B5EF4-FFF2-40B4-BE49-F238E27FC236}">
                <a16:creationId xmlns:a16="http://schemas.microsoft.com/office/drawing/2014/main" id="{3209D28A-0C88-4BAC-92CE-B11CC86234B4}"/>
              </a:ext>
            </a:extLst>
          </p:cNvPr>
          <p:cNvSpPr txBox="1">
            <a:spLocks noGrp="1"/>
          </p:cNvSpPr>
          <p:nvPr>
            <p:ph type="ftr" idx="11"/>
          </p:nvPr>
        </p:nvSpPr>
        <p:spPr>
          <a:xfrm>
            <a:off x="426169" y="6476159"/>
            <a:ext cx="3514164"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©2020-2025 Light of the World Learning</a:t>
            </a:r>
            <a:endParaRPr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305"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p21"/>
          <p:cNvSpPr/>
          <p:nvPr/>
        </p:nvSpPr>
        <p:spPr>
          <a:xfrm>
            <a:off x="273874" y="2345650"/>
            <a:ext cx="10413175" cy="377820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50000"/>
              </a:lnSpc>
              <a:spcBef>
                <a:spcPts val="0"/>
              </a:spcBef>
              <a:spcAft>
                <a:spcPts val="0"/>
              </a:spcAft>
              <a:buClr>
                <a:schemeClr val="dk1"/>
              </a:buClr>
              <a:buSzPts val="1100"/>
              <a:buFont typeface="Arial"/>
              <a:buNone/>
            </a:pPr>
            <a:endParaRPr sz="28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Verdana"/>
              <a:ea typeface="Verdana"/>
              <a:cs typeface="Verdana"/>
              <a:sym typeface="Verdana"/>
            </a:endParaRPr>
          </a:p>
        </p:txBody>
      </p:sp>
      <p:sp>
        <p:nvSpPr>
          <p:cNvPr id="452" name="Google Shape;452;p21"/>
          <p:cNvSpPr txBox="1">
            <a:spLocks noGrp="1"/>
          </p:cNvSpPr>
          <p:nvPr>
            <p:ph type="ftr" idx="11"/>
          </p:nvPr>
        </p:nvSpPr>
        <p:spPr>
          <a:xfrm>
            <a:off x="23813" y="6492875"/>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©2020-2025 Light of the World Learning</a:t>
            </a:r>
            <a:endParaRPr dirty="0"/>
          </a:p>
        </p:txBody>
      </p:sp>
      <p:sp>
        <p:nvSpPr>
          <p:cNvPr id="453" name="Google Shape;453;p21"/>
          <p:cNvSpPr txBox="1">
            <a:spLocks noGrp="1"/>
          </p:cNvSpPr>
          <p:nvPr>
            <p:ph type="sldNum" idx="12"/>
          </p:nvPr>
        </p:nvSpPr>
        <p:spPr>
          <a:xfrm>
            <a:off x="8582025" y="6465797"/>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800"/>
              <a:t>24</a:t>
            </a:fld>
            <a:endParaRPr sz="1800" dirty="0"/>
          </a:p>
        </p:txBody>
      </p:sp>
      <p:sp>
        <p:nvSpPr>
          <p:cNvPr id="454" name="Google Shape;454;p21"/>
          <p:cNvSpPr/>
          <p:nvPr/>
        </p:nvSpPr>
        <p:spPr>
          <a:xfrm>
            <a:off x="273875" y="66225"/>
            <a:ext cx="7584250" cy="11424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1200"/>
              </a:spcBef>
              <a:spcAft>
                <a:spcPts val="0"/>
              </a:spcAft>
              <a:buClr>
                <a:schemeClr val="dk1"/>
              </a:buClr>
              <a:buSzPts val="1100"/>
              <a:buFont typeface="Arial"/>
              <a:buNone/>
            </a:pPr>
            <a:r>
              <a:rPr lang="en-US" sz="2800" b="0" i="0" u="none" strike="noStrike" cap="none" dirty="0">
                <a:solidFill>
                  <a:schemeClr val="dk1"/>
                </a:solidFill>
                <a:latin typeface="Verdana"/>
                <a:ea typeface="Verdana"/>
                <a:cs typeface="Verdana"/>
                <a:sym typeface="Verdana"/>
              </a:rPr>
              <a:t>After the soldiers mocked Jesus, they  led him away to crucify him. </a:t>
            </a:r>
            <a:endParaRPr sz="2800" b="0" i="0" u="none" strike="noStrike" cap="none" dirty="0">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dirty="0">
              <a:solidFill>
                <a:srgbClr val="000000"/>
              </a:solidFill>
              <a:latin typeface="Verdana"/>
              <a:ea typeface="Verdana"/>
              <a:cs typeface="Verdana"/>
              <a:sym typeface="Verdana"/>
            </a:endParaRPr>
          </a:p>
        </p:txBody>
      </p:sp>
      <p:pic>
        <p:nvPicPr>
          <p:cNvPr id="455" name="Google Shape;455;p21"/>
          <p:cNvPicPr preferRelativeResize="0"/>
          <p:nvPr/>
        </p:nvPicPr>
        <p:blipFill rotWithShape="1">
          <a:blip r:embed="rId5">
            <a:alphaModFix/>
          </a:blip>
          <a:srcRect/>
          <a:stretch/>
        </p:blipFill>
        <p:spPr>
          <a:xfrm>
            <a:off x="7358063" y="136525"/>
            <a:ext cx="4739597" cy="2806700"/>
          </a:xfrm>
          <a:prstGeom prst="rect">
            <a:avLst/>
          </a:prstGeom>
          <a:noFill/>
          <a:ln w="9525" cap="flat" cmpd="sng">
            <a:solidFill>
              <a:schemeClr val="accent5"/>
            </a:solidFill>
            <a:prstDash val="solid"/>
            <a:round/>
            <a:headEnd type="none" w="sm" len="sm"/>
            <a:tailEnd type="none" w="sm" len="sm"/>
          </a:ln>
        </p:spPr>
      </p:pic>
      <p:sp>
        <p:nvSpPr>
          <p:cNvPr id="456" name="Google Shape;456;p21"/>
          <p:cNvSpPr txBox="1"/>
          <p:nvPr/>
        </p:nvSpPr>
        <p:spPr>
          <a:xfrm>
            <a:off x="273874" y="1054784"/>
            <a:ext cx="7084189" cy="2474493"/>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Clr>
                <a:schemeClr val="dk1"/>
              </a:buClr>
              <a:buSzPts val="1100"/>
              <a:buFont typeface="Arial"/>
              <a:buNone/>
            </a:pPr>
            <a:r>
              <a:rPr lang="en-US" sz="2800" dirty="0">
                <a:solidFill>
                  <a:schemeClr val="dk1"/>
                </a:solidFill>
                <a:latin typeface="Verdana"/>
                <a:ea typeface="Verdana"/>
                <a:cs typeface="Verdana"/>
                <a:sym typeface="Verdana"/>
              </a:rPr>
              <a:t>They made him carry the cross on    which he would die. The soldiers     brought Jesus to a place called          “The Skull” and nailed his hands and</a:t>
            </a:r>
            <a:endParaRPr dirty="0">
              <a:latin typeface="Verdana"/>
              <a:ea typeface="Verdana"/>
              <a:cs typeface="Verdana"/>
              <a:sym typeface="Verdana"/>
            </a:endParaRPr>
          </a:p>
        </p:txBody>
      </p:sp>
      <p:sp>
        <p:nvSpPr>
          <p:cNvPr id="2" name="TextBox 1">
            <a:extLst>
              <a:ext uri="{FF2B5EF4-FFF2-40B4-BE49-F238E27FC236}">
                <a16:creationId xmlns:a16="http://schemas.microsoft.com/office/drawing/2014/main" id="{20E8A96F-8676-4100-BDAA-CA50566C4452}"/>
              </a:ext>
            </a:extLst>
          </p:cNvPr>
          <p:cNvSpPr txBox="1"/>
          <p:nvPr/>
        </p:nvSpPr>
        <p:spPr>
          <a:xfrm>
            <a:off x="273873" y="3259014"/>
            <a:ext cx="11315700" cy="2014847"/>
          </a:xfrm>
          <a:prstGeom prst="rect">
            <a:avLst/>
          </a:prstGeom>
          <a:noFill/>
        </p:spPr>
        <p:txBody>
          <a:bodyPr wrap="square" rtlCol="0">
            <a:spAutoFit/>
          </a:bodyPr>
          <a:lstStyle/>
          <a:p>
            <a:pPr>
              <a:lnSpc>
                <a:spcPct val="114000"/>
              </a:lnSpc>
              <a:spcBef>
                <a:spcPts val="1200"/>
              </a:spcBef>
              <a:spcAft>
                <a:spcPts val="1200"/>
              </a:spcAft>
            </a:pPr>
            <a:r>
              <a:rPr lang="en-US" sz="2800" dirty="0">
                <a:solidFill>
                  <a:schemeClr val="dk1"/>
                </a:solidFill>
                <a:latin typeface="Verdana"/>
                <a:ea typeface="Verdana"/>
                <a:cs typeface="Verdana"/>
                <a:sym typeface="Verdana"/>
              </a:rPr>
              <a:t>feet to the cross.  But Jesus said, “Father, forgive them, because they do not know what they are doing.” They also put a sign on the cross above his head. It said, “King of the Jews.” This is what Pilate had told them to write.</a:t>
            </a:r>
            <a:endParaRPr lang="en-US" sz="2800"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3813" y="-44128"/>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375" fill="hold"/>
                                        <p:tgtEl>
                                          <p:spTgt spid="3"/>
                                        </p:tgtEl>
                                      </p:cBhvr>
                                    </p:cmd>
                                  </p:childTnLst>
                                </p:cTn>
                              </p:par>
                            </p:childTnLst>
                          </p:cTn>
                        </p:par>
                      </p:childTnLst>
                    </p:cTn>
                  </p:par>
                </p:childTnLst>
              </p:cTn>
              <p:nextCondLst>
                <p:cond evt="onClick" delay="0">
                  <p:tgtEl>
                    <p:spTgt spid="3"/>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p23"/>
          <p:cNvSpPr/>
          <p:nvPr/>
        </p:nvSpPr>
        <p:spPr>
          <a:xfrm>
            <a:off x="152398" y="0"/>
            <a:ext cx="6818917" cy="28509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1200"/>
              </a:spcBef>
              <a:spcAft>
                <a:spcPts val="1200"/>
              </a:spcAft>
              <a:buClr>
                <a:schemeClr val="dk1"/>
              </a:buClr>
              <a:buSzPts val="1100"/>
              <a:buFont typeface="Arial"/>
              <a:buNone/>
            </a:pPr>
            <a:r>
              <a:rPr lang="en-US" sz="2800" b="0" i="0" u="none" strike="noStrike" cap="none" dirty="0">
                <a:solidFill>
                  <a:schemeClr val="dk1"/>
                </a:solidFill>
                <a:latin typeface="Verdana"/>
                <a:ea typeface="Verdana"/>
                <a:cs typeface="Verdana"/>
                <a:sym typeface="Verdana"/>
              </a:rPr>
              <a:t>Then the soldiers gambled for Jesus’ clothing. When they did this, they fulfilled a prophecy that said, “They divided my garments among them, and gambled for my clothing.”  There were also two robbers whom</a:t>
            </a:r>
            <a:endParaRPr sz="2800" b="0" i="0" u="none" strike="noStrike" cap="none" dirty="0">
              <a:solidFill>
                <a:schemeClr val="dk1"/>
              </a:solidFill>
              <a:latin typeface="Verdana"/>
              <a:ea typeface="Verdana"/>
              <a:cs typeface="Verdana"/>
              <a:sym typeface="Verdana"/>
            </a:endParaRPr>
          </a:p>
        </p:txBody>
      </p:sp>
      <p:sp>
        <p:nvSpPr>
          <p:cNvPr id="464" name="Google Shape;464;p23"/>
          <p:cNvSpPr txBox="1">
            <a:spLocks noGrp="1"/>
          </p:cNvSpPr>
          <p:nvPr>
            <p:ph type="ftr" idx="11"/>
          </p:nvPr>
        </p:nvSpPr>
        <p:spPr>
          <a:xfrm>
            <a:off x="0" y="6492875"/>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©2020-2025 Light of the World Learning</a:t>
            </a:r>
            <a:endParaRPr dirty="0"/>
          </a:p>
        </p:txBody>
      </p:sp>
      <p:sp>
        <p:nvSpPr>
          <p:cNvPr id="465" name="Google Shape;465;p23"/>
          <p:cNvSpPr txBox="1"/>
          <p:nvPr/>
        </p:nvSpPr>
        <p:spPr>
          <a:xfrm>
            <a:off x="368850" y="3628280"/>
            <a:ext cx="114543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6" name="Google Shape;466;p23"/>
          <p:cNvSpPr txBox="1">
            <a:spLocks noGrp="1"/>
          </p:cNvSpPr>
          <p:nvPr>
            <p:ph type="sldNum" idx="12"/>
          </p:nvPr>
        </p:nvSpPr>
        <p:spPr>
          <a:xfrm>
            <a:off x="8496300" y="6492874"/>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800"/>
              <a:t>25</a:t>
            </a:fld>
            <a:endParaRPr sz="1800" dirty="0"/>
          </a:p>
        </p:txBody>
      </p:sp>
      <p:sp>
        <p:nvSpPr>
          <p:cNvPr id="467" name="Google Shape;467;p23"/>
          <p:cNvSpPr txBox="1"/>
          <p:nvPr/>
        </p:nvSpPr>
        <p:spPr>
          <a:xfrm>
            <a:off x="152399" y="2850900"/>
            <a:ext cx="11887202" cy="3930982"/>
          </a:xfrm>
          <a:prstGeom prst="rect">
            <a:avLst/>
          </a:prstGeom>
          <a:noFill/>
          <a:ln>
            <a:noFill/>
          </a:ln>
        </p:spPr>
        <p:txBody>
          <a:bodyPr spcFirstLastPara="1" wrap="square" lIns="91425" tIns="91425" rIns="91425" bIns="91425" anchor="t" anchorCtr="0">
            <a:spAutoFit/>
          </a:bodyPr>
          <a:lstStyle/>
          <a:p>
            <a:pPr marL="0" lvl="0" indent="0" algn="l" rtl="0">
              <a:lnSpc>
                <a:spcPct val="114000"/>
              </a:lnSpc>
              <a:spcBef>
                <a:spcPts val="1200"/>
              </a:spcBef>
              <a:spcAft>
                <a:spcPts val="1200"/>
              </a:spcAft>
              <a:buNone/>
            </a:pPr>
            <a:r>
              <a:rPr lang="en-US" sz="2800" dirty="0">
                <a:solidFill>
                  <a:schemeClr val="dk1"/>
                </a:solidFill>
                <a:latin typeface="Verdana"/>
                <a:ea typeface="Verdana"/>
                <a:cs typeface="Verdana"/>
                <a:sym typeface="Verdana"/>
              </a:rPr>
              <a:t>the soldiers crucified at the same time, putting them on either side of Jesus. One of the robbers mocked Jesus, but the other said to him, “Do you not fear that God will punish you? We are guilty of doing many bad things, but this man is innocent.” Then he said to Jesus, “Please remember me when you become king in your kingdom.” Jesus answered him, “Today you will be with me in Paradise.”</a:t>
            </a:r>
            <a:endParaRPr sz="2800" dirty="0">
              <a:solidFill>
                <a:schemeClr val="dk1"/>
              </a:solidFill>
              <a:latin typeface="Verdana"/>
              <a:ea typeface="Verdana"/>
              <a:cs typeface="Verdana"/>
              <a:sym typeface="Verdana"/>
            </a:endParaRPr>
          </a:p>
        </p:txBody>
      </p:sp>
      <p:pic>
        <p:nvPicPr>
          <p:cNvPr id="468" name="Google Shape;468;p23"/>
          <p:cNvPicPr preferRelativeResize="0"/>
          <p:nvPr/>
        </p:nvPicPr>
        <p:blipFill rotWithShape="1">
          <a:blip r:embed="rId5">
            <a:alphaModFix/>
          </a:blip>
          <a:srcRect/>
          <a:stretch/>
        </p:blipFill>
        <p:spPr>
          <a:xfrm>
            <a:off x="6971316" y="152400"/>
            <a:ext cx="5068285" cy="2850900"/>
          </a:xfrm>
          <a:prstGeom prst="rect">
            <a:avLst/>
          </a:prstGeom>
          <a:noFill/>
          <a:ln w="9525" cap="flat" cmpd="sng">
            <a:solidFill>
              <a:schemeClr val="accent5"/>
            </a:solidFill>
            <a:prstDash val="solid"/>
            <a:round/>
            <a:headEnd type="none" w="sm" len="sm"/>
            <a:tailEnd type="none" w="sm" len="sm"/>
          </a:ln>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4050" y="-76118"/>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302"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5" name="Google Shape;475;p25"/>
          <p:cNvSpPr txBox="1"/>
          <p:nvPr/>
        </p:nvSpPr>
        <p:spPr>
          <a:xfrm>
            <a:off x="152400" y="288625"/>
            <a:ext cx="6177600" cy="30939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1200"/>
              </a:spcAft>
              <a:buClr>
                <a:srgbClr val="000000"/>
              </a:buClr>
              <a:buSzPts val="2800"/>
              <a:buFont typeface="Arial"/>
              <a:buNone/>
            </a:pPr>
            <a:r>
              <a:rPr lang="en-US" sz="2800" b="0" i="0" u="none" strike="noStrike" cap="none">
                <a:solidFill>
                  <a:srgbClr val="000000"/>
                </a:solidFill>
                <a:latin typeface="Verdana"/>
                <a:ea typeface="Verdana"/>
                <a:cs typeface="Verdana"/>
                <a:sym typeface="Verdana"/>
              </a:rPr>
              <a:t>The Jewish leaders and the other people in the crowd mocked Jesus. They said to him, “If you are the Son of God, come down from the cross and save yourself! Then we will believe </a:t>
            </a:r>
            <a:endParaRPr sz="1400" b="0" i="0" u="none" strike="noStrike" cap="none">
              <a:solidFill>
                <a:srgbClr val="000000"/>
              </a:solidFill>
              <a:latin typeface="Verdana"/>
              <a:ea typeface="Verdana"/>
              <a:cs typeface="Verdana"/>
              <a:sym typeface="Verdana"/>
            </a:endParaRPr>
          </a:p>
        </p:txBody>
      </p:sp>
      <p:sp>
        <p:nvSpPr>
          <p:cNvPr id="476" name="Google Shape;476;p25"/>
          <p:cNvSpPr txBox="1"/>
          <p:nvPr/>
        </p:nvSpPr>
        <p:spPr>
          <a:xfrm>
            <a:off x="168525" y="3194375"/>
            <a:ext cx="11156700" cy="278227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1200"/>
              </a:spcAft>
              <a:buClr>
                <a:srgbClr val="000000"/>
              </a:buClr>
              <a:buSzPts val="2800"/>
              <a:buFont typeface="Arial"/>
              <a:buNone/>
            </a:pPr>
            <a:r>
              <a:rPr lang="en-US" sz="2800" dirty="0">
                <a:solidFill>
                  <a:schemeClr val="dk1"/>
                </a:solidFill>
                <a:latin typeface="Verdana"/>
                <a:ea typeface="Verdana"/>
                <a:cs typeface="Verdana"/>
                <a:sym typeface="Verdana"/>
              </a:rPr>
              <a:t>you.” </a:t>
            </a:r>
          </a:p>
          <a:p>
            <a:pPr marL="0" marR="0" lvl="0" indent="0" algn="l" rtl="0">
              <a:lnSpc>
                <a:spcPct val="115000"/>
              </a:lnSpc>
              <a:spcBef>
                <a:spcPts val="1200"/>
              </a:spcBef>
              <a:spcAft>
                <a:spcPts val="1200"/>
              </a:spcAft>
              <a:buClr>
                <a:srgbClr val="000000"/>
              </a:buClr>
              <a:buSzPts val="2800"/>
              <a:buFont typeface="Arial"/>
              <a:buNone/>
            </a:pPr>
            <a:r>
              <a:rPr lang="en-US" sz="2800" b="0" i="0" u="none" strike="noStrike" cap="none" dirty="0">
                <a:solidFill>
                  <a:srgbClr val="000000"/>
                </a:solidFill>
                <a:latin typeface="Verdana"/>
                <a:ea typeface="Verdana"/>
                <a:cs typeface="Verdana"/>
                <a:sym typeface="Verdana"/>
              </a:rPr>
              <a:t>Then the sky over the whole region became completely dark, even though it was the middle of the day. It became dark at noon and stayed dark for three hours.</a:t>
            </a:r>
            <a:endParaRPr sz="1400" b="0" i="0" u="none" strike="noStrike" cap="none" dirty="0">
              <a:solidFill>
                <a:srgbClr val="000000"/>
              </a:solidFill>
              <a:latin typeface="Verdana"/>
              <a:ea typeface="Verdana"/>
              <a:cs typeface="Verdana"/>
              <a:sym typeface="Verdana"/>
            </a:endParaRPr>
          </a:p>
        </p:txBody>
      </p:sp>
      <p:pic>
        <p:nvPicPr>
          <p:cNvPr id="477" name="Google Shape;477;p25"/>
          <p:cNvPicPr preferRelativeResize="0"/>
          <p:nvPr/>
        </p:nvPicPr>
        <p:blipFill rotWithShape="1">
          <a:blip r:embed="rId5">
            <a:alphaModFix/>
          </a:blip>
          <a:srcRect/>
          <a:stretch/>
        </p:blipFill>
        <p:spPr>
          <a:xfrm>
            <a:off x="6470025" y="288625"/>
            <a:ext cx="5363501" cy="3016972"/>
          </a:xfrm>
          <a:prstGeom prst="rect">
            <a:avLst/>
          </a:prstGeom>
          <a:noFill/>
          <a:ln w="9525" cap="flat" cmpd="sng">
            <a:solidFill>
              <a:schemeClr val="accent5"/>
            </a:solidFill>
            <a:prstDash val="solid"/>
            <a:round/>
            <a:headEnd type="none" w="sm" len="sm"/>
            <a:tailEnd type="none" w="sm" len="sm"/>
          </a:ln>
        </p:spPr>
      </p:pic>
      <p:sp>
        <p:nvSpPr>
          <p:cNvPr id="6" name="Google Shape;452;p21">
            <a:extLst>
              <a:ext uri="{FF2B5EF4-FFF2-40B4-BE49-F238E27FC236}">
                <a16:creationId xmlns:a16="http://schemas.microsoft.com/office/drawing/2014/main" id="{B56E7189-C3E0-4F19-BE56-143DAF571BD9}"/>
              </a:ext>
            </a:extLst>
          </p:cNvPr>
          <p:cNvSpPr txBox="1">
            <a:spLocks noGrp="1"/>
          </p:cNvSpPr>
          <p:nvPr>
            <p:ph type="ftr" idx="11"/>
          </p:nvPr>
        </p:nvSpPr>
        <p:spPr>
          <a:xfrm>
            <a:off x="23813" y="6492875"/>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©2020-2025 Light of the World Learning</a:t>
            </a:r>
            <a:endParaRPr dirty="0"/>
          </a:p>
        </p:txBody>
      </p:sp>
      <p:sp>
        <p:nvSpPr>
          <p:cNvPr id="7" name="Google Shape;453;p21">
            <a:extLst>
              <a:ext uri="{FF2B5EF4-FFF2-40B4-BE49-F238E27FC236}">
                <a16:creationId xmlns:a16="http://schemas.microsoft.com/office/drawing/2014/main" id="{A8C4D1E5-661D-4E42-B1F3-A43435F22578}"/>
              </a:ext>
            </a:extLst>
          </p:cNvPr>
          <p:cNvSpPr txBox="1">
            <a:spLocks/>
          </p:cNvSpPr>
          <p:nvPr/>
        </p:nvSpPr>
        <p:spPr>
          <a:xfrm>
            <a:off x="8582025" y="6465797"/>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fld id="{00000000-1234-1234-1234-123412341234}" type="slidenum">
              <a:rPr lang="en-US" sz="1800" smtClean="0"/>
              <a:pPr/>
              <a:t>26</a:t>
            </a:fld>
            <a:endParaRPr lang="en-US" sz="1800"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3813" y="-16175"/>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220"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4" name="Google Shape;484;p26"/>
          <p:cNvSpPr txBox="1"/>
          <p:nvPr/>
        </p:nvSpPr>
        <p:spPr>
          <a:xfrm>
            <a:off x="214850" y="287125"/>
            <a:ext cx="6330600" cy="2970014"/>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1200"/>
              </a:spcAft>
              <a:buClr>
                <a:srgbClr val="000000"/>
              </a:buClr>
              <a:buSzPts val="2800"/>
              <a:buFont typeface="Arial"/>
              <a:buNone/>
            </a:pPr>
            <a:r>
              <a:rPr lang="en-US" sz="2800" b="0" i="0" u="none" strike="noStrike" cap="none" dirty="0">
                <a:solidFill>
                  <a:srgbClr val="000000"/>
                </a:solidFill>
                <a:latin typeface="Verdana"/>
                <a:ea typeface="Verdana"/>
                <a:cs typeface="Verdana"/>
                <a:sym typeface="Verdana"/>
              </a:rPr>
              <a:t>Then Jesus cried out, “It is finished! Father, I am giving my spirit into your hands.” Then he bowed his head and gave up his spirit. </a:t>
            </a:r>
            <a:endParaRPr sz="1400" b="0" i="0" u="none" strike="noStrike" cap="none" dirty="0">
              <a:solidFill>
                <a:srgbClr val="000000"/>
              </a:solidFill>
              <a:latin typeface="Verdana"/>
              <a:ea typeface="Verdana"/>
              <a:cs typeface="Verdana"/>
              <a:sym typeface="Verdana"/>
            </a:endParaRPr>
          </a:p>
        </p:txBody>
      </p:sp>
      <p:pic>
        <p:nvPicPr>
          <p:cNvPr id="485" name="Google Shape;485;p26"/>
          <p:cNvPicPr preferRelativeResize="0"/>
          <p:nvPr/>
        </p:nvPicPr>
        <p:blipFill rotWithShape="1">
          <a:blip r:embed="rId5">
            <a:alphaModFix/>
          </a:blip>
          <a:srcRect/>
          <a:stretch/>
        </p:blipFill>
        <p:spPr>
          <a:xfrm>
            <a:off x="6689812" y="287123"/>
            <a:ext cx="5198989" cy="2924425"/>
          </a:xfrm>
          <a:prstGeom prst="rect">
            <a:avLst/>
          </a:prstGeom>
          <a:noFill/>
          <a:ln w="9525" cap="flat" cmpd="sng">
            <a:solidFill>
              <a:schemeClr val="accent5"/>
            </a:solidFill>
            <a:prstDash val="solid"/>
            <a:round/>
            <a:headEnd type="none" w="sm" len="sm"/>
            <a:tailEnd type="none" w="sm" len="sm"/>
          </a:ln>
        </p:spPr>
      </p:pic>
      <p:sp>
        <p:nvSpPr>
          <p:cNvPr id="486" name="Google Shape;486;p26"/>
          <p:cNvSpPr txBox="1"/>
          <p:nvPr/>
        </p:nvSpPr>
        <p:spPr>
          <a:xfrm>
            <a:off x="251201" y="2982950"/>
            <a:ext cx="11916986" cy="3311646"/>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0"/>
              </a:spcAft>
              <a:buClr>
                <a:schemeClr val="dk1"/>
              </a:buClr>
              <a:buSzPts val="1100"/>
              <a:buFont typeface="Arial"/>
              <a:buNone/>
            </a:pPr>
            <a:r>
              <a:rPr lang="en-US" sz="2800" b="0" i="0" u="none" strike="noStrike" cap="none" dirty="0">
                <a:solidFill>
                  <a:srgbClr val="000000"/>
                </a:solidFill>
                <a:latin typeface="Verdana"/>
                <a:ea typeface="Verdana"/>
                <a:cs typeface="Verdana"/>
                <a:sym typeface="Verdana"/>
              </a:rPr>
              <a:t>When he died, there was an earthquake. In the </a:t>
            </a:r>
            <a:r>
              <a:rPr lang="en-US" sz="2800" b="0" i="0" u="none" strike="noStrike" cap="none" dirty="0">
                <a:solidFill>
                  <a:schemeClr val="dk1"/>
                </a:solidFill>
                <a:latin typeface="Verdana"/>
                <a:ea typeface="Verdana"/>
                <a:cs typeface="Verdana"/>
                <a:sym typeface="Verdana"/>
              </a:rPr>
              <a:t>Temple, the large curtain that separated the people from the presence of God was torn in two from the top to the bottom. </a:t>
            </a:r>
            <a:r>
              <a:rPr lang="en-US" sz="2800" dirty="0">
                <a:solidFill>
                  <a:schemeClr val="dk1"/>
                </a:solidFill>
                <a:latin typeface="Verdana"/>
                <a:ea typeface="Verdana"/>
                <a:cs typeface="Verdana"/>
                <a:sym typeface="Verdana"/>
              </a:rPr>
              <a:t>Through his death, Jesus opened the way for people to come to God. When a soldier guarding Jesus saw everything that had happened, he said, “Certainly, this man was innocent. He was the Son of God.”</a:t>
            </a:r>
            <a:endParaRPr dirty="0">
              <a:solidFill>
                <a:schemeClr val="dk1"/>
              </a:solidFill>
              <a:latin typeface="Verdana"/>
              <a:ea typeface="Verdana"/>
              <a:cs typeface="Verdana"/>
              <a:sym typeface="Verdana"/>
            </a:endParaRPr>
          </a:p>
        </p:txBody>
      </p:sp>
      <p:sp>
        <p:nvSpPr>
          <p:cNvPr id="6" name="Google Shape;452;p21">
            <a:extLst>
              <a:ext uri="{FF2B5EF4-FFF2-40B4-BE49-F238E27FC236}">
                <a16:creationId xmlns:a16="http://schemas.microsoft.com/office/drawing/2014/main" id="{99FA6947-B0AC-424E-A163-0119C4E4EFD5}"/>
              </a:ext>
            </a:extLst>
          </p:cNvPr>
          <p:cNvSpPr txBox="1">
            <a:spLocks noGrp="1"/>
          </p:cNvSpPr>
          <p:nvPr>
            <p:ph type="ftr" idx="11"/>
          </p:nvPr>
        </p:nvSpPr>
        <p:spPr>
          <a:xfrm>
            <a:off x="23813" y="6388312"/>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©2020-2025 Light of the World Learning</a:t>
            </a:r>
            <a:endParaRPr dirty="0"/>
          </a:p>
        </p:txBody>
      </p:sp>
      <p:sp>
        <p:nvSpPr>
          <p:cNvPr id="7" name="Google Shape;453;p21">
            <a:extLst>
              <a:ext uri="{FF2B5EF4-FFF2-40B4-BE49-F238E27FC236}">
                <a16:creationId xmlns:a16="http://schemas.microsoft.com/office/drawing/2014/main" id="{AB47D962-C9AF-434E-90BD-EBAEECF464D4}"/>
              </a:ext>
            </a:extLst>
          </p:cNvPr>
          <p:cNvSpPr txBox="1">
            <a:spLocks/>
          </p:cNvSpPr>
          <p:nvPr/>
        </p:nvSpPr>
        <p:spPr>
          <a:xfrm>
            <a:off x="8604287" y="6492875"/>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fld id="{00000000-1234-1234-1234-123412341234}" type="slidenum">
              <a:rPr lang="en-US" sz="1800" smtClean="0"/>
              <a:pPr/>
              <a:t>27</a:t>
            </a:fld>
            <a:endParaRPr lang="en-US" sz="1800"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0488" y="-54507"/>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892"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3" name="Google Shape;493;p28"/>
          <p:cNvSpPr txBox="1"/>
          <p:nvPr/>
        </p:nvSpPr>
        <p:spPr>
          <a:xfrm>
            <a:off x="518700" y="254025"/>
            <a:ext cx="6350100" cy="25983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1200"/>
              </a:spcAft>
              <a:buClr>
                <a:srgbClr val="000000"/>
              </a:buClr>
              <a:buSzPts val="2800"/>
              <a:buFont typeface="Arial"/>
              <a:buNone/>
            </a:pPr>
            <a:r>
              <a:rPr lang="en-US" sz="2800" b="0" i="0" u="none" strike="noStrike" cap="none">
                <a:solidFill>
                  <a:srgbClr val="000000"/>
                </a:solidFill>
                <a:latin typeface="Verdana"/>
                <a:ea typeface="Verdana"/>
                <a:cs typeface="Verdana"/>
                <a:sym typeface="Verdana"/>
              </a:rPr>
              <a:t>Then two Jewish leaders named Joseph and Nicodemus came and asked Pilate for Jesus’ body. They believed that Jesus was the Messiah. They wrapped his body </a:t>
            </a:r>
            <a:endParaRPr sz="1400" b="0" i="0" u="none" strike="noStrike" cap="none">
              <a:solidFill>
                <a:srgbClr val="000000"/>
              </a:solidFill>
              <a:latin typeface="Verdana"/>
              <a:ea typeface="Verdana"/>
              <a:cs typeface="Verdana"/>
              <a:sym typeface="Verdana"/>
            </a:endParaRPr>
          </a:p>
        </p:txBody>
      </p:sp>
      <p:pic>
        <p:nvPicPr>
          <p:cNvPr id="494" name="Google Shape;494;p28"/>
          <p:cNvPicPr preferRelativeResize="0"/>
          <p:nvPr/>
        </p:nvPicPr>
        <p:blipFill rotWithShape="1">
          <a:blip r:embed="rId5">
            <a:alphaModFix/>
          </a:blip>
          <a:srcRect/>
          <a:stretch/>
        </p:blipFill>
        <p:spPr>
          <a:xfrm>
            <a:off x="7195600" y="147300"/>
            <a:ext cx="4808925" cy="2705025"/>
          </a:xfrm>
          <a:prstGeom prst="rect">
            <a:avLst/>
          </a:prstGeom>
          <a:noFill/>
          <a:ln w="9525" cap="flat" cmpd="sng">
            <a:solidFill>
              <a:schemeClr val="accent5"/>
            </a:solidFill>
            <a:prstDash val="solid"/>
            <a:round/>
            <a:headEnd type="none" w="sm" len="sm"/>
            <a:tailEnd type="none" w="sm" len="sm"/>
          </a:ln>
        </p:spPr>
      </p:pic>
      <p:sp>
        <p:nvSpPr>
          <p:cNvPr id="495" name="Google Shape;495;p28"/>
          <p:cNvSpPr txBox="1"/>
          <p:nvPr/>
        </p:nvSpPr>
        <p:spPr>
          <a:xfrm>
            <a:off x="518700" y="2745600"/>
            <a:ext cx="10835100" cy="3185457"/>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Clr>
                <a:schemeClr val="dk1"/>
              </a:buClr>
              <a:buSzPts val="2800"/>
              <a:buFont typeface="Arial"/>
              <a:buNone/>
            </a:pPr>
            <a:r>
              <a:rPr lang="en-US" sz="2800" dirty="0">
                <a:solidFill>
                  <a:schemeClr val="dk1"/>
                </a:solidFill>
                <a:latin typeface="Verdana"/>
                <a:ea typeface="Verdana"/>
                <a:cs typeface="Verdana"/>
                <a:sym typeface="Verdana"/>
              </a:rPr>
              <a:t>in cloth, took it to a tomb cut out of rock and placed it inside. Then they rolled a large stone in front of the tomb to block the opening. However, this is not the end of the story of Jesus, because Jesus rose again and is alive today. We will learn more in the next lesson.</a:t>
            </a:r>
            <a:endParaRPr dirty="0">
              <a:solidFill>
                <a:schemeClr val="dk1"/>
              </a:solidFill>
              <a:latin typeface="Verdana"/>
              <a:ea typeface="Verdana"/>
              <a:cs typeface="Verdana"/>
              <a:sym typeface="Verdana"/>
            </a:endParaRPr>
          </a:p>
          <a:p>
            <a:pPr marL="0" lvl="0" indent="0" algn="l" rtl="0">
              <a:spcBef>
                <a:spcPts val="1200"/>
              </a:spcBef>
              <a:spcAft>
                <a:spcPts val="0"/>
              </a:spcAft>
              <a:buNone/>
            </a:pPr>
            <a:endParaRPr dirty="0">
              <a:latin typeface="Verdana"/>
              <a:ea typeface="Verdana"/>
              <a:cs typeface="Verdana"/>
              <a:sym typeface="Verdana"/>
            </a:endParaRPr>
          </a:p>
        </p:txBody>
      </p:sp>
      <p:sp>
        <p:nvSpPr>
          <p:cNvPr id="6" name="Google Shape;452;p21">
            <a:extLst>
              <a:ext uri="{FF2B5EF4-FFF2-40B4-BE49-F238E27FC236}">
                <a16:creationId xmlns:a16="http://schemas.microsoft.com/office/drawing/2014/main" id="{A1E85FD0-7C6B-47A1-8FE2-BFF0D055EBBA}"/>
              </a:ext>
            </a:extLst>
          </p:cNvPr>
          <p:cNvSpPr txBox="1">
            <a:spLocks noGrp="1"/>
          </p:cNvSpPr>
          <p:nvPr>
            <p:ph type="ftr" idx="11"/>
          </p:nvPr>
        </p:nvSpPr>
        <p:spPr>
          <a:xfrm>
            <a:off x="23813" y="6492875"/>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©2020-2025 Light of the World Learning</a:t>
            </a:r>
            <a:endParaRPr dirty="0"/>
          </a:p>
        </p:txBody>
      </p:sp>
      <p:sp>
        <p:nvSpPr>
          <p:cNvPr id="7" name="Google Shape;453;p21">
            <a:extLst>
              <a:ext uri="{FF2B5EF4-FFF2-40B4-BE49-F238E27FC236}">
                <a16:creationId xmlns:a16="http://schemas.microsoft.com/office/drawing/2014/main" id="{ACD90224-626B-49F5-BE3F-49BF3B1FE082}"/>
              </a:ext>
            </a:extLst>
          </p:cNvPr>
          <p:cNvSpPr txBox="1">
            <a:spLocks/>
          </p:cNvSpPr>
          <p:nvPr/>
        </p:nvSpPr>
        <p:spPr>
          <a:xfrm>
            <a:off x="8582025" y="6465797"/>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fld id="{00000000-1234-1234-1234-123412341234}" type="slidenum">
              <a:rPr lang="en-US" sz="1800" smtClean="0"/>
              <a:pPr/>
              <a:t>28</a:t>
            </a:fld>
            <a:endParaRPr lang="en-US" sz="1800"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0500" y="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557"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Google Shape;502;p29"/>
          <p:cNvSpPr/>
          <p:nvPr/>
        </p:nvSpPr>
        <p:spPr>
          <a:xfrm>
            <a:off x="272716" y="851589"/>
            <a:ext cx="11646567" cy="5154821"/>
          </a:xfrm>
          <a:prstGeom prst="rect">
            <a:avLst/>
          </a:prstGeom>
          <a:noFill/>
          <a:ln>
            <a:noFill/>
          </a:ln>
        </p:spPr>
        <p:txBody>
          <a:bodyPr spcFirstLastPara="1" wrap="square" lIns="91425" tIns="45700" rIns="91425" bIns="45700" anchor="t" anchorCtr="0">
            <a:noAutofit/>
          </a:bodyPr>
          <a:lstStyle/>
          <a:p>
            <a:pPr marL="457200" marR="0" lvl="0" indent="-406400" algn="l" rtl="0">
              <a:lnSpc>
                <a:spcPct val="150000"/>
              </a:lnSpc>
              <a:spcBef>
                <a:spcPts val="0"/>
              </a:spcBef>
              <a:spcAft>
                <a:spcPts val="0"/>
              </a:spcAft>
              <a:buClr>
                <a:schemeClr val="dk1"/>
              </a:buClr>
              <a:buSzPts val="2800"/>
              <a:buFont typeface="Verdana"/>
              <a:buAutoNum type="arabicPeriod"/>
            </a:pPr>
            <a:r>
              <a:rPr lang="en-US" sz="2800" b="0" i="0" u="none" strike="noStrike" cap="none" dirty="0">
                <a:solidFill>
                  <a:schemeClr val="dk1"/>
                </a:solidFill>
                <a:latin typeface="Verdana"/>
                <a:ea typeface="Verdana"/>
                <a:cs typeface="Verdana"/>
                <a:sym typeface="Verdana"/>
              </a:rPr>
              <a:t>Wh</a:t>
            </a:r>
            <a:r>
              <a:rPr lang="en-US" sz="2800" dirty="0">
                <a:solidFill>
                  <a:schemeClr val="dk1"/>
                </a:solidFill>
                <a:latin typeface="Verdana"/>
                <a:ea typeface="Verdana"/>
                <a:cs typeface="Verdana"/>
                <a:sym typeface="Verdana"/>
              </a:rPr>
              <a:t>at happened to </a:t>
            </a:r>
            <a:r>
              <a:rPr lang="en-US" sz="2800" b="0" i="0" u="none" strike="noStrike" cap="none" dirty="0">
                <a:solidFill>
                  <a:schemeClr val="dk1"/>
                </a:solidFill>
                <a:latin typeface="Verdana"/>
                <a:ea typeface="Verdana"/>
                <a:cs typeface="Verdana"/>
                <a:sym typeface="Verdana"/>
              </a:rPr>
              <a:t>Jesus’ clothing?</a:t>
            </a:r>
            <a:endParaRPr sz="2800" b="0" i="0" u="none" strike="noStrike" cap="none" dirty="0">
              <a:solidFill>
                <a:schemeClr val="dk1"/>
              </a:solidFill>
              <a:latin typeface="Verdana"/>
              <a:ea typeface="Verdana"/>
              <a:cs typeface="Verdana"/>
              <a:sym typeface="Verdana"/>
            </a:endParaRPr>
          </a:p>
          <a:p>
            <a:pPr marL="457200" marR="0" lvl="0" indent="-406400" algn="l" rtl="0">
              <a:lnSpc>
                <a:spcPct val="150000"/>
              </a:lnSpc>
              <a:spcBef>
                <a:spcPts val="0"/>
              </a:spcBef>
              <a:spcAft>
                <a:spcPts val="0"/>
              </a:spcAft>
              <a:buClr>
                <a:schemeClr val="dk1"/>
              </a:buClr>
              <a:buSzPts val="2800"/>
              <a:buFont typeface="Verdana"/>
              <a:buAutoNum type="arabicPeriod"/>
            </a:pPr>
            <a:r>
              <a:rPr lang="en-US" sz="2800" b="0" i="0" u="none" strike="noStrike" cap="none" dirty="0">
                <a:solidFill>
                  <a:schemeClr val="dk1"/>
                </a:solidFill>
                <a:latin typeface="Verdana"/>
                <a:ea typeface="Verdana"/>
                <a:cs typeface="Verdana"/>
                <a:sym typeface="Verdana"/>
              </a:rPr>
              <a:t>What did the sign on the cross above Jesus say?</a:t>
            </a:r>
            <a:endParaRPr sz="2800" b="0" i="0" u="none" strike="noStrike" cap="none" dirty="0">
              <a:solidFill>
                <a:schemeClr val="dk1"/>
              </a:solidFill>
              <a:latin typeface="Verdana"/>
              <a:ea typeface="Verdana"/>
              <a:cs typeface="Verdana"/>
              <a:sym typeface="Verdana"/>
            </a:endParaRPr>
          </a:p>
          <a:p>
            <a:pPr marL="457200" marR="0" lvl="0" indent="-406400" algn="l" rtl="0">
              <a:lnSpc>
                <a:spcPct val="150000"/>
              </a:lnSpc>
              <a:spcBef>
                <a:spcPts val="0"/>
              </a:spcBef>
              <a:spcAft>
                <a:spcPts val="0"/>
              </a:spcAft>
              <a:buClr>
                <a:schemeClr val="dk1"/>
              </a:buClr>
              <a:buSzPts val="2800"/>
              <a:buFont typeface="Verdana"/>
              <a:buAutoNum type="arabicPeriod"/>
            </a:pPr>
            <a:r>
              <a:rPr lang="en-US" sz="2800" dirty="0">
                <a:solidFill>
                  <a:schemeClr val="dk1"/>
                </a:solidFill>
                <a:latin typeface="Verdana"/>
                <a:ea typeface="Verdana"/>
                <a:cs typeface="Verdana"/>
                <a:sym typeface="Verdana"/>
              </a:rPr>
              <a:t>Why did Pilate give Jesus to the people to crucify?</a:t>
            </a:r>
            <a:endParaRPr sz="2800" dirty="0">
              <a:solidFill>
                <a:schemeClr val="dk1"/>
              </a:solidFill>
              <a:latin typeface="Verdana"/>
              <a:ea typeface="Verdana"/>
              <a:cs typeface="Verdana"/>
              <a:sym typeface="Verdana"/>
            </a:endParaRPr>
          </a:p>
          <a:p>
            <a:pPr marL="457200" marR="0" lvl="0" indent="-406400" algn="l" rtl="0">
              <a:lnSpc>
                <a:spcPct val="150000"/>
              </a:lnSpc>
              <a:spcBef>
                <a:spcPts val="0"/>
              </a:spcBef>
              <a:spcAft>
                <a:spcPts val="0"/>
              </a:spcAft>
              <a:buClr>
                <a:schemeClr val="dk1"/>
              </a:buClr>
              <a:buSzPts val="2800"/>
              <a:buFont typeface="Verdana"/>
              <a:buAutoNum type="arabicPeriod"/>
            </a:pPr>
            <a:r>
              <a:rPr lang="en-US" sz="2800" b="0" i="0" u="none" strike="noStrike" cap="none" dirty="0">
                <a:solidFill>
                  <a:schemeClr val="dk1"/>
                </a:solidFill>
                <a:latin typeface="Verdana"/>
                <a:ea typeface="Verdana"/>
                <a:cs typeface="Verdana"/>
                <a:sym typeface="Verdana"/>
              </a:rPr>
              <a:t>Wh</a:t>
            </a:r>
            <a:r>
              <a:rPr lang="en-US" sz="2800" dirty="0">
                <a:solidFill>
                  <a:schemeClr val="dk1"/>
                </a:solidFill>
                <a:latin typeface="Verdana"/>
                <a:ea typeface="Verdana"/>
                <a:cs typeface="Verdana"/>
                <a:sym typeface="Verdana"/>
              </a:rPr>
              <a:t>at happened immediately after Jesus died?</a:t>
            </a:r>
            <a:endParaRPr sz="2800" b="0" i="0" u="none" strike="noStrike" cap="none" dirty="0">
              <a:solidFill>
                <a:schemeClr val="dk1"/>
              </a:solidFill>
              <a:latin typeface="Verdana"/>
              <a:ea typeface="Verdana"/>
              <a:cs typeface="Verdana"/>
              <a:sym typeface="Verdana"/>
            </a:endParaRPr>
          </a:p>
          <a:p>
            <a:pPr marL="457200" lvl="0" indent="-406400" algn="l" rtl="0">
              <a:lnSpc>
                <a:spcPct val="150000"/>
              </a:lnSpc>
              <a:spcBef>
                <a:spcPts val="0"/>
              </a:spcBef>
              <a:spcAft>
                <a:spcPts val="0"/>
              </a:spcAft>
              <a:buClr>
                <a:schemeClr val="dk1"/>
              </a:buClr>
              <a:buSzPts val="2800"/>
              <a:buFont typeface="Verdana"/>
              <a:buAutoNum type="arabicPeriod"/>
            </a:pPr>
            <a:r>
              <a:rPr lang="en-US" sz="2800" dirty="0">
                <a:solidFill>
                  <a:schemeClr val="dk1"/>
                </a:solidFill>
                <a:latin typeface="Verdana"/>
                <a:ea typeface="Verdana"/>
                <a:cs typeface="Verdana"/>
                <a:sym typeface="Verdana"/>
              </a:rPr>
              <a:t>Where was Jesus’ body buried?</a:t>
            </a:r>
            <a:endParaRPr sz="2800" dirty="0">
              <a:solidFill>
                <a:schemeClr val="dk1"/>
              </a:solidFill>
              <a:latin typeface="Verdana"/>
              <a:ea typeface="Verdana"/>
              <a:cs typeface="Verdana"/>
              <a:sym typeface="Verdana"/>
            </a:endParaRPr>
          </a:p>
          <a:p>
            <a:pPr marL="457200" marR="0" lvl="0" indent="-406400" algn="l" rtl="0">
              <a:lnSpc>
                <a:spcPct val="150000"/>
              </a:lnSpc>
              <a:spcBef>
                <a:spcPts val="0"/>
              </a:spcBef>
              <a:spcAft>
                <a:spcPts val="0"/>
              </a:spcAft>
              <a:buClr>
                <a:schemeClr val="dk1"/>
              </a:buClr>
              <a:buSzPts val="2800"/>
              <a:buFont typeface="Verdana"/>
              <a:buAutoNum type="arabicPeriod"/>
            </a:pPr>
            <a:r>
              <a:rPr lang="en-US" sz="2800" b="0" i="0" u="none" strike="noStrike" cap="none" dirty="0">
                <a:solidFill>
                  <a:schemeClr val="dk1"/>
                </a:solidFill>
                <a:latin typeface="Verdana"/>
                <a:ea typeface="Verdana"/>
                <a:cs typeface="Verdana"/>
                <a:sym typeface="Verdana"/>
              </a:rPr>
              <a:t>Why did Jesus </a:t>
            </a:r>
            <a:r>
              <a:rPr lang="en-US" sz="2800" dirty="0">
                <a:solidFill>
                  <a:schemeClr val="dk1"/>
                </a:solidFill>
                <a:latin typeface="Verdana"/>
                <a:ea typeface="Verdana"/>
                <a:cs typeface="Verdana"/>
                <a:sym typeface="Verdana"/>
              </a:rPr>
              <a:t>promise the dying thief paradise</a:t>
            </a:r>
            <a:r>
              <a:rPr lang="en-US" sz="2800" b="0" i="0" u="none" strike="noStrike" cap="none" dirty="0">
                <a:solidFill>
                  <a:schemeClr val="dk1"/>
                </a:solidFill>
                <a:latin typeface="Verdana"/>
                <a:ea typeface="Verdana"/>
                <a:cs typeface="Verdana"/>
                <a:sym typeface="Verdana"/>
              </a:rPr>
              <a:t>? </a:t>
            </a:r>
            <a:endParaRPr sz="2800" b="0" i="0" u="none" strike="noStrike" cap="none" dirty="0">
              <a:solidFill>
                <a:schemeClr val="dk1"/>
              </a:solidFill>
              <a:latin typeface="Verdana"/>
              <a:ea typeface="Verdana"/>
              <a:cs typeface="Verdana"/>
              <a:sym typeface="Verdana"/>
            </a:endParaRPr>
          </a:p>
          <a:p>
            <a:pPr marL="457200" marR="0" lvl="0" indent="-406400" algn="l" rtl="0">
              <a:lnSpc>
                <a:spcPct val="150000"/>
              </a:lnSpc>
              <a:spcBef>
                <a:spcPts val="0"/>
              </a:spcBef>
              <a:spcAft>
                <a:spcPts val="0"/>
              </a:spcAft>
              <a:buClr>
                <a:schemeClr val="dk1"/>
              </a:buClr>
              <a:buSzPts val="2800"/>
              <a:buFont typeface="Verdana"/>
              <a:buAutoNum type="arabicPeriod"/>
            </a:pPr>
            <a:r>
              <a:rPr lang="en-US" sz="2800" b="0" i="0" u="none" strike="noStrike" cap="none" dirty="0">
                <a:solidFill>
                  <a:schemeClr val="dk1"/>
                </a:solidFill>
                <a:latin typeface="Verdana"/>
                <a:ea typeface="Verdana"/>
                <a:cs typeface="Verdana"/>
                <a:sym typeface="Verdana"/>
              </a:rPr>
              <a:t>What do</a:t>
            </a:r>
            <a:r>
              <a:rPr lang="en-US" sz="2800" dirty="0">
                <a:solidFill>
                  <a:schemeClr val="dk1"/>
                </a:solidFill>
                <a:latin typeface="Verdana"/>
                <a:ea typeface="Verdana"/>
                <a:cs typeface="Verdana"/>
                <a:sym typeface="Verdana"/>
              </a:rPr>
              <a:t>es Jesus’ death mean to you</a:t>
            </a:r>
            <a:r>
              <a:rPr lang="en-US" sz="2800" b="0" i="0" u="none" strike="noStrike" cap="none" dirty="0">
                <a:solidFill>
                  <a:schemeClr val="dk1"/>
                </a:solidFill>
                <a:latin typeface="Verdana"/>
                <a:ea typeface="Verdana"/>
                <a:cs typeface="Verdana"/>
                <a:sym typeface="Verdana"/>
              </a:rPr>
              <a:t>? </a:t>
            </a:r>
            <a:br>
              <a:rPr lang="en-US" sz="2800" b="0" i="0" u="none" strike="noStrike" cap="none" dirty="0">
                <a:solidFill>
                  <a:schemeClr val="dk1"/>
                </a:solidFill>
                <a:latin typeface="Verdana"/>
                <a:ea typeface="Verdana"/>
                <a:cs typeface="Verdana"/>
                <a:sym typeface="Verdana"/>
              </a:rPr>
            </a:br>
            <a:endParaRPr sz="2800" b="0" i="0" u="none" strike="noStrike" cap="none" dirty="0">
              <a:solidFill>
                <a:schemeClr val="dk1"/>
              </a:solidFill>
              <a:latin typeface="Verdana"/>
              <a:ea typeface="Verdana"/>
              <a:cs typeface="Verdana"/>
              <a:sym typeface="Verdana"/>
            </a:endParaRPr>
          </a:p>
        </p:txBody>
      </p:sp>
      <p:sp>
        <p:nvSpPr>
          <p:cNvPr id="504" name="Google Shape;504;p29"/>
          <p:cNvSpPr txBox="1"/>
          <p:nvPr/>
        </p:nvSpPr>
        <p:spPr>
          <a:xfrm>
            <a:off x="-168694" y="115279"/>
            <a:ext cx="7986487" cy="769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3200" dirty="0">
                <a:latin typeface="Verdana"/>
                <a:ea typeface="Verdana"/>
                <a:cs typeface="Verdana"/>
                <a:sym typeface="Verdana"/>
              </a:rPr>
              <a:t>   </a:t>
            </a:r>
            <a:r>
              <a:rPr lang="en-US" sz="3200" b="1" i="0" u="none" strike="noStrike" cap="none" dirty="0">
                <a:solidFill>
                  <a:srgbClr val="000000"/>
                </a:solidFill>
                <a:latin typeface="Verdana"/>
                <a:ea typeface="Verdana"/>
                <a:cs typeface="Verdana"/>
                <a:sym typeface="Verdana"/>
              </a:rPr>
              <a:t>Answer the Questions.</a:t>
            </a:r>
            <a:endParaRPr sz="4400" b="1" i="0" u="none" strike="noStrike" cap="none" dirty="0">
              <a:solidFill>
                <a:srgbClr val="000000"/>
              </a:solidFill>
              <a:latin typeface="Verdana"/>
              <a:ea typeface="Verdana"/>
              <a:cs typeface="Verdana"/>
              <a:sym typeface="Verdana"/>
            </a:endParaRPr>
          </a:p>
        </p:txBody>
      </p:sp>
      <p:sp>
        <p:nvSpPr>
          <p:cNvPr id="6" name="Google Shape;452;p21">
            <a:extLst>
              <a:ext uri="{FF2B5EF4-FFF2-40B4-BE49-F238E27FC236}">
                <a16:creationId xmlns:a16="http://schemas.microsoft.com/office/drawing/2014/main" id="{2DA3663E-1BE1-46C3-B61D-5FEE17ACDE7B}"/>
              </a:ext>
            </a:extLst>
          </p:cNvPr>
          <p:cNvSpPr txBox="1">
            <a:spLocks noGrp="1"/>
          </p:cNvSpPr>
          <p:nvPr>
            <p:ph type="ftr" idx="11"/>
          </p:nvPr>
        </p:nvSpPr>
        <p:spPr>
          <a:xfrm>
            <a:off x="23813" y="6492875"/>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©2020-2025 Light of the World Learning</a:t>
            </a:r>
            <a:endParaRPr dirty="0"/>
          </a:p>
        </p:txBody>
      </p:sp>
      <p:sp>
        <p:nvSpPr>
          <p:cNvPr id="7" name="Google Shape;453;p21">
            <a:extLst>
              <a:ext uri="{FF2B5EF4-FFF2-40B4-BE49-F238E27FC236}">
                <a16:creationId xmlns:a16="http://schemas.microsoft.com/office/drawing/2014/main" id="{9B3A24F8-51B5-43E8-A647-5E7C46202BA6}"/>
              </a:ext>
            </a:extLst>
          </p:cNvPr>
          <p:cNvSpPr txBox="1">
            <a:spLocks noGrp="1"/>
          </p:cNvSpPr>
          <p:nvPr>
            <p:ph type="sldNum" idx="12"/>
          </p:nvPr>
        </p:nvSpPr>
        <p:spPr>
          <a:xfrm>
            <a:off x="8582025" y="6465797"/>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800"/>
              <a:t>29</a:t>
            </a:fld>
            <a:endParaRPr sz="1800"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3813" y="-1243"/>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457"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8" name="Google Shape;258;p3"/>
          <p:cNvSpPr txBox="1">
            <a:spLocks noGrp="1"/>
          </p:cNvSpPr>
          <p:nvPr>
            <p:ph type="ftr" idx="11"/>
          </p:nvPr>
        </p:nvSpPr>
        <p:spPr>
          <a:xfrm>
            <a:off x="0" y="6492875"/>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©2020-2025  Light of the World Learning</a:t>
            </a:r>
            <a:endParaRPr dirty="0"/>
          </a:p>
        </p:txBody>
      </p:sp>
      <p:sp>
        <p:nvSpPr>
          <p:cNvPr id="259" name="Google Shape;259;p3"/>
          <p:cNvSpPr txBox="1">
            <a:spLocks noGrp="1"/>
          </p:cNvSpPr>
          <p:nvPr>
            <p:ph type="sldNum" idx="12"/>
          </p:nvPr>
        </p:nvSpPr>
        <p:spPr>
          <a:xfrm>
            <a:off x="8592185" y="6440806"/>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800"/>
              <a:t>3</a:t>
            </a:fld>
            <a:endParaRPr sz="1800" dirty="0"/>
          </a:p>
        </p:txBody>
      </p:sp>
      <p:pic>
        <p:nvPicPr>
          <p:cNvPr id="260" name="Google Shape;260;p3"/>
          <p:cNvPicPr preferRelativeResize="0"/>
          <p:nvPr/>
        </p:nvPicPr>
        <p:blipFill rotWithShape="1">
          <a:blip r:embed="rId5">
            <a:alphaModFix/>
          </a:blip>
          <a:srcRect/>
          <a:stretch/>
        </p:blipFill>
        <p:spPr>
          <a:xfrm>
            <a:off x="1783046" y="772927"/>
            <a:ext cx="8625908" cy="5391439"/>
          </a:xfrm>
          <a:prstGeom prst="rect">
            <a:avLst/>
          </a:prstGeom>
          <a:noFill/>
          <a:ln>
            <a:noFill/>
          </a:ln>
        </p:spPr>
      </p:pic>
      <p:pic>
        <p:nvPicPr>
          <p:cNvPr id="261" name="Google Shape;261;p3"/>
          <p:cNvPicPr preferRelativeResize="0"/>
          <p:nvPr/>
        </p:nvPicPr>
        <p:blipFill rotWithShape="1">
          <a:blip r:embed="rId6">
            <a:alphaModFix/>
            <a:extLst>
              <a:ext uri="{BEBA8EAE-BF5A-486C-A8C5-ECC9F3942E4B}">
                <a14:imgProps xmlns:a14="http://schemas.microsoft.com/office/drawing/2010/main">
                  <a14:imgLayer r:embed="rId7">
                    <a14:imgEffect>
                      <a14:backgroundRemoval t="74878" b="97209" l="82666" r="94168"/>
                    </a14:imgEffect>
                  </a14:imgLayer>
                </a14:imgProps>
              </a:ext>
            </a:extLst>
          </a:blip>
          <a:srcRect l="81228" t="72087" r="4394"/>
          <a:stretch/>
        </p:blipFill>
        <p:spPr>
          <a:xfrm>
            <a:off x="115488" y="223298"/>
            <a:ext cx="1474233" cy="2519902"/>
          </a:xfrm>
          <a:prstGeom prst="rect">
            <a:avLst/>
          </a:prstGeom>
          <a:noFill/>
          <a:ln>
            <a:noFill/>
          </a:ln>
        </p:spPr>
      </p:pic>
      <p:pic>
        <p:nvPicPr>
          <p:cNvPr id="262" name="Google Shape;262;p3"/>
          <p:cNvPicPr preferRelativeResize="0"/>
          <p:nvPr/>
        </p:nvPicPr>
        <p:blipFill rotWithShape="1">
          <a:blip r:embed="rId8">
            <a:alphaModFix/>
            <a:extLst>
              <a:ext uri="{BEBA8EAE-BF5A-486C-A8C5-ECC9F3942E4B}">
                <a14:imgProps xmlns:a14="http://schemas.microsoft.com/office/drawing/2010/main">
                  <a14:imgLayer r:embed="rId7">
                    <a14:imgEffect>
                      <a14:backgroundRemoval t="28467" b="44141" l="57129" r="74805">
                        <a14:foregroundMark x1="74561" y1="39209" x2="74561" y2="39209"/>
                        <a14:foregroundMark x1="74805" y1="38721" x2="74805" y2="38721"/>
                      </a14:backgroundRemoval>
                    </a14:imgEffect>
                  </a14:imgLayer>
                </a14:imgProps>
              </a:ext>
            </a:extLst>
          </a:blip>
          <a:srcRect l="54960" t="26514" r="23028" b="53848"/>
          <a:stretch/>
        </p:blipFill>
        <p:spPr>
          <a:xfrm>
            <a:off x="115488" y="4403459"/>
            <a:ext cx="1589720" cy="1536536"/>
          </a:xfrm>
          <a:prstGeom prst="rect">
            <a:avLst/>
          </a:prstGeom>
          <a:noFill/>
          <a:ln>
            <a:noFill/>
          </a:ln>
        </p:spPr>
      </p:pic>
      <p:pic>
        <p:nvPicPr>
          <p:cNvPr id="263" name="Google Shape;263;p3"/>
          <p:cNvPicPr preferRelativeResize="0"/>
          <p:nvPr/>
        </p:nvPicPr>
        <p:blipFill rotWithShape="1">
          <a:blip r:embed="rId9">
            <a:alphaModFix/>
            <a:extLst>
              <a:ext uri="{BEBA8EAE-BF5A-486C-A8C5-ECC9F3942E4B}">
                <a14:imgProps xmlns:a14="http://schemas.microsoft.com/office/drawing/2010/main">
                  <a14:imgLayer r:embed="rId7">
                    <a14:imgEffect>
                      <a14:backgroundRemoval t="51106" b="70276" l="33407" r="47931">
                        <a14:foregroundMark x1="37451" y1="61768" x2="37451" y2="61768"/>
                      </a14:backgroundRemoval>
                    </a14:imgEffect>
                  </a14:imgLayer>
                </a14:imgProps>
              </a:ext>
            </a:extLst>
          </a:blip>
          <a:srcRect l="31592" t="48710" r="50253" b="27328"/>
          <a:stretch/>
        </p:blipFill>
        <p:spPr>
          <a:xfrm>
            <a:off x="10331117" y="1483249"/>
            <a:ext cx="1860883" cy="2797359"/>
          </a:xfrm>
          <a:prstGeom prst="rect">
            <a:avLst/>
          </a:prstGeom>
          <a:noFill/>
          <a:ln>
            <a:noFill/>
          </a:ln>
        </p:spPr>
      </p:pic>
      <p:sp>
        <p:nvSpPr>
          <p:cNvPr id="257" name="Google Shape;257;p3"/>
          <p:cNvSpPr txBox="1">
            <a:spLocks noGrp="1"/>
          </p:cNvSpPr>
          <p:nvPr>
            <p:ph type="title"/>
          </p:nvPr>
        </p:nvSpPr>
        <p:spPr>
          <a:xfrm>
            <a:off x="819785" y="0"/>
            <a:ext cx="10515600" cy="815304"/>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Verdana"/>
              <a:buNone/>
            </a:pPr>
            <a:r>
              <a:rPr lang="en-US" dirty="0">
                <a:latin typeface="Verdana"/>
                <a:ea typeface="Verdana"/>
                <a:cs typeface="Verdana"/>
                <a:sym typeface="Verdana"/>
              </a:rPr>
              <a:t> </a:t>
            </a:r>
            <a:r>
              <a:rPr lang="en-US" sz="3200" b="1" dirty="0"/>
              <a:t>What do you see?</a:t>
            </a:r>
            <a:endParaRPr sz="3200" b="1"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5488" y="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07"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2" name="Google Shape;512;p30"/>
          <p:cNvSpPr txBox="1"/>
          <p:nvPr/>
        </p:nvSpPr>
        <p:spPr>
          <a:xfrm>
            <a:off x="250775" y="176451"/>
            <a:ext cx="10973148" cy="798600"/>
          </a:xfrm>
          <a:prstGeom prst="rect">
            <a:avLst/>
          </a:prstGeom>
          <a:noFill/>
          <a:ln>
            <a:noFill/>
          </a:ln>
        </p:spPr>
        <p:txBody>
          <a:bodyPr spcFirstLastPara="1" wrap="square" lIns="91425" tIns="45700" rIns="91425" bIns="45700" anchor="t" anchorCtr="0">
            <a:noAutofit/>
          </a:bodyPr>
          <a:lstStyle/>
          <a:p>
            <a:pPr marL="0" marR="0" lvl="0" indent="0" rtl="0">
              <a:lnSpc>
                <a:spcPct val="100000"/>
              </a:lnSpc>
              <a:spcBef>
                <a:spcPts val="0"/>
              </a:spcBef>
              <a:spcAft>
                <a:spcPts val="0"/>
              </a:spcAft>
              <a:buClr>
                <a:srgbClr val="000000"/>
              </a:buClr>
              <a:buSzPts val="4400"/>
              <a:buFont typeface="Arial"/>
              <a:buNone/>
            </a:pPr>
            <a:r>
              <a:rPr lang="en-US" sz="3200" b="1" i="0" u="none" strike="noStrike" cap="none" dirty="0">
                <a:solidFill>
                  <a:srgbClr val="000000"/>
                </a:solidFill>
                <a:latin typeface="Verdana"/>
                <a:ea typeface="Verdana"/>
                <a:cs typeface="Verdana"/>
                <a:sym typeface="Verdana"/>
              </a:rPr>
              <a:t>Listen and Answer the Questions.</a:t>
            </a:r>
            <a:endParaRPr sz="1800" b="1" i="0" u="none" strike="noStrike" cap="none" dirty="0">
              <a:solidFill>
                <a:schemeClr val="accent5"/>
              </a:solidFill>
              <a:latin typeface="Verdana"/>
              <a:ea typeface="Verdana"/>
              <a:cs typeface="Verdana"/>
              <a:sym typeface="Verdana"/>
            </a:endParaRPr>
          </a:p>
        </p:txBody>
      </p:sp>
      <p:sp>
        <p:nvSpPr>
          <p:cNvPr id="513" name="Google Shape;513;p30"/>
          <p:cNvSpPr txBox="1"/>
          <p:nvPr/>
        </p:nvSpPr>
        <p:spPr>
          <a:xfrm>
            <a:off x="322044" y="4283599"/>
            <a:ext cx="84573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endParaRPr sz="2800" b="0" i="0" u="sng" strike="noStrike" cap="none">
              <a:solidFill>
                <a:srgbClr val="0070C0"/>
              </a:solidFill>
              <a:latin typeface="Verdana"/>
              <a:ea typeface="Verdana"/>
              <a:cs typeface="Verdana"/>
              <a:sym typeface="Verdana"/>
            </a:endParaRPr>
          </a:p>
        </p:txBody>
      </p:sp>
      <p:sp>
        <p:nvSpPr>
          <p:cNvPr id="515" name="Google Shape;515;p30"/>
          <p:cNvSpPr txBox="1"/>
          <p:nvPr/>
        </p:nvSpPr>
        <p:spPr>
          <a:xfrm>
            <a:off x="250774" y="975051"/>
            <a:ext cx="11619181" cy="3970277"/>
          </a:xfrm>
          <a:prstGeom prst="rect">
            <a:avLst/>
          </a:prstGeom>
          <a:noFill/>
          <a:ln>
            <a:noFill/>
          </a:ln>
        </p:spPr>
        <p:txBody>
          <a:bodyPr spcFirstLastPara="1" wrap="square" lIns="91425" tIns="45700" rIns="91425" bIns="45700" anchor="t" anchorCtr="0">
            <a:spAutoFit/>
          </a:bodyPr>
          <a:lstStyle/>
          <a:p>
            <a:pPr marL="457200" marR="0" lvl="0" indent="-406400" algn="l" rtl="0">
              <a:lnSpc>
                <a:spcPct val="150000"/>
              </a:lnSpc>
              <a:spcBef>
                <a:spcPts val="0"/>
              </a:spcBef>
              <a:spcAft>
                <a:spcPts val="0"/>
              </a:spcAft>
              <a:buClr>
                <a:srgbClr val="000000"/>
              </a:buClr>
              <a:buSzPts val="2800"/>
              <a:buFont typeface="Verdana"/>
              <a:buAutoNum type="arabicPeriod"/>
            </a:pPr>
            <a:r>
              <a:rPr lang="en-US" sz="2800" b="0" i="0" u="none" strike="noStrike" cap="none" dirty="0">
                <a:solidFill>
                  <a:srgbClr val="000000"/>
                </a:solidFill>
                <a:latin typeface="Verdana"/>
                <a:ea typeface="Verdana"/>
                <a:cs typeface="Verdana"/>
                <a:sym typeface="Verdana"/>
              </a:rPr>
              <a:t>Wh</a:t>
            </a:r>
            <a:r>
              <a:rPr lang="en-US" sz="2800" dirty="0">
                <a:latin typeface="Verdana"/>
                <a:ea typeface="Verdana"/>
                <a:cs typeface="Verdana"/>
                <a:sym typeface="Verdana"/>
              </a:rPr>
              <a:t>y is Lily unhappy with her first paycheck?</a:t>
            </a:r>
            <a:endParaRPr sz="2800" b="0" i="0" u="none" strike="noStrike" cap="none" dirty="0">
              <a:solidFill>
                <a:srgbClr val="000000"/>
              </a:solidFill>
              <a:latin typeface="Verdana"/>
              <a:ea typeface="Verdana"/>
              <a:cs typeface="Verdana"/>
              <a:sym typeface="Verdana"/>
            </a:endParaRPr>
          </a:p>
          <a:p>
            <a:pPr marL="457200" marR="0" lvl="0" indent="-406400" algn="l" rtl="0">
              <a:lnSpc>
                <a:spcPct val="150000"/>
              </a:lnSpc>
              <a:spcBef>
                <a:spcPts val="0"/>
              </a:spcBef>
              <a:spcAft>
                <a:spcPts val="0"/>
              </a:spcAft>
              <a:buClr>
                <a:srgbClr val="000000"/>
              </a:buClr>
              <a:buSzPts val="2800"/>
              <a:buFont typeface="Verdana"/>
              <a:buAutoNum type="arabicPeriod"/>
            </a:pPr>
            <a:r>
              <a:rPr lang="en-US" sz="2800" b="0" i="0" u="none" strike="noStrike" cap="none" dirty="0">
                <a:solidFill>
                  <a:srgbClr val="000000"/>
                </a:solidFill>
                <a:latin typeface="Verdana"/>
                <a:ea typeface="Verdana"/>
                <a:cs typeface="Verdana"/>
                <a:sym typeface="Verdana"/>
              </a:rPr>
              <a:t>Wh</a:t>
            </a:r>
            <a:r>
              <a:rPr lang="en-US" sz="2800" dirty="0">
                <a:latin typeface="Verdana"/>
                <a:ea typeface="Verdana"/>
                <a:cs typeface="Verdana"/>
                <a:sym typeface="Verdana"/>
              </a:rPr>
              <a:t>at is </a:t>
            </a:r>
            <a:r>
              <a:rPr lang="en-US" sz="2800" dirty="0" smtClean="0">
                <a:latin typeface="Verdana"/>
                <a:ea typeface="Verdana"/>
                <a:cs typeface="Verdana"/>
                <a:sym typeface="Verdana"/>
              </a:rPr>
              <a:t>her father’s </a:t>
            </a:r>
            <a:r>
              <a:rPr lang="en-US" sz="2800" dirty="0">
                <a:latin typeface="Verdana"/>
                <a:ea typeface="Verdana"/>
                <a:cs typeface="Verdana"/>
                <a:sym typeface="Verdana"/>
              </a:rPr>
              <a:t>suggestion?</a:t>
            </a:r>
            <a:endParaRPr sz="2800" b="0" i="0" u="none" strike="noStrike" cap="none" dirty="0">
              <a:solidFill>
                <a:srgbClr val="000000"/>
              </a:solidFill>
              <a:latin typeface="Verdana"/>
              <a:ea typeface="Verdana"/>
              <a:cs typeface="Verdana"/>
              <a:sym typeface="Verdana"/>
            </a:endParaRPr>
          </a:p>
          <a:p>
            <a:pPr marL="457200" marR="0" lvl="0" indent="-406400" algn="l" rtl="0">
              <a:lnSpc>
                <a:spcPct val="150000"/>
              </a:lnSpc>
              <a:spcBef>
                <a:spcPts val="0"/>
              </a:spcBef>
              <a:spcAft>
                <a:spcPts val="0"/>
              </a:spcAft>
              <a:buClr>
                <a:srgbClr val="000000"/>
              </a:buClr>
              <a:buSzPts val="2800"/>
              <a:buFont typeface="Verdana"/>
              <a:buAutoNum type="arabicPeriod"/>
            </a:pPr>
            <a:r>
              <a:rPr lang="en-US" sz="2800" dirty="0">
                <a:latin typeface="Verdana"/>
                <a:ea typeface="Verdana"/>
                <a:cs typeface="Verdana"/>
                <a:sym typeface="Verdana"/>
              </a:rPr>
              <a:t>Where does Lily want to take a trip to visit her cousins?</a:t>
            </a:r>
            <a:endParaRPr sz="2800" b="0" i="0" u="none" strike="noStrike" cap="none" dirty="0">
              <a:solidFill>
                <a:srgbClr val="000000"/>
              </a:solidFill>
              <a:latin typeface="Verdana"/>
              <a:ea typeface="Verdana"/>
              <a:cs typeface="Verdana"/>
              <a:sym typeface="Verdana"/>
            </a:endParaRPr>
          </a:p>
          <a:p>
            <a:pPr marL="457200" marR="0" lvl="0" indent="-406400" algn="l" rtl="0">
              <a:lnSpc>
                <a:spcPct val="150000"/>
              </a:lnSpc>
              <a:spcBef>
                <a:spcPts val="0"/>
              </a:spcBef>
              <a:spcAft>
                <a:spcPts val="0"/>
              </a:spcAft>
              <a:buClr>
                <a:srgbClr val="000000"/>
              </a:buClr>
              <a:buSzPts val="2800"/>
              <a:buFont typeface="Verdana"/>
              <a:buAutoNum type="arabicPeriod"/>
            </a:pPr>
            <a:r>
              <a:rPr lang="en-US" sz="2800" b="0" i="0" u="none" strike="noStrike" cap="none" dirty="0">
                <a:solidFill>
                  <a:srgbClr val="000000"/>
                </a:solidFill>
                <a:latin typeface="Verdana"/>
                <a:ea typeface="Verdana"/>
                <a:cs typeface="Verdana"/>
                <a:sym typeface="Verdana"/>
              </a:rPr>
              <a:t>Wh</a:t>
            </a:r>
            <a:r>
              <a:rPr lang="en-US" sz="2800" dirty="0">
                <a:latin typeface="Verdana"/>
                <a:ea typeface="Verdana"/>
                <a:cs typeface="Verdana"/>
                <a:sym typeface="Verdana"/>
              </a:rPr>
              <a:t>y does she want to start looking for bus tickets now?</a:t>
            </a:r>
            <a:endParaRPr sz="2800" b="0" i="0" u="none" strike="noStrike" cap="none" dirty="0">
              <a:solidFill>
                <a:srgbClr val="000000"/>
              </a:solidFill>
              <a:latin typeface="Verdana"/>
              <a:ea typeface="Verdana"/>
              <a:cs typeface="Verdana"/>
              <a:sym typeface="Verdana"/>
            </a:endParaRPr>
          </a:p>
          <a:p>
            <a:pPr marL="457200" marR="0" lvl="0" indent="-406400" algn="l" rtl="0">
              <a:lnSpc>
                <a:spcPct val="150000"/>
              </a:lnSpc>
              <a:spcBef>
                <a:spcPts val="0"/>
              </a:spcBef>
              <a:spcAft>
                <a:spcPts val="0"/>
              </a:spcAft>
              <a:buClr>
                <a:srgbClr val="000000"/>
              </a:buClr>
              <a:buSzPts val="2800"/>
              <a:buFont typeface="Verdana"/>
              <a:buAutoNum type="arabicPeriod"/>
            </a:pPr>
            <a:r>
              <a:rPr lang="en-US" sz="2800" dirty="0">
                <a:latin typeface="Verdana"/>
                <a:ea typeface="Verdana"/>
                <a:cs typeface="Verdana"/>
                <a:sym typeface="Verdana"/>
              </a:rPr>
              <a:t>Why is Lily’s </a:t>
            </a:r>
            <a:r>
              <a:rPr lang="en-US" sz="2800" dirty="0" smtClean="0">
                <a:latin typeface="Verdana"/>
                <a:ea typeface="Verdana"/>
                <a:cs typeface="Verdana"/>
                <a:sym typeface="Verdana"/>
              </a:rPr>
              <a:t>father </a:t>
            </a:r>
            <a:r>
              <a:rPr lang="en-US" sz="2800" dirty="0">
                <a:latin typeface="Verdana"/>
                <a:ea typeface="Verdana"/>
                <a:cs typeface="Verdana"/>
                <a:sym typeface="Verdana"/>
              </a:rPr>
              <a:t>concerned about her </a:t>
            </a:r>
            <a:r>
              <a:rPr lang="en-US" sz="2800" dirty="0" smtClean="0">
                <a:latin typeface="Verdana"/>
                <a:ea typeface="Verdana"/>
                <a:cs typeface="Verdana"/>
                <a:sym typeface="Verdana"/>
              </a:rPr>
              <a:t>mother?</a:t>
            </a:r>
            <a:endParaRPr sz="2800" b="0" i="0" u="none" strike="noStrike" cap="none" dirty="0">
              <a:solidFill>
                <a:srgbClr val="000000"/>
              </a:solidFill>
              <a:latin typeface="Verdana"/>
              <a:ea typeface="Verdana"/>
              <a:cs typeface="Verdana"/>
              <a:sym typeface="Verdana"/>
            </a:endParaRPr>
          </a:p>
          <a:p>
            <a:pPr marL="457200" marR="0" lvl="0" indent="-406400" algn="l" rtl="0">
              <a:lnSpc>
                <a:spcPct val="150000"/>
              </a:lnSpc>
              <a:spcBef>
                <a:spcPts val="0"/>
              </a:spcBef>
              <a:spcAft>
                <a:spcPts val="0"/>
              </a:spcAft>
              <a:buClr>
                <a:srgbClr val="000000"/>
              </a:buClr>
              <a:buSzPts val="2800"/>
              <a:buFont typeface="Verdana"/>
              <a:buAutoNum type="arabicPeriod"/>
            </a:pPr>
            <a:r>
              <a:rPr lang="en-US" sz="2800" dirty="0">
                <a:latin typeface="Verdana"/>
                <a:ea typeface="Verdana"/>
                <a:cs typeface="Verdana"/>
                <a:sym typeface="Verdana"/>
              </a:rPr>
              <a:t>What idea does Lily come up with to include her parents?</a:t>
            </a:r>
            <a:endParaRPr sz="2800" b="0" i="0" u="none" strike="noStrike" cap="none" dirty="0">
              <a:solidFill>
                <a:srgbClr val="000000"/>
              </a:solidFill>
              <a:latin typeface="Verdana"/>
              <a:ea typeface="Verdana"/>
              <a:cs typeface="Verdana"/>
              <a:sym typeface="Verdana"/>
            </a:endParaRPr>
          </a:p>
        </p:txBody>
      </p:sp>
      <p:sp>
        <p:nvSpPr>
          <p:cNvPr id="7" name="Google Shape;452;p21">
            <a:extLst>
              <a:ext uri="{FF2B5EF4-FFF2-40B4-BE49-F238E27FC236}">
                <a16:creationId xmlns:a16="http://schemas.microsoft.com/office/drawing/2014/main" id="{993528C7-F7E7-4E21-A550-08233106FB1A}"/>
              </a:ext>
            </a:extLst>
          </p:cNvPr>
          <p:cNvSpPr txBox="1">
            <a:spLocks noGrp="1"/>
          </p:cNvSpPr>
          <p:nvPr>
            <p:ph type="ftr" idx="11"/>
          </p:nvPr>
        </p:nvSpPr>
        <p:spPr>
          <a:xfrm>
            <a:off x="23813" y="6492875"/>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©2020-2025 Light of the World Learning</a:t>
            </a:r>
            <a:endParaRPr dirty="0"/>
          </a:p>
        </p:txBody>
      </p:sp>
      <p:sp>
        <p:nvSpPr>
          <p:cNvPr id="8" name="Google Shape;453;p21">
            <a:extLst>
              <a:ext uri="{FF2B5EF4-FFF2-40B4-BE49-F238E27FC236}">
                <a16:creationId xmlns:a16="http://schemas.microsoft.com/office/drawing/2014/main" id="{4626A60E-EE25-40C7-9254-040DA1BF1DC8}"/>
              </a:ext>
            </a:extLst>
          </p:cNvPr>
          <p:cNvSpPr txBox="1">
            <a:spLocks noGrp="1"/>
          </p:cNvSpPr>
          <p:nvPr>
            <p:ph type="sldNum" idx="12"/>
          </p:nvPr>
        </p:nvSpPr>
        <p:spPr>
          <a:xfrm>
            <a:off x="8582025" y="6465797"/>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800"/>
              <a:t>30</a:t>
            </a:fld>
            <a:endParaRPr sz="1800"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103522"/>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9421"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graphicFrame>
        <p:nvGraphicFramePr>
          <p:cNvPr id="523" name="Google Shape;523;p31"/>
          <p:cNvGraphicFramePr/>
          <p:nvPr>
            <p:extLst>
              <p:ext uri="{D42A27DB-BD31-4B8C-83A1-F6EECF244321}">
                <p14:modId xmlns:p14="http://schemas.microsoft.com/office/powerpoint/2010/main" val="1809739465"/>
              </p:ext>
            </p:extLst>
          </p:nvPr>
        </p:nvGraphicFramePr>
        <p:xfrm>
          <a:off x="373999" y="809710"/>
          <a:ext cx="11444001" cy="5518611"/>
        </p:xfrm>
        <a:graphic>
          <a:graphicData uri="http://schemas.openxmlformats.org/drawingml/2006/table">
            <a:tbl>
              <a:tblPr>
                <a:noFill/>
                <a:tableStyleId>{AC665086-7A4D-46A7-9229-6A59AC485F56}</a:tableStyleId>
              </a:tblPr>
              <a:tblGrid>
                <a:gridCol w="6646582">
                  <a:extLst>
                    <a:ext uri="{9D8B030D-6E8A-4147-A177-3AD203B41FA5}">
                      <a16:colId xmlns:a16="http://schemas.microsoft.com/office/drawing/2014/main" val="20000"/>
                    </a:ext>
                  </a:extLst>
                </a:gridCol>
                <a:gridCol w="4797419">
                  <a:extLst>
                    <a:ext uri="{9D8B030D-6E8A-4147-A177-3AD203B41FA5}">
                      <a16:colId xmlns:a16="http://schemas.microsoft.com/office/drawing/2014/main" val="20001"/>
                    </a:ext>
                  </a:extLst>
                </a:gridCol>
              </a:tblGrid>
              <a:tr h="568799">
                <a:tc>
                  <a:txBody>
                    <a:bodyPr/>
                    <a:lstStyle/>
                    <a:p>
                      <a:pPr marL="0" marR="0" lvl="0" indent="0" algn="l" rtl="0">
                        <a:lnSpc>
                          <a:spcPct val="100000"/>
                        </a:lnSpc>
                        <a:spcBef>
                          <a:spcPts val="0"/>
                        </a:spcBef>
                        <a:spcAft>
                          <a:spcPts val="0"/>
                        </a:spcAft>
                        <a:buClr>
                          <a:srgbClr val="000000"/>
                        </a:buClr>
                        <a:buSzPts val="2800"/>
                        <a:buFont typeface="Arial"/>
                        <a:buNone/>
                      </a:pPr>
                      <a:r>
                        <a:rPr lang="en-US" sz="2800" b="1" u="none" strike="noStrike" cap="none" dirty="0">
                          <a:solidFill>
                            <a:schemeClr val="dk1"/>
                          </a:solidFill>
                          <a:latin typeface="Verdana"/>
                          <a:ea typeface="Verdana"/>
                          <a:cs typeface="Verdana"/>
                          <a:sym typeface="Verdana"/>
                        </a:rPr>
                        <a:t>Questions</a:t>
                      </a:r>
                      <a:endParaRPr sz="2800" b="1" u="none" strike="noStrike" cap="none" dirty="0">
                        <a:solidFill>
                          <a:schemeClr val="dk1"/>
                        </a:solidFill>
                        <a:latin typeface="Verdana"/>
                        <a:ea typeface="Verdana"/>
                        <a:cs typeface="Verdana"/>
                        <a:sym typeface="Verdana"/>
                      </a:endParaRPr>
                    </a:p>
                  </a:txBody>
                  <a:tcPr marL="63500" marR="63500" marT="63500" marB="63500">
                    <a:solidFill>
                      <a:srgbClr val="D8E2F3"/>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b="1" u="none" strike="noStrike" cap="none" dirty="0">
                          <a:latin typeface="Verdana"/>
                          <a:ea typeface="Verdana"/>
                          <a:cs typeface="Verdana"/>
                          <a:sym typeface="Verdana"/>
                        </a:rPr>
                        <a:t>Answers</a:t>
                      </a:r>
                      <a:endParaRPr sz="2800" b="1" u="none" strike="noStrike" cap="none" dirty="0">
                        <a:solidFill>
                          <a:srgbClr val="000000"/>
                        </a:solidFill>
                        <a:latin typeface="Verdana"/>
                        <a:ea typeface="Verdana"/>
                        <a:cs typeface="Verdana"/>
                        <a:sym typeface="Verdana"/>
                      </a:endParaRPr>
                    </a:p>
                  </a:txBody>
                  <a:tcPr marL="63500" marR="63500" marT="63500" marB="63500">
                    <a:solidFill>
                      <a:srgbClr val="D8E2F3"/>
                    </a:solidFill>
                  </a:tcPr>
                </a:tc>
                <a:extLst>
                  <a:ext uri="{0D108BD9-81ED-4DB2-BD59-A6C34878D82A}">
                    <a16:rowId xmlns:a16="http://schemas.microsoft.com/office/drawing/2014/main" val="10000"/>
                  </a:ext>
                </a:extLst>
              </a:tr>
              <a:tr h="656324">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1. How do I deposit money?</a:t>
                      </a:r>
                      <a:endParaRPr sz="2800" b="0" i="0" u="none" strike="noStrike" cap="none" dirty="0">
                        <a:latin typeface="Verdana"/>
                        <a:ea typeface="Verdana"/>
                        <a:cs typeface="Verdana"/>
                        <a:sym typeface="Verdana"/>
                      </a:endParaRPr>
                    </a:p>
                  </a:txBody>
                  <a:tcPr marL="63500" marR="63500" marT="63500" marB="63500"/>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a:solidFill>
                          <a:schemeClr val="accent5"/>
                        </a:solidFill>
                        <a:latin typeface="Verdana"/>
                        <a:ea typeface="Verdana"/>
                        <a:cs typeface="Verdana"/>
                        <a:sym typeface="Verdana"/>
                      </a:endParaRPr>
                    </a:p>
                  </a:txBody>
                  <a:tcPr marL="63500" marR="63500" marT="63500" marB="63500"/>
                </a:tc>
                <a:extLst>
                  <a:ext uri="{0D108BD9-81ED-4DB2-BD59-A6C34878D82A}">
                    <a16:rowId xmlns:a16="http://schemas.microsoft.com/office/drawing/2014/main" val="10001"/>
                  </a:ext>
                </a:extLst>
              </a:tr>
              <a:tr h="656324">
                <a:tc>
                  <a:txBody>
                    <a:bodyPr/>
                    <a:lstStyle/>
                    <a:p>
                      <a:pPr marL="0" marR="0" lvl="0" indent="0" algn="l" rtl="0">
                        <a:lnSpc>
                          <a:spcPct val="100000"/>
                        </a:lnSpc>
                        <a:spcBef>
                          <a:spcPts val="0"/>
                        </a:spcBef>
                        <a:spcAft>
                          <a:spcPts val="0"/>
                        </a:spcAft>
                        <a:buClr>
                          <a:schemeClr val="dk1"/>
                        </a:buClr>
                        <a:buSzPts val="2800"/>
                        <a:buFont typeface="Calibri"/>
                        <a:buNone/>
                      </a:pPr>
                      <a:r>
                        <a:rPr lang="en-US" sz="2800" u="none" strike="noStrike" cap="none" dirty="0">
                          <a:solidFill>
                            <a:schemeClr val="dk1"/>
                          </a:solidFill>
                          <a:latin typeface="Verdana"/>
                          <a:ea typeface="Verdana"/>
                          <a:cs typeface="Verdana"/>
                          <a:sym typeface="Verdana"/>
                        </a:rPr>
                        <a:t>2. </a:t>
                      </a:r>
                      <a:r>
                        <a:rPr lang="en-US" sz="2800" u="none" strike="noStrike" cap="none" dirty="0">
                          <a:latin typeface="Verdana"/>
                          <a:ea typeface="Verdana"/>
                          <a:cs typeface="Verdana"/>
                          <a:sym typeface="Verdana"/>
                        </a:rPr>
                        <a:t>Where do I sign on the check?</a:t>
                      </a:r>
                      <a:endParaRPr sz="2800" u="none" strike="noStrike" cap="none" dirty="0">
                        <a:solidFill>
                          <a:schemeClr val="dk1"/>
                        </a:solidFill>
                        <a:latin typeface="Verdana"/>
                        <a:ea typeface="Verdana"/>
                        <a:cs typeface="Verdana"/>
                        <a:sym typeface="Verdana"/>
                      </a:endParaRPr>
                    </a:p>
                  </a:txBody>
                  <a:tcPr marL="63500" marR="63500" marT="63500" marB="63500"/>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a:solidFill>
                          <a:srgbClr val="000000"/>
                        </a:solidFill>
                        <a:latin typeface="Verdana"/>
                        <a:ea typeface="Verdana"/>
                        <a:cs typeface="Verdana"/>
                        <a:sym typeface="Verdana"/>
                      </a:endParaRPr>
                    </a:p>
                  </a:txBody>
                  <a:tcPr marL="63500" marR="63500" marT="63500" marB="63500"/>
                </a:tc>
                <a:extLst>
                  <a:ext uri="{0D108BD9-81ED-4DB2-BD59-A6C34878D82A}">
                    <a16:rowId xmlns:a16="http://schemas.microsoft.com/office/drawing/2014/main" val="10002"/>
                  </a:ext>
                </a:extLst>
              </a:tr>
              <a:tr h="657506">
                <a:tc>
                  <a:txBody>
                    <a:bodyPr/>
                    <a:lstStyle/>
                    <a:p>
                      <a:pPr marL="0" marR="0" lvl="0" indent="0" algn="l" rtl="0">
                        <a:lnSpc>
                          <a:spcPct val="100000"/>
                        </a:lnSpc>
                        <a:spcBef>
                          <a:spcPts val="0"/>
                        </a:spcBef>
                        <a:spcAft>
                          <a:spcPts val="0"/>
                        </a:spcAft>
                        <a:buClr>
                          <a:schemeClr val="dk1"/>
                        </a:buClr>
                        <a:buSzPts val="2800"/>
                        <a:buFont typeface="Calibri"/>
                        <a:buNone/>
                      </a:pPr>
                      <a:r>
                        <a:rPr lang="en-US" sz="2800" u="none" strike="noStrike" cap="none">
                          <a:solidFill>
                            <a:schemeClr val="dk1"/>
                          </a:solidFill>
                          <a:latin typeface="Verdana"/>
                          <a:ea typeface="Verdana"/>
                          <a:cs typeface="Verdana"/>
                          <a:sym typeface="Verdana"/>
                        </a:rPr>
                        <a:t>3. How much </a:t>
                      </a:r>
                      <a:r>
                        <a:rPr lang="en-US" sz="2800" u="none" strike="noStrike" cap="none">
                          <a:latin typeface="Verdana"/>
                          <a:ea typeface="Verdana"/>
                          <a:cs typeface="Verdana"/>
                          <a:sym typeface="Verdana"/>
                        </a:rPr>
                        <a:t>can I</a:t>
                      </a:r>
                      <a:r>
                        <a:rPr lang="en-US" sz="2800" u="none" strike="noStrike" cap="none">
                          <a:solidFill>
                            <a:schemeClr val="dk1"/>
                          </a:solidFill>
                          <a:latin typeface="Verdana"/>
                          <a:ea typeface="Verdana"/>
                          <a:cs typeface="Verdana"/>
                          <a:sym typeface="Verdana"/>
                        </a:rPr>
                        <a:t> withdraw?</a:t>
                      </a:r>
                      <a:endParaRPr sz="2800" u="none" strike="noStrike" cap="none">
                        <a:solidFill>
                          <a:schemeClr val="dk1"/>
                        </a:solidFill>
                        <a:latin typeface="Verdana"/>
                        <a:ea typeface="Verdana"/>
                        <a:cs typeface="Verdana"/>
                        <a:sym typeface="Verdana"/>
                      </a:endParaRPr>
                    </a:p>
                  </a:txBody>
                  <a:tcPr marL="63500" marR="63500" marT="63500" marB="63500"/>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a:solidFill>
                          <a:srgbClr val="000000"/>
                        </a:solidFill>
                        <a:latin typeface="Verdana"/>
                        <a:ea typeface="Verdana"/>
                        <a:cs typeface="Verdana"/>
                        <a:sym typeface="Verdana"/>
                      </a:endParaRPr>
                    </a:p>
                  </a:txBody>
                  <a:tcPr marL="63500" marR="63500" marT="63500" marB="63500"/>
                </a:tc>
                <a:extLst>
                  <a:ext uri="{0D108BD9-81ED-4DB2-BD59-A6C34878D82A}">
                    <a16:rowId xmlns:a16="http://schemas.microsoft.com/office/drawing/2014/main" val="10003"/>
                  </a:ext>
                </a:extLst>
              </a:tr>
              <a:tr h="657506">
                <a:tc>
                  <a:txBody>
                    <a:bodyPr/>
                    <a:lstStyle/>
                    <a:p>
                      <a:pPr marL="0" marR="0" lvl="0" indent="0" algn="l" rtl="0">
                        <a:lnSpc>
                          <a:spcPct val="100000"/>
                        </a:lnSpc>
                        <a:spcBef>
                          <a:spcPts val="0"/>
                        </a:spcBef>
                        <a:spcAft>
                          <a:spcPts val="0"/>
                        </a:spcAft>
                        <a:buClr>
                          <a:schemeClr val="dk1"/>
                        </a:buClr>
                        <a:buSzPts val="2800"/>
                        <a:buFont typeface="Calibri"/>
                        <a:buNone/>
                      </a:pPr>
                      <a:r>
                        <a:rPr lang="en-US" sz="2800" u="none" strike="noStrike" cap="none">
                          <a:solidFill>
                            <a:schemeClr val="dk1"/>
                          </a:solidFill>
                          <a:latin typeface="Verdana"/>
                          <a:ea typeface="Verdana"/>
                          <a:cs typeface="Verdana"/>
                          <a:sym typeface="Verdana"/>
                        </a:rPr>
                        <a:t>4. </a:t>
                      </a:r>
                      <a:r>
                        <a:rPr lang="en-US" sz="2800" u="none" strike="noStrike" cap="none">
                          <a:latin typeface="Verdana"/>
                          <a:ea typeface="Verdana"/>
                          <a:cs typeface="Verdana"/>
                          <a:sym typeface="Verdana"/>
                        </a:rPr>
                        <a:t>How do I exchange currency?</a:t>
                      </a:r>
                      <a:endParaRPr sz="2800" u="none" strike="noStrike" cap="none">
                        <a:solidFill>
                          <a:schemeClr val="dk1"/>
                        </a:solidFill>
                        <a:latin typeface="Verdana"/>
                        <a:ea typeface="Verdana"/>
                        <a:cs typeface="Verdana"/>
                        <a:sym typeface="Verdana"/>
                      </a:endParaRPr>
                    </a:p>
                  </a:txBody>
                  <a:tcPr marL="63500" marR="63500" marT="63500" marB="63500"/>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a:solidFill>
                          <a:srgbClr val="000000"/>
                        </a:solidFill>
                        <a:latin typeface="Verdana"/>
                        <a:ea typeface="Verdana"/>
                        <a:cs typeface="Verdana"/>
                        <a:sym typeface="Verdana"/>
                      </a:endParaRPr>
                    </a:p>
                  </a:txBody>
                  <a:tcPr marL="63500" marR="63500" marT="63500" marB="63500"/>
                </a:tc>
                <a:extLst>
                  <a:ext uri="{0D108BD9-81ED-4DB2-BD59-A6C34878D82A}">
                    <a16:rowId xmlns:a16="http://schemas.microsoft.com/office/drawing/2014/main" val="10004"/>
                  </a:ext>
                </a:extLst>
              </a:tr>
              <a:tr h="657506">
                <a:tc>
                  <a:txBody>
                    <a:bodyPr/>
                    <a:lstStyle/>
                    <a:p>
                      <a:pPr marL="0" marR="0" lvl="0" indent="0" algn="l" rtl="0">
                        <a:lnSpc>
                          <a:spcPct val="100000"/>
                        </a:lnSpc>
                        <a:spcBef>
                          <a:spcPts val="0"/>
                        </a:spcBef>
                        <a:spcAft>
                          <a:spcPts val="0"/>
                        </a:spcAft>
                        <a:buClr>
                          <a:schemeClr val="dk1"/>
                        </a:buClr>
                        <a:buSzPts val="2800"/>
                        <a:buFont typeface="Calibri"/>
                        <a:buNone/>
                      </a:pPr>
                      <a:r>
                        <a:rPr lang="en-US" sz="2800" u="none" strike="noStrike" cap="none">
                          <a:solidFill>
                            <a:schemeClr val="dk1"/>
                          </a:solidFill>
                          <a:latin typeface="Verdana"/>
                          <a:ea typeface="Verdana"/>
                          <a:cs typeface="Verdana"/>
                          <a:sym typeface="Verdana"/>
                        </a:rPr>
                        <a:t>5. </a:t>
                      </a:r>
                      <a:r>
                        <a:rPr lang="en-US" sz="2800" u="none" strike="noStrike" cap="none">
                          <a:latin typeface="Verdana"/>
                          <a:ea typeface="Verdana"/>
                          <a:cs typeface="Verdana"/>
                          <a:sym typeface="Verdana"/>
                        </a:rPr>
                        <a:t>What is the exchange rate?</a:t>
                      </a:r>
                      <a:endParaRPr sz="2800" u="none" strike="noStrike" cap="none">
                        <a:solidFill>
                          <a:schemeClr val="dk1"/>
                        </a:solidFill>
                        <a:latin typeface="Verdana"/>
                        <a:ea typeface="Verdana"/>
                        <a:cs typeface="Verdana"/>
                        <a:sym typeface="Verdana"/>
                      </a:endParaRPr>
                    </a:p>
                  </a:txBody>
                  <a:tcPr marL="63500" marR="63500" marT="63500" marB="63500"/>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a:solidFill>
                          <a:srgbClr val="000000"/>
                        </a:solidFill>
                        <a:latin typeface="Verdana"/>
                        <a:ea typeface="Verdana"/>
                        <a:cs typeface="Verdana"/>
                        <a:sym typeface="Verdana"/>
                      </a:endParaRPr>
                    </a:p>
                  </a:txBody>
                  <a:tcPr marL="63500" marR="63500" marT="63500" marB="63500"/>
                </a:tc>
                <a:extLst>
                  <a:ext uri="{0D108BD9-81ED-4DB2-BD59-A6C34878D82A}">
                    <a16:rowId xmlns:a16="http://schemas.microsoft.com/office/drawing/2014/main" val="10005"/>
                  </a:ext>
                </a:extLst>
              </a:tr>
              <a:tr h="657506">
                <a:tc>
                  <a:txBody>
                    <a:bodyPr/>
                    <a:lstStyle/>
                    <a:p>
                      <a:pPr marL="0" marR="0" lvl="0" indent="0" algn="l" rtl="0">
                        <a:lnSpc>
                          <a:spcPct val="100000"/>
                        </a:lnSpc>
                        <a:spcBef>
                          <a:spcPts val="0"/>
                        </a:spcBef>
                        <a:spcAft>
                          <a:spcPts val="0"/>
                        </a:spcAft>
                        <a:buClr>
                          <a:schemeClr val="dk1"/>
                        </a:buClr>
                        <a:buSzPts val="2800"/>
                        <a:buFont typeface="Calibri"/>
                        <a:buNone/>
                      </a:pPr>
                      <a:r>
                        <a:rPr lang="en-US" sz="2800" u="none" strike="noStrike" cap="none">
                          <a:solidFill>
                            <a:schemeClr val="dk1"/>
                          </a:solidFill>
                          <a:latin typeface="Verdana"/>
                          <a:ea typeface="Verdana"/>
                          <a:cs typeface="Verdana"/>
                          <a:sym typeface="Verdana"/>
                        </a:rPr>
                        <a:t>6. Do you </a:t>
                      </a:r>
                      <a:r>
                        <a:rPr lang="en-US" sz="2800" u="none" strike="noStrike" cap="none">
                          <a:latin typeface="Verdana"/>
                          <a:ea typeface="Verdana"/>
                          <a:cs typeface="Verdana"/>
                          <a:sym typeface="Verdana"/>
                        </a:rPr>
                        <a:t>have an ATM?</a:t>
                      </a:r>
                      <a:endParaRPr sz="2800" u="none" strike="noStrike" cap="none">
                        <a:solidFill>
                          <a:schemeClr val="dk1"/>
                        </a:solidFill>
                        <a:latin typeface="Verdana"/>
                        <a:ea typeface="Verdana"/>
                        <a:cs typeface="Verdana"/>
                        <a:sym typeface="Verdana"/>
                      </a:endParaRPr>
                    </a:p>
                  </a:txBody>
                  <a:tcPr marL="63500" marR="63500" marT="63500" marB="63500"/>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a:solidFill>
                          <a:srgbClr val="000000"/>
                        </a:solidFill>
                        <a:latin typeface="Verdana"/>
                        <a:ea typeface="Verdana"/>
                        <a:cs typeface="Verdana"/>
                        <a:sym typeface="Verdana"/>
                      </a:endParaRPr>
                    </a:p>
                  </a:txBody>
                  <a:tcPr marL="63500" marR="63500" marT="63500" marB="63500"/>
                </a:tc>
                <a:extLst>
                  <a:ext uri="{0D108BD9-81ED-4DB2-BD59-A6C34878D82A}">
                    <a16:rowId xmlns:a16="http://schemas.microsoft.com/office/drawing/2014/main" val="10006"/>
                  </a:ext>
                </a:extLst>
              </a:tr>
              <a:tr h="1007140">
                <a:tc>
                  <a:txBody>
                    <a:bodyPr/>
                    <a:lstStyle/>
                    <a:p>
                      <a:pPr marL="0" marR="0" lvl="0" indent="0" algn="l" rtl="0">
                        <a:lnSpc>
                          <a:spcPct val="100000"/>
                        </a:lnSpc>
                        <a:spcBef>
                          <a:spcPts val="0"/>
                        </a:spcBef>
                        <a:spcAft>
                          <a:spcPts val="0"/>
                        </a:spcAft>
                        <a:buClr>
                          <a:schemeClr val="dk1"/>
                        </a:buClr>
                        <a:buSzPts val="2800"/>
                        <a:buFont typeface="Calibri"/>
                        <a:buNone/>
                      </a:pPr>
                      <a:r>
                        <a:rPr lang="en-US" sz="2800" u="none" strike="noStrike" cap="none">
                          <a:solidFill>
                            <a:schemeClr val="dk1"/>
                          </a:solidFill>
                          <a:latin typeface="Verdana"/>
                          <a:ea typeface="Verdana"/>
                          <a:cs typeface="Verdana"/>
                          <a:sym typeface="Verdana"/>
                        </a:rPr>
                        <a:t>7. </a:t>
                      </a:r>
                      <a:r>
                        <a:rPr lang="en-US" sz="2800" u="none" strike="noStrike" cap="none">
                          <a:latin typeface="Verdana"/>
                          <a:ea typeface="Verdana"/>
                          <a:cs typeface="Verdana"/>
                          <a:sym typeface="Verdana"/>
                        </a:rPr>
                        <a:t>Is there anything else I need to do?</a:t>
                      </a:r>
                      <a:endParaRPr sz="2800" u="none" strike="noStrike" cap="none">
                        <a:solidFill>
                          <a:schemeClr val="dk1"/>
                        </a:solidFill>
                        <a:latin typeface="Verdana"/>
                        <a:ea typeface="Verdana"/>
                        <a:cs typeface="Verdana"/>
                        <a:sym typeface="Verdana"/>
                      </a:endParaRPr>
                    </a:p>
                  </a:txBody>
                  <a:tcPr marL="63500" marR="63500" marT="63500" marB="63500"/>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dirty="0">
                        <a:solidFill>
                          <a:srgbClr val="000000"/>
                        </a:solidFill>
                        <a:latin typeface="Verdana"/>
                        <a:ea typeface="Verdana"/>
                        <a:cs typeface="Verdana"/>
                        <a:sym typeface="Verdana"/>
                      </a:endParaRPr>
                    </a:p>
                  </a:txBody>
                  <a:tcPr marL="63500" marR="63500" marT="63500" marB="63500"/>
                </a:tc>
                <a:extLst>
                  <a:ext uri="{0D108BD9-81ED-4DB2-BD59-A6C34878D82A}">
                    <a16:rowId xmlns:a16="http://schemas.microsoft.com/office/drawing/2014/main" val="10007"/>
                  </a:ext>
                </a:extLst>
              </a:tr>
            </a:tbl>
          </a:graphicData>
        </a:graphic>
      </p:graphicFrame>
      <p:sp>
        <p:nvSpPr>
          <p:cNvPr id="525" name="Google Shape;525;p31"/>
          <p:cNvSpPr txBox="1"/>
          <p:nvPr/>
        </p:nvSpPr>
        <p:spPr>
          <a:xfrm>
            <a:off x="50102" y="92614"/>
            <a:ext cx="11275123" cy="769441"/>
          </a:xfrm>
          <a:prstGeom prst="rect">
            <a:avLst/>
          </a:prstGeom>
          <a:noFill/>
          <a:ln>
            <a:noFill/>
          </a:ln>
        </p:spPr>
        <p:txBody>
          <a:bodyPr spcFirstLastPara="1" wrap="square" lIns="91425" tIns="45700" rIns="91425" bIns="45700" anchor="t" anchorCtr="0">
            <a:noAutofit/>
          </a:bodyPr>
          <a:lstStyle/>
          <a:p>
            <a:pPr marL="0" marR="0" lvl="0" indent="0" rtl="0">
              <a:lnSpc>
                <a:spcPct val="100000"/>
              </a:lnSpc>
              <a:spcBef>
                <a:spcPts val="0"/>
              </a:spcBef>
              <a:spcAft>
                <a:spcPts val="0"/>
              </a:spcAft>
              <a:buClr>
                <a:srgbClr val="000000"/>
              </a:buClr>
              <a:buSzPts val="4400"/>
              <a:buFont typeface="Arial"/>
              <a:buNone/>
            </a:pPr>
            <a:r>
              <a:rPr lang="en-US" sz="3200" b="1" i="0" u="none" strike="noStrike" cap="none">
                <a:solidFill>
                  <a:schemeClr val="dk1"/>
                </a:solidFill>
                <a:latin typeface="Verdana"/>
                <a:ea typeface="Verdana"/>
                <a:cs typeface="Verdana"/>
                <a:sym typeface="Verdana"/>
              </a:rPr>
              <a:t>Role Play – Bank Customer</a:t>
            </a:r>
            <a:endParaRPr sz="3200" b="1" i="0" u="none" strike="noStrike" cap="none">
              <a:solidFill>
                <a:schemeClr val="dk1"/>
              </a:solidFill>
              <a:latin typeface="Verdana"/>
              <a:ea typeface="Verdana"/>
              <a:cs typeface="Verdana"/>
              <a:sym typeface="Verdana"/>
            </a:endParaRPr>
          </a:p>
        </p:txBody>
      </p:sp>
      <p:sp>
        <p:nvSpPr>
          <p:cNvPr id="6" name="Google Shape;452;p21">
            <a:extLst>
              <a:ext uri="{FF2B5EF4-FFF2-40B4-BE49-F238E27FC236}">
                <a16:creationId xmlns:a16="http://schemas.microsoft.com/office/drawing/2014/main" id="{3542B5F3-7B22-4033-A40E-D3A1612DE337}"/>
              </a:ext>
            </a:extLst>
          </p:cNvPr>
          <p:cNvSpPr txBox="1">
            <a:spLocks noGrp="1"/>
          </p:cNvSpPr>
          <p:nvPr>
            <p:ph type="ftr" idx="11"/>
          </p:nvPr>
        </p:nvSpPr>
        <p:spPr>
          <a:xfrm>
            <a:off x="23813" y="6492875"/>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©2020-2025 Light of the World Learning</a:t>
            </a:r>
            <a:endParaRPr dirty="0"/>
          </a:p>
        </p:txBody>
      </p:sp>
      <p:sp>
        <p:nvSpPr>
          <p:cNvPr id="7" name="Google Shape;453;p21">
            <a:extLst>
              <a:ext uri="{FF2B5EF4-FFF2-40B4-BE49-F238E27FC236}">
                <a16:creationId xmlns:a16="http://schemas.microsoft.com/office/drawing/2014/main" id="{E1563BE3-C6BC-465B-893C-9BF62CEEB639}"/>
              </a:ext>
            </a:extLst>
          </p:cNvPr>
          <p:cNvSpPr txBox="1">
            <a:spLocks noGrp="1"/>
          </p:cNvSpPr>
          <p:nvPr>
            <p:ph type="sldNum" idx="12"/>
          </p:nvPr>
        </p:nvSpPr>
        <p:spPr>
          <a:xfrm>
            <a:off x="8582025" y="6465797"/>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800"/>
              <a:t>31</a:t>
            </a:fld>
            <a:endParaRPr sz="1800"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0102" y="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650"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graphicFrame>
        <p:nvGraphicFramePr>
          <p:cNvPr id="533" name="Google Shape;533;p32"/>
          <p:cNvGraphicFramePr/>
          <p:nvPr>
            <p:extLst>
              <p:ext uri="{D42A27DB-BD31-4B8C-83A1-F6EECF244321}">
                <p14:modId xmlns:p14="http://schemas.microsoft.com/office/powerpoint/2010/main" val="583578934"/>
              </p:ext>
            </p:extLst>
          </p:nvPr>
        </p:nvGraphicFramePr>
        <p:xfrm>
          <a:off x="335280" y="862085"/>
          <a:ext cx="11445240" cy="5518580"/>
        </p:xfrm>
        <a:graphic>
          <a:graphicData uri="http://schemas.openxmlformats.org/drawingml/2006/table">
            <a:tbl>
              <a:tblPr>
                <a:noFill/>
                <a:tableStyleId>{AC665086-7A4D-46A7-9229-6A59AC485F56}</a:tableStyleId>
              </a:tblPr>
              <a:tblGrid>
                <a:gridCol w="7295410">
                  <a:extLst>
                    <a:ext uri="{9D8B030D-6E8A-4147-A177-3AD203B41FA5}">
                      <a16:colId xmlns:a16="http://schemas.microsoft.com/office/drawing/2014/main" val="20000"/>
                    </a:ext>
                  </a:extLst>
                </a:gridCol>
                <a:gridCol w="4149830">
                  <a:extLst>
                    <a:ext uri="{9D8B030D-6E8A-4147-A177-3AD203B41FA5}">
                      <a16:colId xmlns:a16="http://schemas.microsoft.com/office/drawing/2014/main" val="20001"/>
                    </a:ext>
                  </a:extLst>
                </a:gridCol>
              </a:tblGrid>
              <a:tr h="568796">
                <a:tc>
                  <a:txBody>
                    <a:bodyPr/>
                    <a:lstStyle/>
                    <a:p>
                      <a:pPr marL="0" marR="0" lvl="0" indent="0" algn="l" rtl="0">
                        <a:lnSpc>
                          <a:spcPct val="100000"/>
                        </a:lnSpc>
                        <a:spcBef>
                          <a:spcPts val="0"/>
                        </a:spcBef>
                        <a:spcAft>
                          <a:spcPts val="0"/>
                        </a:spcAft>
                        <a:buClr>
                          <a:srgbClr val="000000"/>
                        </a:buClr>
                        <a:buSzPts val="2800"/>
                        <a:buFont typeface="Arial"/>
                        <a:buNone/>
                      </a:pPr>
                      <a:r>
                        <a:rPr lang="en-US" sz="2800" b="1" u="none" strike="noStrike" cap="none" dirty="0">
                          <a:solidFill>
                            <a:schemeClr val="dk1"/>
                          </a:solidFill>
                          <a:latin typeface="Verdana"/>
                          <a:ea typeface="Verdana"/>
                          <a:cs typeface="Verdana"/>
                          <a:sym typeface="Verdana"/>
                        </a:rPr>
                        <a:t>Questions</a:t>
                      </a:r>
                      <a:endParaRPr sz="2800" b="1" u="none" strike="noStrike" cap="none" dirty="0">
                        <a:solidFill>
                          <a:schemeClr val="dk1"/>
                        </a:solidFill>
                        <a:latin typeface="Verdana"/>
                        <a:ea typeface="Verdana"/>
                        <a:cs typeface="Verdana"/>
                        <a:sym typeface="Verdana"/>
                      </a:endParaRPr>
                    </a:p>
                  </a:txBody>
                  <a:tcPr marL="63500" marR="63500" marT="63500" marB="63500">
                    <a:solidFill>
                      <a:srgbClr val="D8E2F3"/>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b="1" u="none" strike="noStrike" cap="none" dirty="0">
                          <a:latin typeface="Verdana"/>
                          <a:ea typeface="Verdana"/>
                          <a:cs typeface="Verdana"/>
                          <a:sym typeface="Verdana"/>
                        </a:rPr>
                        <a:t>Answers</a:t>
                      </a:r>
                      <a:endParaRPr sz="2800" b="1" u="none" strike="noStrike" cap="none" dirty="0">
                        <a:solidFill>
                          <a:srgbClr val="000000"/>
                        </a:solidFill>
                        <a:latin typeface="Verdana"/>
                        <a:ea typeface="Verdana"/>
                        <a:cs typeface="Verdana"/>
                        <a:sym typeface="Verdana"/>
                      </a:endParaRPr>
                    </a:p>
                  </a:txBody>
                  <a:tcPr marL="63500" marR="63500" marT="63500" marB="63500">
                    <a:solidFill>
                      <a:srgbClr val="D8E2F3"/>
                    </a:solidFill>
                  </a:tcPr>
                </a:tc>
                <a:extLst>
                  <a:ext uri="{0D108BD9-81ED-4DB2-BD59-A6C34878D82A}">
                    <a16:rowId xmlns:a16="http://schemas.microsoft.com/office/drawing/2014/main" val="10000"/>
                  </a:ext>
                </a:extLst>
              </a:tr>
              <a:tr h="656321">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1. What can I help you with?</a:t>
                      </a:r>
                      <a:endParaRPr sz="2800" b="0" i="0" u="none" strike="noStrike" cap="none" dirty="0">
                        <a:latin typeface="Verdana"/>
                        <a:ea typeface="Verdana"/>
                        <a:cs typeface="Verdana"/>
                        <a:sym typeface="Verdana"/>
                      </a:endParaRPr>
                    </a:p>
                  </a:txBody>
                  <a:tcPr marL="63500" marR="63500" marT="63500" marB="63500"/>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a:solidFill>
                          <a:schemeClr val="accent5"/>
                        </a:solidFill>
                        <a:latin typeface="Verdana"/>
                        <a:ea typeface="Verdana"/>
                        <a:cs typeface="Verdana"/>
                        <a:sym typeface="Verdana"/>
                      </a:endParaRPr>
                    </a:p>
                  </a:txBody>
                  <a:tcPr marL="63500" marR="63500" marT="63500" marB="63500"/>
                </a:tc>
                <a:extLst>
                  <a:ext uri="{0D108BD9-81ED-4DB2-BD59-A6C34878D82A}">
                    <a16:rowId xmlns:a16="http://schemas.microsoft.com/office/drawing/2014/main" val="10001"/>
                  </a:ext>
                </a:extLst>
              </a:tr>
              <a:tr h="656321">
                <a:tc>
                  <a:txBody>
                    <a:bodyPr/>
                    <a:lstStyle/>
                    <a:p>
                      <a:pPr marL="0" marR="0" lvl="0" indent="0" algn="l" rtl="0">
                        <a:lnSpc>
                          <a:spcPct val="100000"/>
                        </a:lnSpc>
                        <a:spcBef>
                          <a:spcPts val="0"/>
                        </a:spcBef>
                        <a:spcAft>
                          <a:spcPts val="0"/>
                        </a:spcAft>
                        <a:buClr>
                          <a:schemeClr val="dk1"/>
                        </a:buClr>
                        <a:buSzPts val="2800"/>
                        <a:buFont typeface="Calibri"/>
                        <a:buNone/>
                      </a:pPr>
                      <a:r>
                        <a:rPr lang="en-US" sz="2800" u="none" strike="noStrike" cap="none">
                          <a:solidFill>
                            <a:schemeClr val="dk1"/>
                          </a:solidFill>
                          <a:latin typeface="Verdana"/>
                          <a:ea typeface="Verdana"/>
                          <a:cs typeface="Verdana"/>
                          <a:sym typeface="Verdana"/>
                        </a:rPr>
                        <a:t>2. Do you have an ID?</a:t>
                      </a:r>
                      <a:endParaRPr sz="2800" u="none" strike="noStrike" cap="none">
                        <a:solidFill>
                          <a:schemeClr val="dk1"/>
                        </a:solidFill>
                        <a:latin typeface="Verdana"/>
                        <a:ea typeface="Verdana"/>
                        <a:cs typeface="Verdana"/>
                        <a:sym typeface="Verdana"/>
                      </a:endParaRPr>
                    </a:p>
                  </a:txBody>
                  <a:tcPr marL="63500" marR="63500" marT="63500" marB="63500"/>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a:solidFill>
                          <a:srgbClr val="000000"/>
                        </a:solidFill>
                        <a:latin typeface="Verdana"/>
                        <a:ea typeface="Verdana"/>
                        <a:cs typeface="Verdana"/>
                        <a:sym typeface="Verdana"/>
                      </a:endParaRPr>
                    </a:p>
                  </a:txBody>
                  <a:tcPr marL="63500" marR="63500" marT="63500" marB="63500"/>
                </a:tc>
                <a:extLst>
                  <a:ext uri="{0D108BD9-81ED-4DB2-BD59-A6C34878D82A}">
                    <a16:rowId xmlns:a16="http://schemas.microsoft.com/office/drawing/2014/main" val="10002"/>
                  </a:ext>
                </a:extLst>
              </a:tr>
              <a:tr h="657502">
                <a:tc>
                  <a:txBody>
                    <a:bodyPr/>
                    <a:lstStyle/>
                    <a:p>
                      <a:pPr marL="0" marR="0" lvl="0" indent="0" algn="l" rtl="0">
                        <a:lnSpc>
                          <a:spcPct val="100000"/>
                        </a:lnSpc>
                        <a:spcBef>
                          <a:spcPts val="0"/>
                        </a:spcBef>
                        <a:spcAft>
                          <a:spcPts val="0"/>
                        </a:spcAft>
                        <a:buClr>
                          <a:schemeClr val="dk1"/>
                        </a:buClr>
                        <a:buSzPts val="2800"/>
                        <a:buFont typeface="Calibri"/>
                        <a:buNone/>
                      </a:pPr>
                      <a:r>
                        <a:rPr lang="en-US" sz="2800" u="none" strike="noStrike" cap="none">
                          <a:solidFill>
                            <a:schemeClr val="dk1"/>
                          </a:solidFill>
                          <a:latin typeface="Verdana"/>
                          <a:ea typeface="Verdana"/>
                          <a:cs typeface="Verdana"/>
                          <a:sym typeface="Verdana"/>
                        </a:rPr>
                        <a:t>3. </a:t>
                      </a:r>
                      <a:r>
                        <a:rPr lang="en-US" sz="2800" u="none" strike="noStrike" cap="none">
                          <a:latin typeface="Verdana"/>
                          <a:ea typeface="Verdana"/>
                          <a:cs typeface="Verdana"/>
                          <a:sym typeface="Verdana"/>
                        </a:rPr>
                        <a:t>What is your bank account number?</a:t>
                      </a:r>
                      <a:endParaRPr sz="2800" u="none" strike="noStrike" cap="none">
                        <a:solidFill>
                          <a:schemeClr val="dk1"/>
                        </a:solidFill>
                        <a:latin typeface="Verdana"/>
                        <a:ea typeface="Verdana"/>
                        <a:cs typeface="Verdana"/>
                        <a:sym typeface="Verdana"/>
                      </a:endParaRPr>
                    </a:p>
                  </a:txBody>
                  <a:tcPr marL="63500" marR="63500" marT="63500" marB="63500"/>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a:solidFill>
                          <a:srgbClr val="000000"/>
                        </a:solidFill>
                        <a:latin typeface="Verdana"/>
                        <a:ea typeface="Verdana"/>
                        <a:cs typeface="Verdana"/>
                        <a:sym typeface="Verdana"/>
                      </a:endParaRPr>
                    </a:p>
                  </a:txBody>
                  <a:tcPr marL="63500" marR="63500" marT="63500" marB="63500"/>
                </a:tc>
                <a:extLst>
                  <a:ext uri="{0D108BD9-81ED-4DB2-BD59-A6C34878D82A}">
                    <a16:rowId xmlns:a16="http://schemas.microsoft.com/office/drawing/2014/main" val="10003"/>
                  </a:ext>
                </a:extLst>
              </a:tr>
              <a:tr h="657502">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latin typeface="Verdana"/>
                          <a:ea typeface="Verdana"/>
                          <a:cs typeface="Verdana"/>
                          <a:sym typeface="Verdana"/>
                        </a:rPr>
                        <a:t>4. Can you write your SSN?</a:t>
                      </a:r>
                      <a:endParaRPr sz="2800" u="none" strike="noStrike" cap="none">
                        <a:solidFill>
                          <a:schemeClr val="dk1"/>
                        </a:solidFill>
                        <a:latin typeface="Verdana"/>
                        <a:ea typeface="Verdana"/>
                        <a:cs typeface="Verdana"/>
                        <a:sym typeface="Verdana"/>
                      </a:endParaRPr>
                    </a:p>
                  </a:txBody>
                  <a:tcPr marL="63500" marR="63500" marT="63500" marB="63500"/>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a:solidFill>
                          <a:srgbClr val="000000"/>
                        </a:solidFill>
                        <a:latin typeface="Verdana"/>
                        <a:ea typeface="Verdana"/>
                        <a:cs typeface="Verdana"/>
                        <a:sym typeface="Verdana"/>
                      </a:endParaRPr>
                    </a:p>
                  </a:txBody>
                  <a:tcPr marL="63500" marR="63500" marT="63500" marB="63500"/>
                </a:tc>
                <a:extLst>
                  <a:ext uri="{0D108BD9-81ED-4DB2-BD59-A6C34878D82A}">
                    <a16:rowId xmlns:a16="http://schemas.microsoft.com/office/drawing/2014/main" val="10004"/>
                  </a:ext>
                </a:extLst>
              </a:tr>
              <a:tr h="657502">
                <a:tc>
                  <a:txBody>
                    <a:bodyPr/>
                    <a:lstStyle/>
                    <a:p>
                      <a:pPr marL="0" marR="0" lvl="0" indent="0" algn="l" rtl="0">
                        <a:lnSpc>
                          <a:spcPct val="100000"/>
                        </a:lnSpc>
                        <a:spcBef>
                          <a:spcPts val="0"/>
                        </a:spcBef>
                        <a:spcAft>
                          <a:spcPts val="0"/>
                        </a:spcAft>
                        <a:buClr>
                          <a:schemeClr val="dk1"/>
                        </a:buClr>
                        <a:buSzPts val="2800"/>
                        <a:buFont typeface="Calibri"/>
                        <a:buNone/>
                      </a:pPr>
                      <a:r>
                        <a:rPr lang="en-US" sz="2800" u="none" strike="noStrike" cap="none">
                          <a:latin typeface="Verdana"/>
                          <a:ea typeface="Verdana"/>
                          <a:cs typeface="Verdana"/>
                          <a:sym typeface="Verdana"/>
                        </a:rPr>
                        <a:t>5. Did you sign the back of the check?</a:t>
                      </a:r>
                      <a:endParaRPr sz="2800" u="none" strike="noStrike" cap="none">
                        <a:solidFill>
                          <a:schemeClr val="dk1"/>
                        </a:solidFill>
                        <a:latin typeface="Verdana"/>
                        <a:ea typeface="Verdana"/>
                        <a:cs typeface="Verdana"/>
                        <a:sym typeface="Verdana"/>
                      </a:endParaRPr>
                    </a:p>
                  </a:txBody>
                  <a:tcPr marL="63500" marR="63500" marT="63500" marB="63500"/>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a:solidFill>
                          <a:srgbClr val="000000"/>
                        </a:solidFill>
                        <a:latin typeface="Verdana"/>
                        <a:ea typeface="Verdana"/>
                        <a:cs typeface="Verdana"/>
                        <a:sym typeface="Verdana"/>
                      </a:endParaRPr>
                    </a:p>
                  </a:txBody>
                  <a:tcPr marL="63500" marR="63500" marT="63500" marB="63500"/>
                </a:tc>
                <a:extLst>
                  <a:ext uri="{0D108BD9-81ED-4DB2-BD59-A6C34878D82A}">
                    <a16:rowId xmlns:a16="http://schemas.microsoft.com/office/drawing/2014/main" val="10005"/>
                  </a:ext>
                </a:extLst>
              </a:tr>
              <a:tr h="1007134">
                <a:tc>
                  <a:txBody>
                    <a:bodyPr/>
                    <a:lstStyle/>
                    <a:p>
                      <a:pPr marL="0" marR="0" lvl="0" indent="0" algn="l" rtl="0">
                        <a:lnSpc>
                          <a:spcPct val="100000"/>
                        </a:lnSpc>
                        <a:spcBef>
                          <a:spcPts val="0"/>
                        </a:spcBef>
                        <a:spcAft>
                          <a:spcPts val="0"/>
                        </a:spcAft>
                        <a:buClr>
                          <a:schemeClr val="dk1"/>
                        </a:buClr>
                        <a:buSzPts val="2800"/>
                        <a:buFont typeface="Calibri"/>
                        <a:buNone/>
                      </a:pPr>
                      <a:r>
                        <a:rPr lang="en-US" sz="2800" u="none" strike="noStrike" cap="none">
                          <a:latin typeface="Verdana"/>
                          <a:ea typeface="Verdana"/>
                          <a:cs typeface="Verdana"/>
                          <a:sym typeface="Verdana"/>
                        </a:rPr>
                        <a:t>6. </a:t>
                      </a:r>
                      <a:r>
                        <a:rPr lang="en-US" sz="2800" u="none" strike="noStrike" cap="none">
                          <a:solidFill>
                            <a:schemeClr val="dk1"/>
                          </a:solidFill>
                          <a:latin typeface="Verdana"/>
                          <a:ea typeface="Verdana"/>
                          <a:cs typeface="Verdana"/>
                          <a:sym typeface="Verdana"/>
                        </a:rPr>
                        <a:t> </a:t>
                      </a:r>
                      <a:r>
                        <a:rPr lang="en-US" sz="2800" u="none" strike="noStrike" cap="none">
                          <a:latin typeface="Verdana"/>
                          <a:ea typeface="Verdana"/>
                          <a:cs typeface="Verdana"/>
                          <a:sym typeface="Verdana"/>
                        </a:rPr>
                        <a:t>How much would you like to exchange in this currency?</a:t>
                      </a:r>
                      <a:endParaRPr sz="2800" u="none" strike="noStrike" cap="none">
                        <a:solidFill>
                          <a:schemeClr val="dk1"/>
                        </a:solidFill>
                        <a:latin typeface="Verdana"/>
                        <a:ea typeface="Verdana"/>
                        <a:cs typeface="Verdana"/>
                        <a:sym typeface="Verdana"/>
                      </a:endParaRPr>
                    </a:p>
                  </a:txBody>
                  <a:tcPr marL="63500" marR="63500" marT="63500" marB="63500"/>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a:solidFill>
                          <a:srgbClr val="000000"/>
                        </a:solidFill>
                        <a:latin typeface="Verdana"/>
                        <a:ea typeface="Verdana"/>
                        <a:cs typeface="Verdana"/>
                        <a:sym typeface="Verdana"/>
                      </a:endParaRPr>
                    </a:p>
                  </a:txBody>
                  <a:tcPr marL="63500" marR="63500" marT="63500" marB="63500"/>
                </a:tc>
                <a:extLst>
                  <a:ext uri="{0D108BD9-81ED-4DB2-BD59-A6C34878D82A}">
                    <a16:rowId xmlns:a16="http://schemas.microsoft.com/office/drawing/2014/main" val="10006"/>
                  </a:ext>
                </a:extLst>
              </a:tr>
              <a:tr h="657502">
                <a:tc>
                  <a:txBody>
                    <a:bodyPr/>
                    <a:lstStyle/>
                    <a:p>
                      <a:pPr marL="0" marR="0" lvl="0" indent="0" algn="l" rtl="0">
                        <a:lnSpc>
                          <a:spcPct val="100000"/>
                        </a:lnSpc>
                        <a:spcBef>
                          <a:spcPts val="0"/>
                        </a:spcBef>
                        <a:spcAft>
                          <a:spcPts val="0"/>
                        </a:spcAft>
                        <a:buClr>
                          <a:schemeClr val="dk1"/>
                        </a:buClr>
                        <a:buSzPts val="2800"/>
                        <a:buFont typeface="Calibri"/>
                        <a:buNone/>
                      </a:pPr>
                      <a:r>
                        <a:rPr lang="en-US" sz="2800" u="none" strike="noStrike" cap="none">
                          <a:latin typeface="Verdana"/>
                          <a:ea typeface="Verdana"/>
                          <a:cs typeface="Verdana"/>
                          <a:sym typeface="Verdana"/>
                        </a:rPr>
                        <a:t>7. Do you need to notify us for travel?</a:t>
                      </a:r>
                      <a:endParaRPr sz="2800" u="none" strike="noStrike" cap="none">
                        <a:solidFill>
                          <a:schemeClr val="dk1"/>
                        </a:solidFill>
                        <a:latin typeface="Verdana"/>
                        <a:ea typeface="Verdana"/>
                        <a:cs typeface="Verdana"/>
                        <a:sym typeface="Verdana"/>
                      </a:endParaRPr>
                    </a:p>
                  </a:txBody>
                  <a:tcPr marL="63500" marR="63500" marT="63500" marB="63500"/>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dirty="0">
                        <a:solidFill>
                          <a:srgbClr val="000000"/>
                        </a:solidFill>
                        <a:latin typeface="Verdana"/>
                        <a:ea typeface="Verdana"/>
                        <a:cs typeface="Verdana"/>
                        <a:sym typeface="Verdana"/>
                      </a:endParaRPr>
                    </a:p>
                  </a:txBody>
                  <a:tcPr marL="63500" marR="63500" marT="63500" marB="63500"/>
                </a:tc>
                <a:extLst>
                  <a:ext uri="{0D108BD9-81ED-4DB2-BD59-A6C34878D82A}">
                    <a16:rowId xmlns:a16="http://schemas.microsoft.com/office/drawing/2014/main" val="10007"/>
                  </a:ext>
                </a:extLst>
              </a:tr>
            </a:tbl>
          </a:graphicData>
        </a:graphic>
      </p:graphicFrame>
      <p:sp>
        <p:nvSpPr>
          <p:cNvPr id="535" name="Google Shape;535;p32"/>
          <p:cNvSpPr txBox="1"/>
          <p:nvPr/>
        </p:nvSpPr>
        <p:spPr>
          <a:xfrm>
            <a:off x="50025" y="92585"/>
            <a:ext cx="11275200" cy="769500"/>
          </a:xfrm>
          <a:prstGeom prst="rect">
            <a:avLst/>
          </a:prstGeom>
          <a:noFill/>
          <a:ln>
            <a:noFill/>
          </a:ln>
        </p:spPr>
        <p:txBody>
          <a:bodyPr spcFirstLastPara="1" wrap="square" lIns="91425" tIns="45700" rIns="91425" bIns="45700" anchor="t" anchorCtr="0">
            <a:noAutofit/>
          </a:bodyPr>
          <a:lstStyle/>
          <a:p>
            <a:pPr marL="0" marR="0" lvl="0" indent="0" rtl="0">
              <a:lnSpc>
                <a:spcPct val="100000"/>
              </a:lnSpc>
              <a:spcBef>
                <a:spcPts val="0"/>
              </a:spcBef>
              <a:spcAft>
                <a:spcPts val="0"/>
              </a:spcAft>
              <a:buClr>
                <a:srgbClr val="000000"/>
              </a:buClr>
              <a:buSzPts val="4400"/>
              <a:buFont typeface="Arial"/>
              <a:buNone/>
            </a:pPr>
            <a:r>
              <a:rPr lang="en-US" sz="3200" b="1" i="0" u="none" strike="noStrike" cap="none">
                <a:solidFill>
                  <a:schemeClr val="dk1"/>
                </a:solidFill>
                <a:latin typeface="Verdana"/>
                <a:ea typeface="Verdana"/>
                <a:cs typeface="Verdana"/>
                <a:sym typeface="Verdana"/>
              </a:rPr>
              <a:t>Role Play – Bank Teller</a:t>
            </a:r>
            <a:endParaRPr sz="3200" b="1" i="0" u="none" strike="noStrike" cap="none">
              <a:solidFill>
                <a:schemeClr val="dk1"/>
              </a:solidFill>
              <a:latin typeface="Verdana"/>
              <a:ea typeface="Verdana"/>
              <a:cs typeface="Verdana"/>
              <a:sym typeface="Verdana"/>
            </a:endParaRPr>
          </a:p>
        </p:txBody>
      </p:sp>
      <p:sp>
        <p:nvSpPr>
          <p:cNvPr id="6" name="Google Shape;452;p21">
            <a:extLst>
              <a:ext uri="{FF2B5EF4-FFF2-40B4-BE49-F238E27FC236}">
                <a16:creationId xmlns:a16="http://schemas.microsoft.com/office/drawing/2014/main" id="{F2E3DB9C-E97D-4F94-9A84-48F3047D9309}"/>
              </a:ext>
            </a:extLst>
          </p:cNvPr>
          <p:cNvSpPr txBox="1">
            <a:spLocks noGrp="1"/>
          </p:cNvSpPr>
          <p:nvPr>
            <p:ph type="ftr" idx="11"/>
          </p:nvPr>
        </p:nvSpPr>
        <p:spPr>
          <a:xfrm>
            <a:off x="23813" y="6492875"/>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©2020-2025 Light of the World Learning</a:t>
            </a:r>
            <a:endParaRPr dirty="0"/>
          </a:p>
        </p:txBody>
      </p:sp>
      <p:sp>
        <p:nvSpPr>
          <p:cNvPr id="7" name="Google Shape;453;p21">
            <a:extLst>
              <a:ext uri="{FF2B5EF4-FFF2-40B4-BE49-F238E27FC236}">
                <a16:creationId xmlns:a16="http://schemas.microsoft.com/office/drawing/2014/main" id="{C8E6E8B6-6A11-422D-BF7E-C0D77D459CF2}"/>
              </a:ext>
            </a:extLst>
          </p:cNvPr>
          <p:cNvSpPr txBox="1">
            <a:spLocks noGrp="1"/>
          </p:cNvSpPr>
          <p:nvPr>
            <p:ph type="sldNum" idx="12"/>
          </p:nvPr>
        </p:nvSpPr>
        <p:spPr>
          <a:xfrm>
            <a:off x="8582025" y="6465797"/>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800"/>
              <a:t>32</a:t>
            </a:fld>
            <a:endParaRPr sz="1800"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3813" y="-10842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677"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sp>
        <p:nvSpPr>
          <p:cNvPr id="551" name="Google Shape;551;p33"/>
          <p:cNvSpPr/>
          <p:nvPr/>
        </p:nvSpPr>
        <p:spPr>
          <a:xfrm>
            <a:off x="147856" y="912401"/>
            <a:ext cx="6967500" cy="5429700"/>
          </a:xfrm>
          <a:prstGeom prst="rect">
            <a:avLst/>
          </a:prstGeom>
          <a:noFill/>
          <a:ln>
            <a:noFill/>
          </a:ln>
        </p:spPr>
        <p:txBody>
          <a:bodyPr spcFirstLastPara="1" wrap="square" lIns="91425" tIns="45700" rIns="91425" bIns="45700" anchor="t" anchorCtr="0">
            <a:noAutofit/>
          </a:bodyPr>
          <a:lstStyle/>
          <a:p>
            <a:pPr marL="0" marR="0" lvl="0" indent="0" algn="l" rtl="0">
              <a:lnSpc>
                <a:spcPct val="120000"/>
              </a:lnSpc>
              <a:spcBef>
                <a:spcPts val="0"/>
              </a:spcBef>
              <a:spcAft>
                <a:spcPts val="0"/>
              </a:spcAft>
              <a:buClr>
                <a:schemeClr val="dk1"/>
              </a:buClr>
              <a:buSzPts val="1100"/>
              <a:buFont typeface="Arial"/>
              <a:buNone/>
            </a:pPr>
            <a:r>
              <a:rPr lang="en-US" sz="2800" b="1" u="none" strike="noStrike" cap="none" dirty="0">
                <a:solidFill>
                  <a:schemeClr val="dk1"/>
                </a:solidFill>
                <a:latin typeface="Verdana"/>
                <a:ea typeface="Verdana"/>
                <a:cs typeface="Verdana"/>
                <a:sym typeface="Verdana"/>
              </a:rPr>
              <a:t>Verse 1:</a:t>
            </a:r>
            <a:r>
              <a:rPr lang="en-US" sz="2800" b="0" i="0" u="none" strike="noStrike" cap="none" dirty="0">
                <a:solidFill>
                  <a:schemeClr val="dk1"/>
                </a:solidFill>
                <a:latin typeface="Verdana"/>
                <a:ea typeface="Verdana"/>
                <a:cs typeface="Verdana"/>
                <a:sym typeface="Verdana"/>
              </a:rPr>
              <a:t> </a:t>
            </a:r>
          </a:p>
          <a:p>
            <a:pPr marL="0" marR="0" lvl="0" indent="0" algn="l" rtl="0">
              <a:lnSpc>
                <a:spcPct val="120000"/>
              </a:lnSpc>
              <a:spcBef>
                <a:spcPts val="0"/>
              </a:spcBef>
              <a:spcAft>
                <a:spcPts val="0"/>
              </a:spcAft>
              <a:buClr>
                <a:schemeClr val="dk1"/>
              </a:buClr>
              <a:buSzPts val="1100"/>
              <a:buFont typeface="Arial"/>
              <a:buNone/>
            </a:pPr>
            <a:r>
              <a:rPr lang="en-US" sz="2800" dirty="0">
                <a:solidFill>
                  <a:schemeClr val="dk1"/>
                </a:solidFill>
                <a:latin typeface="Verdana"/>
                <a:ea typeface="Verdana"/>
                <a:cs typeface="Verdana"/>
              </a:rPr>
              <a:t>What can wash away my sin?</a:t>
            </a:r>
            <a:br>
              <a:rPr lang="en-US" sz="2800" dirty="0">
                <a:solidFill>
                  <a:schemeClr val="dk1"/>
                </a:solidFill>
                <a:latin typeface="Verdana"/>
                <a:ea typeface="Verdana"/>
                <a:cs typeface="Verdana"/>
              </a:rPr>
            </a:br>
            <a:r>
              <a:rPr lang="en-US" sz="2800" dirty="0">
                <a:solidFill>
                  <a:schemeClr val="dk1"/>
                </a:solidFill>
                <a:latin typeface="Verdana"/>
                <a:ea typeface="Verdana"/>
                <a:cs typeface="Verdana"/>
              </a:rPr>
              <a:t>Nothing but the blood of Jesus.</a:t>
            </a:r>
            <a:br>
              <a:rPr lang="en-US" sz="2800" dirty="0">
                <a:solidFill>
                  <a:schemeClr val="dk1"/>
                </a:solidFill>
                <a:latin typeface="Verdana"/>
                <a:ea typeface="Verdana"/>
                <a:cs typeface="Verdana"/>
              </a:rPr>
            </a:br>
            <a:r>
              <a:rPr lang="en-US" sz="2800" dirty="0">
                <a:solidFill>
                  <a:schemeClr val="dk1"/>
                </a:solidFill>
                <a:latin typeface="Verdana"/>
                <a:ea typeface="Verdana"/>
                <a:cs typeface="Verdana"/>
              </a:rPr>
              <a:t>What can make me whole again?</a:t>
            </a:r>
            <a:br>
              <a:rPr lang="en-US" sz="2800" dirty="0">
                <a:solidFill>
                  <a:schemeClr val="dk1"/>
                </a:solidFill>
                <a:latin typeface="Verdana"/>
                <a:ea typeface="Verdana"/>
                <a:cs typeface="Verdana"/>
              </a:rPr>
            </a:br>
            <a:r>
              <a:rPr lang="en-US" sz="2800" dirty="0">
                <a:solidFill>
                  <a:schemeClr val="dk1"/>
                </a:solidFill>
                <a:latin typeface="Verdana"/>
                <a:ea typeface="Verdana"/>
                <a:cs typeface="Verdana"/>
              </a:rPr>
              <a:t>Nothing but the blood of Jesus.</a:t>
            </a:r>
            <a:endParaRPr sz="2800" dirty="0">
              <a:solidFill>
                <a:schemeClr val="dk1"/>
              </a:solidFill>
              <a:latin typeface="Verdana"/>
              <a:ea typeface="Verdana"/>
              <a:cs typeface="Verdana"/>
              <a:sym typeface="Verdana"/>
            </a:endParaRPr>
          </a:p>
          <a:p>
            <a:pPr marL="0" marR="0" lvl="0" indent="0" algn="l" rtl="0">
              <a:lnSpc>
                <a:spcPct val="120000"/>
              </a:lnSpc>
              <a:spcBef>
                <a:spcPts val="0"/>
              </a:spcBef>
              <a:spcAft>
                <a:spcPts val="0"/>
              </a:spcAft>
              <a:buClr>
                <a:schemeClr val="dk1"/>
              </a:buClr>
              <a:buSzPts val="1100"/>
              <a:buFont typeface="Arial"/>
              <a:buNone/>
            </a:pPr>
            <a:r>
              <a:rPr lang="en-US" sz="2800" b="1" i="0" u="none" strike="noStrike" cap="none" dirty="0">
                <a:solidFill>
                  <a:schemeClr val="dk1"/>
                </a:solidFill>
                <a:latin typeface="Verdana"/>
                <a:ea typeface="Verdana"/>
                <a:cs typeface="Verdana"/>
                <a:sym typeface="Verdana"/>
              </a:rPr>
              <a:t>Verse 2:</a:t>
            </a:r>
            <a:r>
              <a:rPr lang="en-US" sz="2800" b="0" i="0" u="none" strike="noStrike" cap="none" dirty="0">
                <a:solidFill>
                  <a:schemeClr val="dk1"/>
                </a:solidFill>
                <a:latin typeface="Verdana"/>
                <a:ea typeface="Verdana"/>
                <a:cs typeface="Verdana"/>
                <a:sym typeface="Verdana"/>
              </a:rPr>
              <a:t> </a:t>
            </a:r>
          </a:p>
          <a:p>
            <a:pPr marL="0" marR="0" lvl="0" indent="0" algn="l" rtl="0">
              <a:lnSpc>
                <a:spcPct val="120000"/>
              </a:lnSpc>
              <a:spcBef>
                <a:spcPts val="0"/>
              </a:spcBef>
              <a:spcAft>
                <a:spcPts val="0"/>
              </a:spcAft>
              <a:buClr>
                <a:schemeClr val="dk1"/>
              </a:buClr>
              <a:buSzPts val="1100"/>
              <a:buFont typeface="Arial"/>
              <a:buNone/>
            </a:pPr>
            <a:r>
              <a:rPr lang="en-US" sz="2800" dirty="0">
                <a:solidFill>
                  <a:schemeClr val="dk1"/>
                </a:solidFill>
                <a:latin typeface="Verdana"/>
                <a:ea typeface="Verdana"/>
                <a:cs typeface="Verdana"/>
              </a:rPr>
              <a:t>This is all my hope and peace:</a:t>
            </a:r>
            <a:br>
              <a:rPr lang="en-US" sz="2800" dirty="0">
                <a:solidFill>
                  <a:schemeClr val="dk1"/>
                </a:solidFill>
                <a:latin typeface="Verdana"/>
                <a:ea typeface="Verdana"/>
                <a:cs typeface="Verdana"/>
              </a:rPr>
            </a:br>
            <a:r>
              <a:rPr lang="en-US" sz="2800" dirty="0">
                <a:solidFill>
                  <a:schemeClr val="dk1"/>
                </a:solidFill>
                <a:latin typeface="Verdana"/>
                <a:ea typeface="Verdana"/>
                <a:cs typeface="Verdana"/>
              </a:rPr>
              <a:t>nothing but the blood of Jesus.</a:t>
            </a:r>
            <a:br>
              <a:rPr lang="en-US" sz="2800" dirty="0">
                <a:solidFill>
                  <a:schemeClr val="dk1"/>
                </a:solidFill>
                <a:latin typeface="Verdana"/>
                <a:ea typeface="Verdana"/>
                <a:cs typeface="Verdana"/>
              </a:rPr>
            </a:br>
            <a:r>
              <a:rPr lang="en-US" sz="2800" dirty="0">
                <a:solidFill>
                  <a:schemeClr val="dk1"/>
                </a:solidFill>
                <a:latin typeface="Verdana"/>
                <a:ea typeface="Verdana"/>
                <a:cs typeface="Verdana"/>
              </a:rPr>
              <a:t>This is all my righteousness:</a:t>
            </a:r>
            <a:br>
              <a:rPr lang="en-US" sz="2800" dirty="0">
                <a:solidFill>
                  <a:schemeClr val="dk1"/>
                </a:solidFill>
                <a:latin typeface="Verdana"/>
                <a:ea typeface="Verdana"/>
                <a:cs typeface="Verdana"/>
              </a:rPr>
            </a:br>
            <a:r>
              <a:rPr lang="en-US" sz="2800" dirty="0">
                <a:solidFill>
                  <a:schemeClr val="dk1"/>
                </a:solidFill>
                <a:latin typeface="Verdana"/>
                <a:ea typeface="Verdana"/>
                <a:cs typeface="Verdana"/>
              </a:rPr>
              <a:t>nothing but the blood of Jesus.</a:t>
            </a:r>
            <a:endParaRPr sz="2800" dirty="0">
              <a:solidFill>
                <a:schemeClr val="dk1"/>
              </a:solidFill>
              <a:latin typeface="Verdana"/>
              <a:ea typeface="Verdana"/>
              <a:cs typeface="Verdana"/>
              <a:sym typeface="Verdana"/>
            </a:endParaRPr>
          </a:p>
          <a:p>
            <a:pPr marL="0" marR="0" lvl="0" indent="0" algn="l" rtl="0">
              <a:lnSpc>
                <a:spcPct val="120000"/>
              </a:lnSpc>
              <a:spcBef>
                <a:spcPts val="0"/>
              </a:spcBef>
              <a:spcAft>
                <a:spcPts val="0"/>
              </a:spcAft>
              <a:buClr>
                <a:schemeClr val="dk1"/>
              </a:buClr>
              <a:buSzPts val="1100"/>
              <a:buFont typeface="Arial"/>
              <a:buNone/>
            </a:pPr>
            <a:endParaRPr sz="2800" b="0" i="0" u="none" strike="noStrike" cap="none" dirty="0">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100"/>
              <a:buFont typeface="Arial"/>
              <a:buNone/>
            </a:pPr>
            <a:endParaRPr sz="2800" b="0" i="0" u="none" strike="noStrike" cap="none" dirty="0">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100"/>
              <a:buFont typeface="Arial"/>
              <a:buNone/>
            </a:pPr>
            <a:endParaRPr sz="2700" b="0" i="0" u="none" strike="noStrike" cap="none" dirty="0">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100"/>
              <a:buFont typeface="Arial"/>
              <a:buNone/>
            </a:pPr>
            <a:endParaRPr sz="2700" b="0" i="0" u="none" strike="noStrike" cap="none" dirty="0">
              <a:solidFill>
                <a:schemeClr val="dk1"/>
              </a:solidFill>
              <a:latin typeface="Verdana"/>
              <a:ea typeface="Verdana"/>
              <a:cs typeface="Verdana"/>
              <a:sym typeface="Verdana"/>
            </a:endParaRPr>
          </a:p>
        </p:txBody>
      </p:sp>
      <p:sp>
        <p:nvSpPr>
          <p:cNvPr id="553" name="Google Shape;553;p33"/>
          <p:cNvSpPr txBox="1"/>
          <p:nvPr/>
        </p:nvSpPr>
        <p:spPr>
          <a:xfrm>
            <a:off x="1458098" y="76999"/>
            <a:ext cx="11986800" cy="877800"/>
          </a:xfrm>
          <a:prstGeom prst="rect">
            <a:avLst/>
          </a:prstGeom>
          <a:noFill/>
          <a:ln>
            <a:noFill/>
          </a:ln>
        </p:spPr>
        <p:txBody>
          <a:bodyPr spcFirstLastPara="1" wrap="square" lIns="91425" tIns="45700" rIns="91425" bIns="45700" anchor="t" anchorCtr="0">
            <a:noAutofit/>
          </a:bodyPr>
          <a:lstStyle/>
          <a:p>
            <a:pPr marL="0" marR="0" lvl="0" indent="0" rtl="0">
              <a:lnSpc>
                <a:spcPct val="100000"/>
              </a:lnSpc>
              <a:spcBef>
                <a:spcPts val="0"/>
              </a:spcBef>
              <a:spcAft>
                <a:spcPts val="0"/>
              </a:spcAft>
              <a:buClr>
                <a:schemeClr val="dk1"/>
              </a:buClr>
              <a:buSzPts val="1100"/>
              <a:buFont typeface="Arial"/>
              <a:buNone/>
            </a:pPr>
            <a:r>
              <a:rPr lang="en-US" sz="3200" b="1" i="0" u="none" strike="noStrike" cap="none" dirty="0">
                <a:solidFill>
                  <a:schemeClr val="dk1"/>
                </a:solidFill>
                <a:latin typeface="Verdana"/>
                <a:ea typeface="Verdana"/>
                <a:cs typeface="Verdana"/>
                <a:sym typeface="Verdana"/>
              </a:rPr>
              <a:t>Song: Nothing But the Blood of Jesus</a:t>
            </a:r>
            <a:endParaRPr sz="2400" b="1" i="0" u="none" strike="noStrike" cap="none" dirty="0">
              <a:solidFill>
                <a:schemeClr val="dk1"/>
              </a:solidFill>
              <a:latin typeface="Verdana"/>
              <a:ea typeface="Verdana"/>
              <a:cs typeface="Verdana"/>
              <a:sym typeface="Verdana"/>
            </a:endParaRPr>
          </a:p>
        </p:txBody>
      </p:sp>
      <p:sp>
        <p:nvSpPr>
          <p:cNvPr id="555" name="Google Shape;555;p33"/>
          <p:cNvSpPr txBox="1"/>
          <p:nvPr/>
        </p:nvSpPr>
        <p:spPr>
          <a:xfrm>
            <a:off x="7161076" y="912401"/>
            <a:ext cx="4707600" cy="3200846"/>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rgbClr val="000000"/>
                </a:solidFill>
                <a:latin typeface="Verdana"/>
                <a:ea typeface="Verdana"/>
                <a:cs typeface="Verdana"/>
                <a:sym typeface="Verdana"/>
              </a:rPr>
              <a:t>Chorus:</a:t>
            </a:r>
            <a:endParaRPr sz="2800" b="1" i="0" u="none" strike="noStrike" cap="none" dirty="0">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800" dirty="0">
                <a:solidFill>
                  <a:schemeClr val="dk1"/>
                </a:solidFill>
                <a:latin typeface="Verdana"/>
                <a:ea typeface="Verdana"/>
                <a:cs typeface="Verdana"/>
              </a:rPr>
              <a:t>O precious is the flow</a:t>
            </a:r>
            <a:br>
              <a:rPr lang="en-US" sz="2800" dirty="0">
                <a:solidFill>
                  <a:schemeClr val="dk1"/>
                </a:solidFill>
                <a:latin typeface="Verdana"/>
                <a:ea typeface="Verdana"/>
                <a:cs typeface="Verdana"/>
              </a:rPr>
            </a:br>
            <a:r>
              <a:rPr lang="en-US" sz="2800" dirty="0">
                <a:solidFill>
                  <a:schemeClr val="dk1"/>
                </a:solidFill>
                <a:latin typeface="Verdana"/>
                <a:ea typeface="Verdana"/>
                <a:cs typeface="Verdana"/>
              </a:rPr>
              <a:t>that makes me white as snow;</a:t>
            </a:r>
            <a:br>
              <a:rPr lang="en-US" sz="2800" dirty="0">
                <a:solidFill>
                  <a:schemeClr val="dk1"/>
                </a:solidFill>
                <a:latin typeface="Verdana"/>
                <a:ea typeface="Verdana"/>
                <a:cs typeface="Verdana"/>
              </a:rPr>
            </a:br>
            <a:r>
              <a:rPr lang="en-US" sz="2800" dirty="0">
                <a:solidFill>
                  <a:schemeClr val="dk1"/>
                </a:solidFill>
                <a:latin typeface="Verdana"/>
                <a:ea typeface="Verdana"/>
                <a:cs typeface="Verdana"/>
              </a:rPr>
              <a:t>no other fount I know;</a:t>
            </a:r>
            <a:br>
              <a:rPr lang="en-US" sz="2800" dirty="0">
                <a:solidFill>
                  <a:schemeClr val="dk1"/>
                </a:solidFill>
                <a:latin typeface="Verdana"/>
                <a:ea typeface="Verdana"/>
                <a:cs typeface="Verdana"/>
              </a:rPr>
            </a:br>
            <a:r>
              <a:rPr lang="en-US" sz="2800" dirty="0">
                <a:solidFill>
                  <a:schemeClr val="dk1"/>
                </a:solidFill>
                <a:latin typeface="Verdana"/>
                <a:ea typeface="Verdana"/>
                <a:cs typeface="Verdana"/>
              </a:rPr>
              <a:t>nothing but the blood of Jesus.</a:t>
            </a:r>
            <a:endParaRPr sz="2800" dirty="0">
              <a:solidFill>
                <a:schemeClr val="dk1"/>
              </a:solidFill>
              <a:latin typeface="Verdana"/>
              <a:ea typeface="Verdana"/>
              <a:cs typeface="Verdana"/>
              <a:sym typeface="Verdana"/>
            </a:endParaRPr>
          </a:p>
        </p:txBody>
      </p:sp>
      <p:sp>
        <p:nvSpPr>
          <p:cNvPr id="7" name="Google Shape;452;p21">
            <a:extLst>
              <a:ext uri="{FF2B5EF4-FFF2-40B4-BE49-F238E27FC236}">
                <a16:creationId xmlns:a16="http://schemas.microsoft.com/office/drawing/2014/main" id="{3FD03DBA-EC1A-447F-A7D2-2D0B8256F52D}"/>
              </a:ext>
            </a:extLst>
          </p:cNvPr>
          <p:cNvSpPr txBox="1">
            <a:spLocks noGrp="1"/>
          </p:cNvSpPr>
          <p:nvPr>
            <p:ph type="ftr" idx="11"/>
          </p:nvPr>
        </p:nvSpPr>
        <p:spPr>
          <a:xfrm>
            <a:off x="23813" y="6492875"/>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©2020-2025 Light of the World Learning</a:t>
            </a:r>
            <a:endParaRPr dirty="0"/>
          </a:p>
        </p:txBody>
      </p:sp>
      <p:sp>
        <p:nvSpPr>
          <p:cNvPr id="8" name="Google Shape;453;p21">
            <a:extLst>
              <a:ext uri="{FF2B5EF4-FFF2-40B4-BE49-F238E27FC236}">
                <a16:creationId xmlns:a16="http://schemas.microsoft.com/office/drawing/2014/main" id="{95AE4738-9355-40CC-91F8-817133947012}"/>
              </a:ext>
            </a:extLst>
          </p:cNvPr>
          <p:cNvSpPr txBox="1">
            <a:spLocks noGrp="1"/>
          </p:cNvSpPr>
          <p:nvPr>
            <p:ph type="sldNum" idx="12"/>
          </p:nvPr>
        </p:nvSpPr>
        <p:spPr>
          <a:xfrm>
            <a:off x="8582025" y="6465797"/>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800"/>
              <a:t>33</a:t>
            </a:fld>
            <a:endParaRPr sz="1800" dirty="0"/>
          </a:p>
        </p:txBody>
      </p:sp>
      <p:pic>
        <p:nvPicPr>
          <p:cNvPr id="5" name="Graphic 4" descr="Music notation">
            <a:extLst>
              <a:ext uri="{FF2B5EF4-FFF2-40B4-BE49-F238E27FC236}">
                <a16:creationId xmlns:a16="http://schemas.microsoft.com/office/drawing/2014/main" id="{93F555D7-1995-47D1-97FF-ACDE6A31AB85}"/>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7787640" y="3820486"/>
            <a:ext cx="3078480" cy="2730563"/>
          </a:xfrm>
          <a:prstGeom prst="rect">
            <a:avLst/>
          </a:prstGeom>
        </p:spPr>
      </p:pic>
      <p:pic>
        <p:nvPicPr>
          <p:cNvPr id="2" name="Nothing But The Bood of Jesus1.m4a">
            <a:hlinkClick r:id="" action="ppaction://media"/>
            <a:extLst>
              <a:ext uri="{FF2B5EF4-FFF2-40B4-BE49-F238E27FC236}">
                <a16:creationId xmlns:a16="http://schemas.microsoft.com/office/drawing/2014/main" id="{8BCAA21A-0445-DAA2-79B3-6F87B84F5A60}"/>
              </a:ext>
            </a:extLst>
          </p:cNvPr>
          <p:cNvPicPr>
            <a:picLocks noChangeAspect="1"/>
          </p:cNvPicPr>
          <p:nvPr>
            <a:audioFile r:link="rId2"/>
            <p:extLst>
              <p:ext uri="{DAA4B4D4-6D71-4841-9C94-3DE7FCFB9230}">
                <p14:media xmlns:p14="http://schemas.microsoft.com/office/powerpoint/2010/main" r:embed="rId1"/>
              </p:ext>
            </p:extLst>
          </p:nvPr>
        </p:nvPicPr>
        <p:blipFill>
          <a:blip r:embed="rId7">
            <a:duotone>
              <a:prstClr val="black"/>
              <a:schemeClr val="accent1">
                <a:tint val="45000"/>
                <a:satMod val="400000"/>
              </a:schemeClr>
            </a:duotone>
          </a:blip>
          <a:stretch>
            <a:fillRect/>
          </a:stretch>
        </p:blipFill>
        <p:spPr>
          <a:xfrm>
            <a:off x="396577" y="34592"/>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50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graphicFrame>
        <p:nvGraphicFramePr>
          <p:cNvPr id="561" name="Google Shape;561;p35"/>
          <p:cNvGraphicFramePr/>
          <p:nvPr>
            <p:extLst>
              <p:ext uri="{D42A27DB-BD31-4B8C-83A1-F6EECF244321}">
                <p14:modId xmlns:p14="http://schemas.microsoft.com/office/powerpoint/2010/main" val="1919688754"/>
              </p:ext>
            </p:extLst>
          </p:nvPr>
        </p:nvGraphicFramePr>
        <p:xfrm>
          <a:off x="304800" y="1202522"/>
          <a:ext cx="11567160" cy="5230552"/>
        </p:xfrm>
        <a:graphic>
          <a:graphicData uri="http://schemas.openxmlformats.org/drawingml/2006/table">
            <a:tbl>
              <a:tblPr>
                <a:noFill/>
                <a:tableStyleId>{A2B85DEC-5D54-4EAA-83AE-1376579102CC}</a:tableStyleId>
              </a:tblPr>
              <a:tblGrid>
                <a:gridCol w="1850752">
                  <a:extLst>
                    <a:ext uri="{9D8B030D-6E8A-4147-A177-3AD203B41FA5}">
                      <a16:colId xmlns:a16="http://schemas.microsoft.com/office/drawing/2014/main" val="20000"/>
                    </a:ext>
                  </a:extLst>
                </a:gridCol>
                <a:gridCol w="3932828">
                  <a:extLst>
                    <a:ext uri="{9D8B030D-6E8A-4147-A177-3AD203B41FA5}">
                      <a16:colId xmlns:a16="http://schemas.microsoft.com/office/drawing/2014/main" val="20001"/>
                    </a:ext>
                  </a:extLst>
                </a:gridCol>
                <a:gridCol w="2355367">
                  <a:extLst>
                    <a:ext uri="{9D8B030D-6E8A-4147-A177-3AD203B41FA5}">
                      <a16:colId xmlns:a16="http://schemas.microsoft.com/office/drawing/2014/main" val="20002"/>
                    </a:ext>
                  </a:extLst>
                </a:gridCol>
                <a:gridCol w="3428213">
                  <a:extLst>
                    <a:ext uri="{9D8B030D-6E8A-4147-A177-3AD203B41FA5}">
                      <a16:colId xmlns:a16="http://schemas.microsoft.com/office/drawing/2014/main" val="20003"/>
                    </a:ext>
                  </a:extLst>
                </a:gridCol>
              </a:tblGrid>
              <a:tr h="1704377">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solidFill>
                            <a:schemeClr val="accent5"/>
                          </a:solidFill>
                          <a:latin typeface="Verdana"/>
                          <a:ea typeface="Verdana"/>
                          <a:cs typeface="Verdana"/>
                          <a:sym typeface="Verdana"/>
                        </a:rPr>
                        <a:t>1. </a:t>
                      </a:r>
                      <a:endParaRPr sz="1400" u="none" strike="noStrike" cap="none" dirty="0">
                        <a:solidFill>
                          <a:srgbClr val="FF0000"/>
                        </a:solidFill>
                      </a:endParaRPr>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dirty="0">
                        <a:highlight>
                          <a:srgbClr val="FFFD78"/>
                        </a:highlight>
                        <a:latin typeface="Verdana"/>
                        <a:ea typeface="Verdana"/>
                        <a:cs typeface="Verdana"/>
                        <a:sym typeface="Verdana"/>
                      </a:endParaRPr>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solidFill>
                            <a:schemeClr val="accent5"/>
                          </a:solidFill>
                          <a:latin typeface="Verdana"/>
                          <a:ea typeface="Verdana"/>
                          <a:cs typeface="Verdana"/>
                          <a:sym typeface="Verdana"/>
                        </a:rPr>
                        <a:t>4.</a:t>
                      </a:r>
                      <a:endParaRPr sz="2800" u="none" strike="noStrike" cap="none" dirty="0">
                        <a:solidFill>
                          <a:schemeClr val="accent5"/>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endParaRPr sz="2800" u="none" strike="noStrike" cap="none" dirty="0">
                        <a:solidFill>
                          <a:schemeClr val="accent5"/>
                        </a:solidFill>
                        <a:latin typeface="Verdana"/>
                        <a:ea typeface="Verdana"/>
                        <a:cs typeface="Verdana"/>
                        <a:sym typeface="Verdana"/>
                      </a:endParaRPr>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extLst>
                  <a:ext uri="{0D108BD9-81ED-4DB2-BD59-A6C34878D82A}">
                    <a16:rowId xmlns:a16="http://schemas.microsoft.com/office/drawing/2014/main" val="10000"/>
                  </a:ext>
                </a:extLst>
              </a:tr>
              <a:tr h="1821798">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solidFill>
                            <a:schemeClr val="accent5"/>
                          </a:solidFill>
                          <a:latin typeface="Verdana"/>
                          <a:ea typeface="Verdana"/>
                          <a:cs typeface="Verdana"/>
                          <a:sym typeface="Verdana"/>
                        </a:rPr>
                        <a:t>2.</a:t>
                      </a:r>
                      <a:endParaRPr sz="2800" b="1" u="none" strike="noStrike" cap="none" dirty="0">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endParaRPr sz="1000" u="none" strike="noStrike" cap="none" dirty="0">
                        <a:solidFill>
                          <a:schemeClr val="accent5"/>
                        </a:solidFill>
                        <a:latin typeface="Verdana"/>
                        <a:ea typeface="Verdana"/>
                        <a:cs typeface="Verdana"/>
                        <a:sym typeface="Verdana"/>
                      </a:endParaRPr>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dirty="0">
                        <a:solidFill>
                          <a:schemeClr val="dk1"/>
                        </a:solidFill>
                        <a:latin typeface="Verdana"/>
                        <a:ea typeface="Verdana"/>
                        <a:cs typeface="Verdana"/>
                        <a:sym typeface="Verdana"/>
                      </a:endParaRPr>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solidFill>
                            <a:schemeClr val="accent5"/>
                          </a:solidFill>
                          <a:latin typeface="Verdana"/>
                          <a:ea typeface="Verdana"/>
                          <a:cs typeface="Verdana"/>
                          <a:sym typeface="Verdana"/>
                        </a:rPr>
                        <a:t>5.</a:t>
                      </a:r>
                      <a:endParaRPr sz="2800" u="none" strike="noStrike" cap="none" dirty="0">
                        <a:solidFill>
                          <a:schemeClr val="accent5"/>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endParaRPr sz="2800" u="none" strike="noStrike" cap="none" dirty="0">
                        <a:solidFill>
                          <a:schemeClr val="accent5"/>
                        </a:solidFill>
                        <a:latin typeface="Verdana"/>
                        <a:ea typeface="Verdana"/>
                        <a:cs typeface="Verdana"/>
                        <a:sym typeface="Verdana"/>
                      </a:endParaRPr>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dirty="0"/>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extLst>
                  <a:ext uri="{0D108BD9-81ED-4DB2-BD59-A6C34878D82A}">
                    <a16:rowId xmlns:a16="http://schemas.microsoft.com/office/drawing/2014/main" val="10001"/>
                  </a:ext>
                </a:extLst>
              </a:tr>
              <a:tr h="1704377">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solidFill>
                            <a:schemeClr val="accent5"/>
                          </a:solidFill>
                          <a:latin typeface="Verdana"/>
                          <a:ea typeface="Verdana"/>
                          <a:cs typeface="Verdana"/>
                          <a:sym typeface="Verdana"/>
                        </a:rPr>
                        <a:t>3.</a:t>
                      </a:r>
                      <a:endParaRPr sz="2800" u="none" strike="noStrike" cap="none" dirty="0">
                        <a:solidFill>
                          <a:schemeClr val="accent5"/>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endParaRPr sz="700" u="none" strike="noStrike" cap="none" dirty="0">
                        <a:solidFill>
                          <a:schemeClr val="accent5"/>
                        </a:solidFill>
                        <a:latin typeface="Verdana"/>
                        <a:ea typeface="Verdana"/>
                        <a:cs typeface="Verdana"/>
                        <a:sym typeface="Verdana"/>
                      </a:endParaRPr>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dirty="0">
                        <a:solidFill>
                          <a:schemeClr val="accent5"/>
                        </a:solidFill>
                        <a:latin typeface="Verdana"/>
                        <a:ea typeface="Verdana"/>
                        <a:cs typeface="Verdana"/>
                        <a:sym typeface="Verdana"/>
                      </a:endParaRPr>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solidFill>
                            <a:schemeClr val="accent5"/>
                          </a:solidFill>
                          <a:latin typeface="Verdana"/>
                          <a:ea typeface="Verdana"/>
                          <a:cs typeface="Verdana"/>
                          <a:sym typeface="Verdana"/>
                        </a:rPr>
                        <a:t>6.</a:t>
                      </a:r>
                      <a:endParaRPr sz="2800" u="none" strike="noStrike" cap="none" dirty="0">
                        <a:solidFill>
                          <a:schemeClr val="accent5"/>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endParaRPr sz="2800" u="none" strike="noStrike" cap="none" dirty="0">
                        <a:solidFill>
                          <a:schemeClr val="accent5"/>
                        </a:solidFill>
                        <a:latin typeface="Verdana"/>
                        <a:ea typeface="Verdana"/>
                        <a:cs typeface="Verdana"/>
                        <a:sym typeface="Verdana"/>
                      </a:endParaRPr>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dirty="0"/>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562" name="Google Shape;562;p35"/>
          <p:cNvSpPr txBox="1"/>
          <p:nvPr/>
        </p:nvSpPr>
        <p:spPr>
          <a:xfrm>
            <a:off x="-337770" y="142922"/>
            <a:ext cx="11856720" cy="1059600"/>
          </a:xfrm>
          <a:prstGeom prst="rect">
            <a:avLst/>
          </a:prstGeom>
          <a:noFill/>
          <a:ln>
            <a:noFill/>
          </a:ln>
        </p:spPr>
        <p:txBody>
          <a:bodyPr spcFirstLastPara="1" wrap="square" lIns="91425" tIns="45700" rIns="91425" bIns="45700" anchor="t" anchorCtr="0">
            <a:noAutofit/>
          </a:bodyPr>
          <a:lstStyle/>
          <a:p>
            <a:pPr marL="0" marR="0" lvl="0" indent="457200" algn="l" rtl="0">
              <a:lnSpc>
                <a:spcPct val="100000"/>
              </a:lnSpc>
              <a:spcBef>
                <a:spcPts val="0"/>
              </a:spcBef>
              <a:spcAft>
                <a:spcPts val="0"/>
              </a:spcAft>
              <a:buClr>
                <a:srgbClr val="000000"/>
              </a:buClr>
              <a:buSzPts val="4400"/>
              <a:buFont typeface="Arial"/>
              <a:buNone/>
            </a:pPr>
            <a:r>
              <a:rPr lang="en-US" sz="3200" b="1" i="0" u="none" strike="noStrike" cap="none" dirty="0">
                <a:solidFill>
                  <a:schemeClr val="accent5"/>
                </a:solidFill>
                <a:latin typeface="Verdana"/>
                <a:ea typeface="Verdana"/>
                <a:cs typeface="Verdana"/>
                <a:sym typeface="Verdana"/>
              </a:rPr>
              <a:t>1A. </a:t>
            </a:r>
            <a:r>
              <a:rPr lang="en-US" sz="3200" b="1" i="0" u="none" strike="noStrike" cap="none" dirty="0">
                <a:solidFill>
                  <a:schemeClr val="dk1"/>
                </a:solidFill>
                <a:latin typeface="Verdana"/>
                <a:ea typeface="Verdana"/>
                <a:cs typeface="Verdana"/>
                <a:sym typeface="Verdana"/>
              </a:rPr>
              <a:t>Homework: </a:t>
            </a:r>
            <a:r>
              <a:rPr lang="en-US" sz="2800" i="0" u="none" strike="noStrike" cap="none" dirty="0">
                <a:solidFill>
                  <a:schemeClr val="dk1"/>
                </a:solidFill>
                <a:latin typeface="Verdana"/>
                <a:ea typeface="Verdana"/>
                <a:cs typeface="Verdana"/>
                <a:sym typeface="Verdana"/>
              </a:rPr>
              <a:t>Write about the pictures using</a:t>
            </a:r>
            <a:r>
              <a:rPr lang="en-US" sz="2800" dirty="0">
                <a:solidFill>
                  <a:schemeClr val="dk1"/>
                </a:solidFill>
                <a:latin typeface="Verdana"/>
                <a:ea typeface="Verdana"/>
                <a:cs typeface="Verdana"/>
                <a:sym typeface="Verdana"/>
              </a:rPr>
              <a:t> </a:t>
            </a:r>
            <a:r>
              <a:rPr lang="en-US" sz="2800" i="0" u="none" strike="noStrike" cap="none" dirty="0">
                <a:solidFill>
                  <a:schemeClr val="dk1"/>
                </a:solidFill>
                <a:latin typeface="Verdana"/>
                <a:ea typeface="Verdana"/>
                <a:cs typeface="Verdana"/>
                <a:sym typeface="Verdana"/>
              </a:rPr>
              <a:t>possessive      </a:t>
            </a:r>
          </a:p>
          <a:p>
            <a:pPr marL="0" marR="0" lvl="0" indent="457200" algn="l" rtl="0">
              <a:lnSpc>
                <a:spcPct val="100000"/>
              </a:lnSpc>
              <a:spcBef>
                <a:spcPts val="0"/>
              </a:spcBef>
              <a:spcAft>
                <a:spcPts val="0"/>
              </a:spcAft>
              <a:buClr>
                <a:srgbClr val="000000"/>
              </a:buClr>
              <a:buSzPts val="4400"/>
              <a:buFont typeface="Arial"/>
              <a:buNone/>
            </a:pPr>
            <a:r>
              <a:rPr lang="en-US" sz="2800" i="0" u="none" strike="noStrike" cap="none" dirty="0">
                <a:solidFill>
                  <a:schemeClr val="dk1"/>
                </a:solidFill>
                <a:latin typeface="Verdana"/>
                <a:ea typeface="Verdana"/>
                <a:cs typeface="Verdana"/>
                <a:sym typeface="Verdana"/>
              </a:rPr>
              <a:t>pronouns. </a:t>
            </a:r>
            <a:endParaRPr sz="2800" i="0" u="none" strike="noStrike" cap="none" dirty="0">
              <a:solidFill>
                <a:schemeClr val="dk1"/>
              </a:solidFill>
              <a:latin typeface="Verdana"/>
              <a:ea typeface="Verdana"/>
              <a:cs typeface="Verdana"/>
              <a:sym typeface="Verdana"/>
            </a:endParaRPr>
          </a:p>
        </p:txBody>
      </p:sp>
      <p:sp>
        <p:nvSpPr>
          <p:cNvPr id="12" name="Google Shape;452;p21">
            <a:extLst>
              <a:ext uri="{FF2B5EF4-FFF2-40B4-BE49-F238E27FC236}">
                <a16:creationId xmlns:a16="http://schemas.microsoft.com/office/drawing/2014/main" id="{27F893FF-CB74-4D3E-B93C-082166893A8A}"/>
              </a:ext>
            </a:extLst>
          </p:cNvPr>
          <p:cNvSpPr txBox="1">
            <a:spLocks noGrp="1"/>
          </p:cNvSpPr>
          <p:nvPr>
            <p:ph type="ftr" idx="11"/>
          </p:nvPr>
        </p:nvSpPr>
        <p:spPr>
          <a:xfrm>
            <a:off x="23813" y="6492875"/>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©2020-2025 Light of the World Learning</a:t>
            </a:r>
            <a:endParaRPr dirty="0"/>
          </a:p>
        </p:txBody>
      </p:sp>
      <p:sp>
        <p:nvSpPr>
          <p:cNvPr id="13" name="Google Shape;453;p21">
            <a:extLst>
              <a:ext uri="{FF2B5EF4-FFF2-40B4-BE49-F238E27FC236}">
                <a16:creationId xmlns:a16="http://schemas.microsoft.com/office/drawing/2014/main" id="{0AE723B3-D7BB-4516-80DB-D4E749F754AA}"/>
              </a:ext>
            </a:extLst>
          </p:cNvPr>
          <p:cNvSpPr txBox="1">
            <a:spLocks noGrp="1"/>
          </p:cNvSpPr>
          <p:nvPr>
            <p:ph type="sldNum" idx="12"/>
          </p:nvPr>
        </p:nvSpPr>
        <p:spPr>
          <a:xfrm>
            <a:off x="8582025" y="6465797"/>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800"/>
              <a:t>34</a:t>
            </a:fld>
            <a:endParaRPr sz="1800" dirty="0"/>
          </a:p>
        </p:txBody>
      </p:sp>
      <p:pic>
        <p:nvPicPr>
          <p:cNvPr id="14" name="Google Shape;295;g2b635991894_0_0">
            <a:extLst>
              <a:ext uri="{FF2B5EF4-FFF2-40B4-BE49-F238E27FC236}">
                <a16:creationId xmlns:a16="http://schemas.microsoft.com/office/drawing/2014/main" id="{CFCB88EF-6626-4C48-B0D0-6204114F4603}"/>
              </a:ext>
            </a:extLst>
          </p:cNvPr>
          <p:cNvPicPr preferRelativeResize="0"/>
          <p:nvPr/>
        </p:nvPicPr>
        <p:blipFill rotWithShape="1">
          <a:blip r:embed="rId5">
            <a:alphaModFix/>
            <a:extLst>
              <a:ext uri="{BEBA8EAE-BF5A-486C-A8C5-ECC9F3942E4B}">
                <a14:imgProps xmlns:a14="http://schemas.microsoft.com/office/drawing/2010/main">
                  <a14:imgLayer r:embed="rId6">
                    <a14:imgEffect>
                      <a14:backgroundRemoval t="24556" b="83996" l="7853" r="34715">
                        <a14:foregroundMark x1="30615" y1="44270" x2="30615" y2="44270"/>
                        <a14:foregroundMark x1="30615" y1="51348" x2="30615" y2="51348"/>
                        <a14:foregroundMark x1="29785" y1="57079" x2="29785" y2="57079"/>
                        <a14:foregroundMark x1="30322" y1="62247" x2="30322" y2="62247"/>
                        <a14:foregroundMark x1="17188" y1="51348" x2="17188" y2="51348"/>
                        <a14:foregroundMark x1="17773" y1="53933" x2="17773" y2="53933"/>
                        <a14:foregroundMark x1="17480" y1="55169" x2="17480" y2="55169"/>
                        <a14:foregroundMark x1="22803" y1="54607" x2="22803" y2="54607"/>
                      </a14:backgroundRemoval>
                    </a14:imgEffect>
                  </a14:imgLayer>
                </a14:imgProps>
              </a:ext>
            </a:extLst>
          </a:blip>
          <a:srcRect l="4495" t="17126" r="61927" b="8574"/>
          <a:stretch/>
        </p:blipFill>
        <p:spPr>
          <a:xfrm>
            <a:off x="566323" y="1227371"/>
            <a:ext cx="1644930" cy="1700606"/>
          </a:xfrm>
          <a:prstGeom prst="rect">
            <a:avLst/>
          </a:prstGeom>
          <a:noFill/>
          <a:ln>
            <a:noFill/>
          </a:ln>
        </p:spPr>
      </p:pic>
      <p:pic>
        <p:nvPicPr>
          <p:cNvPr id="15" name="Google Shape;298;g2b635991894_0_0">
            <a:extLst>
              <a:ext uri="{FF2B5EF4-FFF2-40B4-BE49-F238E27FC236}">
                <a16:creationId xmlns:a16="http://schemas.microsoft.com/office/drawing/2014/main" id="{05605634-E297-4383-9F3C-9C1311BB7D88}"/>
              </a:ext>
            </a:extLst>
          </p:cNvPr>
          <p:cNvPicPr preferRelativeResize="0"/>
          <p:nvPr/>
        </p:nvPicPr>
        <p:blipFill rotWithShape="1">
          <a:blip r:embed="rId7">
            <a:alphaModFix/>
            <a:extLst>
              <a:ext uri="{BEBA8EAE-BF5A-486C-A8C5-ECC9F3942E4B}">
                <a14:imgProps xmlns:a14="http://schemas.microsoft.com/office/drawing/2010/main">
                  <a14:imgLayer r:embed="rId8">
                    <a14:imgEffect>
                      <a14:backgroundRemoval t="4719" b="93976" l="4418" r="95382">
                        <a14:foregroundMark x1="23494" y1="21386" x2="23494" y2="21386"/>
                        <a14:foregroundMark x1="26406" y1="67169" x2="26406" y2="67169"/>
                        <a14:foregroundMark x1="4618" y1="60643" x2="4618" y2="60643"/>
                        <a14:foregroundMark x1="31526" y1="69277" x2="31526" y2="69277"/>
                        <a14:foregroundMark x1="39458" y1="10542" x2="39458" y2="10542"/>
                        <a14:foregroundMark x1="39458" y1="10542" x2="23394" y2="29819"/>
                        <a14:foregroundMark x1="23394" y1="29819" x2="18373" y2="48293"/>
                        <a14:foregroundMark x1="12651" y1="46084" x2="15663" y2="22691"/>
                        <a14:foregroundMark x1="15663" y1="22691" x2="36546" y2="15161"/>
                        <a14:foregroundMark x1="36546" y1="15161" x2="59036" y2="14859"/>
                        <a14:foregroundMark x1="80120" y1="50402" x2="79116" y2="73494"/>
                        <a14:foregroundMark x1="79116" y1="73494" x2="60843" y2="91064"/>
                        <a14:foregroundMark x1="60843" y1="91064" x2="17972" y2="64056"/>
                        <a14:foregroundMark x1="17972" y1="64056" x2="8233" y2="43072"/>
                        <a14:foregroundMark x1="8233" y1="43072" x2="8233" y2="41767"/>
                        <a14:foregroundMark x1="29317" y1="53313" x2="50402" y2="63052"/>
                        <a14:foregroundMark x1="50402" y1="63052" x2="72892" y2="65261"/>
                        <a14:foregroundMark x1="72892" y1="65261" x2="60241" y2="86345"/>
                        <a14:foregroundMark x1="60241" y1="86345" x2="37249" y2="88956"/>
                        <a14:foregroundMark x1="37249" y1="88956" x2="37249" y2="88956"/>
                        <a14:foregroundMark x1="42369" y1="80924" x2="28012" y2="61647"/>
                        <a14:foregroundMark x1="28012" y1="61647" x2="39056" y2="38956"/>
                        <a14:foregroundMark x1="39056" y1="38956" x2="56627" y2="26506"/>
                        <a14:foregroundMark x1="56627" y1="26506" x2="77410" y2="38855"/>
                        <a14:foregroundMark x1="77410" y1="38855" x2="71285" y2="63956"/>
                        <a14:foregroundMark x1="71285" y1="63956" x2="36145" y2="76004"/>
                        <a14:foregroundMark x1="36145" y1="76004" x2="15964" y2="61747"/>
                        <a14:foregroundMark x1="15964" y1="61747" x2="20181" y2="40161"/>
                        <a14:foregroundMark x1="20181" y1="40161" x2="40964" y2="24900"/>
                        <a14:foregroundMark x1="40964" y1="24900" x2="63454" y2="32129"/>
                        <a14:foregroundMark x1="63454" y1="32129" x2="77610" y2="48996"/>
                        <a14:foregroundMark x1="77610" y1="48996" x2="77209" y2="48996"/>
                        <a14:foregroundMark x1="9739" y1="45382" x2="29116" y2="87751"/>
                        <a14:foregroundMark x1="29116" y1="87751" x2="28614" y2="88956"/>
                        <a14:foregroundMark x1="10442" y1="54819" x2="14357" y2="30723"/>
                        <a14:foregroundMark x1="14357" y1="30723" x2="30622" y2="16064"/>
                        <a14:foregroundMark x1="30622" y1="16064" x2="50904" y2="8635"/>
                        <a14:foregroundMark x1="50904" y1="8635" x2="59839" y2="12751"/>
                        <a14:foregroundMark x1="89558" y1="52610" x2="79518" y2="78313"/>
                        <a14:foregroundMark x1="79518" y1="78313" x2="57028" y2="93976"/>
                        <a14:foregroundMark x1="57028" y1="93976" x2="51807" y2="93976"/>
                        <a14:foregroundMark x1="93173" y1="48293" x2="93173" y2="48293"/>
                        <a14:foregroundMark x1="53313" y1="4719" x2="53313" y2="4719"/>
                        <a14:foregroundMark x1="95382" y1="51205" x2="95382" y2="51205"/>
                      </a14:backgroundRemoval>
                    </a14:imgEffect>
                  </a14:imgLayer>
                </a14:imgProps>
              </a:ext>
            </a:extLst>
          </a:blip>
          <a:srcRect/>
          <a:stretch/>
        </p:blipFill>
        <p:spPr>
          <a:xfrm>
            <a:off x="583927" y="3064219"/>
            <a:ext cx="1448978" cy="1456387"/>
          </a:xfrm>
          <a:prstGeom prst="rect">
            <a:avLst/>
          </a:prstGeom>
          <a:noFill/>
          <a:ln>
            <a:noFill/>
          </a:ln>
        </p:spPr>
      </p:pic>
      <p:pic>
        <p:nvPicPr>
          <p:cNvPr id="16" name="Google Shape;296;g2b635991894_0_0">
            <a:extLst>
              <a:ext uri="{FF2B5EF4-FFF2-40B4-BE49-F238E27FC236}">
                <a16:creationId xmlns:a16="http://schemas.microsoft.com/office/drawing/2014/main" id="{F64C07E6-B52B-4E49-A5B6-E3441E985660}"/>
              </a:ext>
            </a:extLst>
          </p:cNvPr>
          <p:cNvPicPr preferRelativeResize="0"/>
          <p:nvPr/>
        </p:nvPicPr>
        <p:blipFill rotWithShape="1">
          <a:blip r:embed="rId9">
            <a:alphaModFix/>
            <a:extLst>
              <a:ext uri="{BEBA8EAE-BF5A-486C-A8C5-ECC9F3942E4B}">
                <a14:imgProps xmlns:a14="http://schemas.microsoft.com/office/drawing/2010/main">
                  <a14:imgLayer r:embed="rId10">
                    <a14:imgEffect>
                      <a14:backgroundRemoval t="29319" b="43416" l="57071" r="75447"/>
                    </a14:imgEffect>
                  </a14:imgLayer>
                </a14:imgProps>
              </a:ext>
            </a:extLst>
          </a:blip>
          <a:srcRect l="54774" t="27557" r="22256" b="54822"/>
          <a:stretch/>
        </p:blipFill>
        <p:spPr>
          <a:xfrm>
            <a:off x="284827" y="4841362"/>
            <a:ext cx="1926426" cy="1477688"/>
          </a:xfrm>
          <a:prstGeom prst="rect">
            <a:avLst/>
          </a:prstGeom>
          <a:noFill/>
          <a:ln>
            <a:noFill/>
          </a:ln>
        </p:spPr>
      </p:pic>
      <p:pic>
        <p:nvPicPr>
          <p:cNvPr id="17" name="Google Shape;317;g2b635991894_0_170">
            <a:extLst>
              <a:ext uri="{FF2B5EF4-FFF2-40B4-BE49-F238E27FC236}">
                <a16:creationId xmlns:a16="http://schemas.microsoft.com/office/drawing/2014/main" id="{1DB54363-B9BD-4D8F-AA14-188A2DCEF0B7}"/>
              </a:ext>
            </a:extLst>
          </p:cNvPr>
          <p:cNvPicPr preferRelativeResize="0"/>
          <p:nvPr/>
        </p:nvPicPr>
        <p:blipFill rotWithShape="1">
          <a:blip r:embed="rId11">
            <a:alphaModFix/>
            <a:extLst>
              <a:ext uri="{BEBA8EAE-BF5A-486C-A8C5-ECC9F3942E4B}">
                <a14:imgProps xmlns:a14="http://schemas.microsoft.com/office/drawing/2010/main">
                  <a14:imgLayer r:embed="rId12">
                    <a14:imgEffect>
                      <a14:backgroundRemoval t="9940" b="89960" l="9639" r="91165">
                        <a14:foregroundMark x1="10442" y1="42671" x2="10442" y2="42671"/>
                        <a14:foregroundMark x1="9639" y1="80422" x2="9639" y2="80422"/>
                        <a14:foregroundMark x1="44779" y1="83032" x2="44779" y2="83032"/>
                        <a14:foregroundMark x1="89458" y1="76205" x2="89458" y2="76205"/>
                        <a14:foregroundMark x1="91165" y1="82229" x2="91165" y2="82229"/>
                        <a14:foregroundMark x1="74900" y1="85643" x2="74900" y2="85643"/>
                        <a14:foregroundMark x1="80823" y1="86446" x2="80823" y2="86446"/>
                        <a14:foregroundMark x1="91165" y1="83032" x2="91165" y2="83032"/>
                        <a14:foregroundMark x1="81727" y1="26406" x2="81727" y2="26406"/>
                        <a14:foregroundMark x1="85141" y1="26406" x2="85141" y2="26406"/>
                      </a14:backgroundRemoval>
                    </a14:imgEffect>
                  </a14:imgLayer>
                </a14:imgProps>
              </a:ext>
            </a:extLst>
          </a:blip>
          <a:srcRect/>
          <a:stretch/>
        </p:blipFill>
        <p:spPr>
          <a:xfrm>
            <a:off x="6293070" y="878816"/>
            <a:ext cx="1922977" cy="2143125"/>
          </a:xfrm>
          <a:prstGeom prst="rect">
            <a:avLst/>
          </a:prstGeom>
          <a:noFill/>
          <a:ln>
            <a:noFill/>
          </a:ln>
        </p:spPr>
      </p:pic>
      <p:pic>
        <p:nvPicPr>
          <p:cNvPr id="18" name="Google Shape;318;g2b635991894_0_170">
            <a:extLst>
              <a:ext uri="{FF2B5EF4-FFF2-40B4-BE49-F238E27FC236}">
                <a16:creationId xmlns:a16="http://schemas.microsoft.com/office/drawing/2014/main" id="{A785FBD0-F851-48FB-8EF1-51978F80863B}"/>
              </a:ext>
            </a:extLst>
          </p:cNvPr>
          <p:cNvPicPr preferRelativeResize="0"/>
          <p:nvPr/>
        </p:nvPicPr>
        <p:blipFill rotWithShape="1">
          <a:blip r:embed="rId13">
            <a:alphaModFix/>
            <a:extLst>
              <a:ext uri="{BEBA8EAE-BF5A-486C-A8C5-ECC9F3942E4B}">
                <a14:imgProps xmlns:a14="http://schemas.microsoft.com/office/drawing/2010/main">
                  <a14:imgLayer r:embed="rId14">
                    <a14:imgEffect>
                      <a14:backgroundRemoval t="5225" b="90186" l="6037" r="98658">
                        <a14:foregroundMark x1="7043" y1="82129" x2="7043" y2="82129"/>
                        <a14:foregroundMark x1="6037" y1="82129" x2="6037" y2="82129"/>
                        <a14:foregroundMark x1="23141" y1="90186" x2="23141" y2="90186"/>
                        <a14:foregroundMark x1="34209" y1="37451" x2="34209" y2="37451"/>
                        <a14:foregroundMark x1="44326" y1="37451" x2="44326" y2="37451"/>
                        <a14:foregroundMark x1="32197" y1="37451" x2="32197" y2="37451"/>
                        <a14:foregroundMark x1="32197" y1="9717" x2="32197" y2="9717"/>
                        <a14:foregroundMark x1="42314" y1="11523" x2="42314" y2="11523"/>
                        <a14:foregroundMark x1="92622" y1="9717" x2="92622" y2="9717"/>
                        <a14:foregroundMark x1="77529" y1="15967" x2="77529" y2="15967"/>
                        <a14:foregroundMark x1="81554" y1="27588" x2="81554" y2="27588"/>
                        <a14:foregroundMark x1="83566" y1="35645" x2="83566" y2="35645"/>
                        <a14:foregroundMark x1="83566" y1="57080" x2="83566" y2="57080"/>
                        <a14:foregroundMark x1="91615" y1="85693" x2="91615" y2="85693"/>
                        <a14:foregroundMark x1="91615" y1="85693" x2="53382" y2="83887"/>
                        <a14:foregroundMark x1="56400" y1="90186" x2="79542" y2="87500"/>
                        <a14:foregroundMark x1="91615" y1="84814" x2="85579" y2="84814"/>
                        <a14:foregroundMark x1="49357" y1="13281" x2="77306" y2="15820"/>
                        <a14:foregroundMark x1="77306" y1="15820" x2="78535" y2="17773"/>
                        <a14:foregroundMark x1="69480" y1="8838" x2="26160" y2="5225"/>
                        <a14:foregroundMark x1="59419" y1="7910" x2="87200" y2="17236"/>
                        <a14:foregroundMark x1="87200" y1="17236" x2="87591" y2="89258"/>
                        <a14:foregroundMark x1="25154" y1="52637" x2="25154" y2="52637"/>
                        <a14:foregroundMark x1="24148" y1="52637" x2="24148" y2="52637"/>
                        <a14:foregroundMark x1="24148" y1="52637" x2="44326" y2="72803"/>
                        <a14:foregroundMark x1="44326" y1="72803" x2="57183" y2="13281"/>
                        <a14:foregroundMark x1="57183" y1="13281" x2="70263" y2="49072"/>
                        <a14:foregroundMark x1="70263" y1="49072" x2="85802" y2="22070"/>
                        <a14:foregroundMark x1="85802" y1="22070" x2="98658" y2="61572"/>
                        <a14:foregroundMark x1="78535" y1="81250" x2="78535" y2="81250"/>
                        <a14:foregroundMark x1="70486" y1="79443" x2="57406" y2="78564"/>
                        <a14:foregroundMark x1="77529" y1="79443" x2="83566" y2="78564"/>
                        <a14:foregroundMark x1="79542" y1="78564" x2="91615" y2="79443"/>
                        <a14:foregroundMark x1="22135" y1="9717" x2="23141" y2="17773"/>
                        <a14:foregroundMark x1="47345" y1="81250" x2="47345" y2="81250"/>
                        <a14:foregroundMark x1="46339" y1="78564" x2="66462" y2="82129"/>
                        <a14:foregroundMark x1="76523" y1="79443" x2="70486" y2="79443"/>
                        <a14:foregroundMark x1="82560" y1="62451" x2="86585" y2="65137"/>
                        <a14:foregroundMark x1="44326" y1="5225" x2="73113" y2="7373"/>
                        <a14:foregroundMark x1="73113" y1="7373" x2="88597" y2="7031"/>
                        <a14:foregroundMark x1="84572" y1="5225" x2="60425" y2="7031"/>
                        <a14:foregroundMark x1="91615" y1="6152" x2="94634" y2="30469"/>
                        <a14:foregroundMark x1="94634" y1="30469" x2="91615" y2="40088"/>
                        <a14:foregroundMark x1="31191" y1="38330" x2="31191" y2="38330"/>
                        <a14:foregroundMark x1="46339" y1="34766" x2="46339" y2="34766"/>
                        <a14:foregroundMark x1="34209" y1="39209" x2="34209" y2="39209"/>
                        <a14:foregroundMark x1="34209" y1="39209" x2="32197" y2="38330"/>
                        <a14:backgroundMark x1="3018" y1="47266" x2="3018" y2="47266"/>
                        <a14:backgroundMark x1="4025" y1="46387" x2="5031" y2="58008"/>
                      </a14:backgroundRemoval>
                    </a14:imgEffect>
                  </a14:imgLayer>
                </a14:imgProps>
              </a:ext>
            </a:extLst>
          </a:blip>
          <a:srcRect/>
          <a:stretch/>
        </p:blipFill>
        <p:spPr>
          <a:xfrm>
            <a:off x="6681539" y="3129561"/>
            <a:ext cx="1412808" cy="1456386"/>
          </a:xfrm>
          <a:prstGeom prst="rect">
            <a:avLst/>
          </a:prstGeom>
          <a:solidFill>
            <a:schemeClr val="accent4">
              <a:lumMod val="20000"/>
              <a:lumOff val="80000"/>
            </a:schemeClr>
          </a:solidFill>
          <a:ln>
            <a:noFill/>
          </a:ln>
        </p:spPr>
      </p:pic>
      <p:pic>
        <p:nvPicPr>
          <p:cNvPr id="19" name="Google Shape;308;g2b635991894_0_85">
            <a:extLst>
              <a:ext uri="{FF2B5EF4-FFF2-40B4-BE49-F238E27FC236}">
                <a16:creationId xmlns:a16="http://schemas.microsoft.com/office/drawing/2014/main" id="{27999002-2A08-4894-9B1C-920713B5242C}"/>
              </a:ext>
            </a:extLst>
          </p:cNvPr>
          <p:cNvPicPr preferRelativeResize="0"/>
          <p:nvPr/>
        </p:nvPicPr>
        <p:blipFill rotWithShape="1">
          <a:blip r:embed="rId15">
            <a:alphaModFix/>
            <a:extLst>
              <a:ext uri="{BEBA8EAE-BF5A-486C-A8C5-ECC9F3942E4B}">
                <a14:imgProps xmlns:a14="http://schemas.microsoft.com/office/drawing/2010/main">
                  <a14:imgLayer r:embed="rId16">
                    <a14:imgEffect>
                      <a14:backgroundRemoval t="9961" b="90625" l="7520" r="89893">
                        <a14:foregroundMark x1="77539" y1="13932" x2="77539" y2="13932"/>
                        <a14:foregroundMark x1="78174" y1="50521" x2="78174" y2="50521"/>
                        <a14:foregroundMark x1="80811" y1="81901" x2="80811" y2="81901"/>
                        <a14:foregroundMark x1="42236" y1="53125" x2="42236" y2="53125"/>
                        <a14:foregroundMark x1="39648" y1="78451" x2="39648" y2="78451"/>
                        <a14:foregroundMark x1="9570" y1="11328" x2="9570" y2="11328"/>
                        <a14:foregroundMark x1="9570" y1="11328" x2="9570" y2="11328"/>
                        <a14:foregroundMark x1="10889" y1="40104" x2="10889" y2="40104"/>
                        <a14:foregroundMark x1="25928" y1="55794" x2="25928" y2="55794"/>
                        <a14:foregroundMark x1="28516" y1="59245" x2="28516" y2="59245"/>
                        <a14:foregroundMark x1="25928" y1="61003" x2="25928" y2="61003"/>
                        <a14:foregroundMark x1="8936" y1="58398" x2="8936" y2="58398"/>
                        <a14:foregroundMark x1="7617" y1="22656" x2="7617" y2="22656"/>
                        <a14:foregroundMark x1="54688" y1="28776" x2="54688" y2="28776"/>
                        <a14:foregroundMark x1="54688" y1="59245" x2="54688" y2="59245"/>
                        <a14:foregroundMark x1="54688" y1="59245" x2="54688" y2="59245"/>
                        <a14:foregroundMark x1="67090" y1="57487" x2="67090" y2="57487"/>
                        <a14:foregroundMark x1="89941" y1="56641" x2="89941" y2="56641"/>
                        <a14:foregroundMark x1="44238" y1="88867" x2="44238" y2="88867"/>
                        <a14:foregroundMark x1="43555" y1="74089" x2="43555" y2="74089"/>
                        <a14:foregroundMark x1="21973" y1="90625" x2="21973" y2="90625"/>
                        <a14:foregroundMark x1="10889" y1="74089" x2="10889" y2="74089"/>
                        <a14:foregroundMark x1="8936" y1="88867" x2="8936" y2="88867"/>
                        <a14:foregroundMark x1="8252" y1="72331" x2="8252" y2="72331"/>
                        <a14:foregroundMark x1="19385" y1="69727" x2="19385" y2="69727"/>
                        <a14:foregroundMark x1="63818" y1="69727" x2="63818" y2="69727"/>
                      </a14:backgroundRemoval>
                    </a14:imgEffect>
                  </a14:imgLayer>
                </a14:imgProps>
              </a:ext>
            </a:extLst>
          </a:blip>
          <a:srcRect/>
          <a:stretch/>
        </p:blipFill>
        <p:spPr>
          <a:xfrm>
            <a:off x="6455556" y="4909653"/>
            <a:ext cx="1864774" cy="1463040"/>
          </a:xfrm>
          <a:prstGeom prst="rect">
            <a:avLst/>
          </a:prstGeom>
          <a:noFill/>
          <a:ln>
            <a:noFill/>
          </a:ln>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23813" y="-34121"/>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481"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graphicFrame>
        <p:nvGraphicFramePr>
          <p:cNvPr id="576" name="Google Shape;576;p36"/>
          <p:cNvGraphicFramePr/>
          <p:nvPr>
            <p:extLst>
              <p:ext uri="{D42A27DB-BD31-4B8C-83A1-F6EECF244321}">
                <p14:modId xmlns:p14="http://schemas.microsoft.com/office/powerpoint/2010/main" val="3289363654"/>
              </p:ext>
            </p:extLst>
          </p:nvPr>
        </p:nvGraphicFramePr>
        <p:xfrm>
          <a:off x="322729" y="1210001"/>
          <a:ext cx="11546542" cy="5255796"/>
        </p:xfrm>
        <a:graphic>
          <a:graphicData uri="http://schemas.openxmlformats.org/drawingml/2006/table">
            <a:tbl>
              <a:tblPr>
                <a:noFill/>
                <a:tableStyleId>{A2B85DEC-5D54-4EAA-83AE-1376579102CC}</a:tableStyleId>
              </a:tblPr>
              <a:tblGrid>
                <a:gridCol w="2734907">
                  <a:extLst>
                    <a:ext uri="{9D8B030D-6E8A-4147-A177-3AD203B41FA5}">
                      <a16:colId xmlns:a16="http://schemas.microsoft.com/office/drawing/2014/main" val="20000"/>
                    </a:ext>
                  </a:extLst>
                </a:gridCol>
                <a:gridCol w="3038364">
                  <a:extLst>
                    <a:ext uri="{9D8B030D-6E8A-4147-A177-3AD203B41FA5}">
                      <a16:colId xmlns:a16="http://schemas.microsoft.com/office/drawing/2014/main" val="20001"/>
                    </a:ext>
                  </a:extLst>
                </a:gridCol>
                <a:gridCol w="2283477">
                  <a:extLst>
                    <a:ext uri="{9D8B030D-6E8A-4147-A177-3AD203B41FA5}">
                      <a16:colId xmlns:a16="http://schemas.microsoft.com/office/drawing/2014/main" val="20002"/>
                    </a:ext>
                  </a:extLst>
                </a:gridCol>
                <a:gridCol w="3489794">
                  <a:extLst>
                    <a:ext uri="{9D8B030D-6E8A-4147-A177-3AD203B41FA5}">
                      <a16:colId xmlns:a16="http://schemas.microsoft.com/office/drawing/2014/main" val="20003"/>
                    </a:ext>
                  </a:extLst>
                </a:gridCol>
              </a:tblGrid>
              <a:tr h="1751932">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solidFill>
                            <a:schemeClr val="accent5"/>
                          </a:solidFill>
                          <a:latin typeface="Verdana"/>
                          <a:ea typeface="Verdana"/>
                          <a:cs typeface="Verdana"/>
                          <a:sym typeface="Verdana"/>
                        </a:rPr>
                        <a:t>7.</a:t>
                      </a:r>
                      <a:endParaRPr sz="2800" b="0" i="0" u="none" strike="noStrike" cap="none" dirty="0">
                        <a:solidFill>
                          <a:srgbClr val="FF0000"/>
                        </a:solidFill>
                        <a:latin typeface="Verdana"/>
                        <a:ea typeface="Verdana"/>
                        <a:cs typeface="Verdana"/>
                        <a:sym typeface="Verdana"/>
                      </a:endParaRPr>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dirty="0">
                        <a:solidFill>
                          <a:schemeClr val="accent5"/>
                        </a:solidFill>
                        <a:latin typeface="Verdana"/>
                        <a:ea typeface="Verdana"/>
                        <a:cs typeface="Verdana"/>
                        <a:sym typeface="Verdana"/>
                      </a:endParaRPr>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solidFill>
                            <a:schemeClr val="accent5"/>
                          </a:solidFill>
                          <a:latin typeface="Verdana"/>
                          <a:ea typeface="Verdana"/>
                          <a:cs typeface="Verdana"/>
                          <a:sym typeface="Verdana"/>
                        </a:rPr>
                        <a:t>10.</a:t>
                      </a:r>
                      <a:endParaRPr sz="2800" u="none" strike="noStrike" cap="none" dirty="0">
                        <a:solidFill>
                          <a:schemeClr val="accent5"/>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endParaRPr sz="2800" u="none" strike="noStrike" cap="none" dirty="0">
                        <a:solidFill>
                          <a:schemeClr val="accent5"/>
                        </a:solidFill>
                        <a:latin typeface="Verdana"/>
                        <a:ea typeface="Verdana"/>
                        <a:cs typeface="Verdana"/>
                        <a:sym typeface="Verdana"/>
                      </a:endParaRPr>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extLst>
                  <a:ext uri="{0D108BD9-81ED-4DB2-BD59-A6C34878D82A}">
                    <a16:rowId xmlns:a16="http://schemas.microsoft.com/office/drawing/2014/main" val="10000"/>
                  </a:ext>
                </a:extLst>
              </a:tr>
              <a:tr h="1751932">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solidFill>
                            <a:schemeClr val="accent5"/>
                          </a:solidFill>
                          <a:latin typeface="Verdana"/>
                          <a:ea typeface="Verdana"/>
                          <a:cs typeface="Verdana"/>
                          <a:sym typeface="Verdana"/>
                        </a:rPr>
                        <a:t>8.</a:t>
                      </a:r>
                      <a:endParaRPr sz="2800" b="0" i="0" u="none" strike="noStrike" cap="none" dirty="0">
                        <a:solidFill>
                          <a:srgbClr val="FF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endParaRPr sz="2800" u="none" strike="noStrike" cap="none" dirty="0">
                        <a:solidFill>
                          <a:schemeClr val="accent5"/>
                        </a:solidFill>
                        <a:latin typeface="Verdana"/>
                        <a:ea typeface="Verdana"/>
                        <a:cs typeface="Verdana"/>
                        <a:sym typeface="Verdana"/>
                      </a:endParaRPr>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dirty="0">
                        <a:solidFill>
                          <a:schemeClr val="accent5"/>
                        </a:solidFill>
                        <a:latin typeface="Verdana"/>
                        <a:ea typeface="Verdana"/>
                        <a:cs typeface="Verdana"/>
                        <a:sym typeface="Verdana"/>
                      </a:endParaRPr>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solidFill>
                            <a:schemeClr val="accent5"/>
                          </a:solidFill>
                          <a:latin typeface="Verdana"/>
                          <a:ea typeface="Verdana"/>
                          <a:cs typeface="Verdana"/>
                          <a:sym typeface="Verdana"/>
                        </a:rPr>
                        <a:t>11.</a:t>
                      </a:r>
                      <a:endParaRPr sz="2800" b="0" i="0" u="none" strike="noStrike" cap="none" dirty="0">
                        <a:solidFill>
                          <a:srgbClr val="FF0000"/>
                        </a:solidFill>
                        <a:latin typeface="Verdana"/>
                        <a:ea typeface="Verdana"/>
                        <a:cs typeface="Verdana"/>
                        <a:sym typeface="Verdana"/>
                      </a:endParaRPr>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dirty="0"/>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extLst>
                  <a:ext uri="{0D108BD9-81ED-4DB2-BD59-A6C34878D82A}">
                    <a16:rowId xmlns:a16="http://schemas.microsoft.com/office/drawing/2014/main" val="10001"/>
                  </a:ext>
                </a:extLst>
              </a:tr>
              <a:tr h="1751932">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solidFill>
                            <a:schemeClr val="accent5"/>
                          </a:solidFill>
                          <a:latin typeface="Verdana"/>
                          <a:ea typeface="Verdana"/>
                          <a:cs typeface="Verdana"/>
                          <a:sym typeface="Verdana"/>
                        </a:rPr>
                        <a:t>9.</a:t>
                      </a:r>
                      <a:endParaRPr sz="2800" u="none" strike="noStrike" cap="none" dirty="0">
                        <a:solidFill>
                          <a:schemeClr val="accent5"/>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2800"/>
                        <a:buFont typeface="Arial"/>
                        <a:buNone/>
                      </a:pPr>
                      <a:endParaRPr sz="2800" u="none" strike="noStrike" cap="none" dirty="0">
                        <a:solidFill>
                          <a:schemeClr val="accent5"/>
                        </a:solidFill>
                        <a:latin typeface="Verdana"/>
                        <a:ea typeface="Verdana"/>
                        <a:cs typeface="Verdana"/>
                        <a:sym typeface="Verdana"/>
                      </a:endParaRPr>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dirty="0">
                        <a:solidFill>
                          <a:schemeClr val="accent5"/>
                        </a:solidFill>
                        <a:latin typeface="Verdana"/>
                        <a:ea typeface="Verdana"/>
                        <a:cs typeface="Verdana"/>
                        <a:sym typeface="Verdana"/>
                      </a:endParaRPr>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solidFill>
                            <a:schemeClr val="accent5"/>
                          </a:solidFill>
                          <a:latin typeface="Verdana"/>
                          <a:ea typeface="Verdana"/>
                          <a:cs typeface="Verdana"/>
                          <a:sym typeface="Verdana"/>
                        </a:rPr>
                        <a:t>12.</a:t>
                      </a:r>
                      <a:endParaRPr sz="2800" u="none" strike="noStrike" cap="none" dirty="0">
                        <a:solidFill>
                          <a:schemeClr val="accent5"/>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endParaRPr sz="900" u="none" strike="noStrike" cap="none" dirty="0">
                        <a:solidFill>
                          <a:schemeClr val="accent5"/>
                        </a:solidFill>
                        <a:latin typeface="Verdana"/>
                        <a:ea typeface="Verdana"/>
                        <a:cs typeface="Verdana"/>
                        <a:sym typeface="Verdana"/>
                      </a:endParaRPr>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dirty="0"/>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577" name="Google Shape;577;p36"/>
          <p:cNvSpPr txBox="1"/>
          <p:nvPr/>
        </p:nvSpPr>
        <p:spPr>
          <a:xfrm>
            <a:off x="23813" y="22763"/>
            <a:ext cx="11546542" cy="769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3200" b="1" i="0" u="none" strike="noStrike" cap="none" dirty="0">
                <a:solidFill>
                  <a:schemeClr val="accent5"/>
                </a:solidFill>
                <a:latin typeface="Verdana"/>
                <a:ea typeface="Verdana"/>
                <a:cs typeface="Verdana"/>
                <a:sym typeface="Verdana"/>
              </a:rPr>
              <a:t>1B. </a:t>
            </a:r>
            <a:r>
              <a:rPr lang="en-US" sz="3200" b="1" i="0" u="none" strike="noStrike" cap="none" dirty="0">
                <a:solidFill>
                  <a:schemeClr val="dk1"/>
                </a:solidFill>
                <a:latin typeface="Verdana"/>
                <a:ea typeface="Verdana"/>
                <a:cs typeface="Verdana"/>
                <a:sym typeface="Verdana"/>
              </a:rPr>
              <a:t>Home</a:t>
            </a:r>
            <a:r>
              <a:rPr lang="en-US" sz="3200" b="1" dirty="0">
                <a:solidFill>
                  <a:schemeClr val="dk1"/>
                </a:solidFill>
                <a:latin typeface="Verdana"/>
                <a:ea typeface="Verdana"/>
                <a:cs typeface="Verdana"/>
                <a:sym typeface="Verdana"/>
              </a:rPr>
              <a:t>work:</a:t>
            </a:r>
            <a:r>
              <a:rPr lang="en-US" sz="3200" b="1" dirty="0">
                <a:solidFill>
                  <a:schemeClr val="accent5"/>
                </a:solidFill>
                <a:latin typeface="Verdana"/>
                <a:ea typeface="Verdana"/>
                <a:cs typeface="Verdana"/>
                <a:sym typeface="Verdana"/>
              </a:rPr>
              <a:t> </a:t>
            </a:r>
            <a:r>
              <a:rPr lang="en-US" sz="2800" i="0" u="none" strike="noStrike" cap="none" dirty="0">
                <a:solidFill>
                  <a:schemeClr val="dk1"/>
                </a:solidFill>
                <a:latin typeface="Verdana"/>
                <a:ea typeface="Verdana"/>
                <a:cs typeface="Verdana"/>
                <a:sym typeface="Verdana"/>
              </a:rPr>
              <a:t>Write about the pictures using vocabulary   from the bank.</a:t>
            </a:r>
            <a:endParaRPr sz="2800" i="0" u="none" strike="noStrike" cap="none" dirty="0">
              <a:solidFill>
                <a:schemeClr val="dk1"/>
              </a:solidFill>
              <a:latin typeface="Verdana"/>
              <a:ea typeface="Verdana"/>
              <a:cs typeface="Verdana"/>
              <a:sym typeface="Verdana"/>
            </a:endParaRPr>
          </a:p>
        </p:txBody>
      </p:sp>
      <p:sp>
        <p:nvSpPr>
          <p:cNvPr id="12" name="Google Shape;452;p21">
            <a:extLst>
              <a:ext uri="{FF2B5EF4-FFF2-40B4-BE49-F238E27FC236}">
                <a16:creationId xmlns:a16="http://schemas.microsoft.com/office/drawing/2014/main" id="{3338473E-71A6-4E8E-A677-79C8AA113F97}"/>
              </a:ext>
            </a:extLst>
          </p:cNvPr>
          <p:cNvSpPr txBox="1">
            <a:spLocks noGrp="1"/>
          </p:cNvSpPr>
          <p:nvPr>
            <p:ph type="ftr" idx="11"/>
          </p:nvPr>
        </p:nvSpPr>
        <p:spPr>
          <a:xfrm>
            <a:off x="23813" y="6492875"/>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©2020-2025 Light of the World Learning</a:t>
            </a:r>
            <a:endParaRPr dirty="0"/>
          </a:p>
        </p:txBody>
      </p:sp>
      <p:sp>
        <p:nvSpPr>
          <p:cNvPr id="13" name="Google Shape;453;p21">
            <a:extLst>
              <a:ext uri="{FF2B5EF4-FFF2-40B4-BE49-F238E27FC236}">
                <a16:creationId xmlns:a16="http://schemas.microsoft.com/office/drawing/2014/main" id="{1DDCCE00-F364-4C1B-A182-B4A3A5F7CB6E}"/>
              </a:ext>
            </a:extLst>
          </p:cNvPr>
          <p:cNvSpPr txBox="1">
            <a:spLocks noGrp="1"/>
          </p:cNvSpPr>
          <p:nvPr>
            <p:ph type="sldNum" idx="12"/>
          </p:nvPr>
        </p:nvSpPr>
        <p:spPr>
          <a:xfrm>
            <a:off x="8582025" y="6465797"/>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800"/>
              <a:t>35</a:t>
            </a:fld>
            <a:endParaRPr sz="1800" dirty="0"/>
          </a:p>
        </p:txBody>
      </p:sp>
      <p:pic>
        <p:nvPicPr>
          <p:cNvPr id="14" name="Google Shape;306;g2b635991894_0_85">
            <a:extLst>
              <a:ext uri="{FF2B5EF4-FFF2-40B4-BE49-F238E27FC236}">
                <a16:creationId xmlns:a16="http://schemas.microsoft.com/office/drawing/2014/main" id="{50924487-B7CA-4B41-8C53-122617B2F89D}"/>
              </a:ext>
            </a:extLst>
          </p:cNvPr>
          <p:cNvPicPr preferRelativeResize="0"/>
          <p:nvPr/>
        </p:nvPicPr>
        <p:blipFill rotWithShape="1">
          <a:blip r:embed="rId5">
            <a:alphaModFix/>
            <a:extLst>
              <a:ext uri="{BEBA8EAE-BF5A-486C-A8C5-ECC9F3942E4B}">
                <a14:imgProps xmlns:a14="http://schemas.microsoft.com/office/drawing/2010/main">
                  <a14:imgLayer r:embed="rId6">
                    <a14:imgEffect>
                      <a14:backgroundRemoval t="3284" b="93856" l="3919" r="93919">
                        <a14:foregroundMark x1="44730" y1="7733" x2="44730" y2="7733"/>
                        <a14:foregroundMark x1="45541" y1="5826" x2="45541" y2="5826"/>
                        <a14:foregroundMark x1="94459" y1="61123" x2="94459" y2="61123"/>
                        <a14:foregroundMark x1="4730" y1="32839" x2="4730" y2="32839"/>
                        <a14:foregroundMark x1="3919" y1="34746" x2="3919" y2="34746"/>
                        <a14:foregroundMark x1="32703" y1="93856" x2="32703" y2="93856"/>
                        <a14:foregroundMark x1="42432" y1="3284" x2="42432" y2="3284"/>
                      </a14:backgroundRemoval>
                    </a14:imgEffect>
                  </a14:imgLayer>
                </a14:imgProps>
              </a:ext>
            </a:extLst>
          </a:blip>
          <a:srcRect/>
          <a:stretch/>
        </p:blipFill>
        <p:spPr>
          <a:xfrm>
            <a:off x="1167964" y="1324058"/>
            <a:ext cx="1205581" cy="1620434"/>
          </a:xfrm>
          <a:prstGeom prst="rect">
            <a:avLst/>
          </a:prstGeom>
          <a:noFill/>
          <a:ln>
            <a:noFill/>
          </a:ln>
        </p:spPr>
      </p:pic>
      <p:pic>
        <p:nvPicPr>
          <p:cNvPr id="15" name="Google Shape;307;g2b635991894_0_85">
            <a:extLst>
              <a:ext uri="{FF2B5EF4-FFF2-40B4-BE49-F238E27FC236}">
                <a16:creationId xmlns:a16="http://schemas.microsoft.com/office/drawing/2014/main" id="{229003EE-F532-4D20-9733-E97B84D63D38}"/>
              </a:ext>
            </a:extLst>
          </p:cNvPr>
          <p:cNvPicPr preferRelativeResize="0"/>
          <p:nvPr/>
        </p:nvPicPr>
        <p:blipFill rotWithShape="1">
          <a:blip r:embed="rId7">
            <a:alphaModFix/>
          </a:blip>
          <a:srcRect l="4792" t="4792" r="4792" b="4792"/>
          <a:stretch/>
        </p:blipFill>
        <p:spPr>
          <a:xfrm>
            <a:off x="1167964" y="3090084"/>
            <a:ext cx="1507778" cy="1458478"/>
          </a:xfrm>
          <a:prstGeom prst="rect">
            <a:avLst/>
          </a:prstGeom>
          <a:noFill/>
          <a:ln>
            <a:noFill/>
          </a:ln>
        </p:spPr>
      </p:pic>
      <p:pic>
        <p:nvPicPr>
          <p:cNvPr id="16" name="Google Shape;309;g2b635991894_0_85">
            <a:extLst>
              <a:ext uri="{FF2B5EF4-FFF2-40B4-BE49-F238E27FC236}">
                <a16:creationId xmlns:a16="http://schemas.microsoft.com/office/drawing/2014/main" id="{5A0226F9-217A-434B-B8E7-14E4FA4D8121}"/>
              </a:ext>
            </a:extLst>
          </p:cNvPr>
          <p:cNvPicPr preferRelativeResize="0"/>
          <p:nvPr/>
        </p:nvPicPr>
        <p:blipFill rotWithShape="1">
          <a:blip r:embed="rId8">
            <a:alphaModFix/>
            <a:extLst>
              <a:ext uri="{BEBA8EAE-BF5A-486C-A8C5-ECC9F3942E4B}">
                <a14:imgProps xmlns:a14="http://schemas.microsoft.com/office/drawing/2010/main">
                  <a14:imgLayer r:embed="rId9">
                    <a14:imgEffect>
                      <a14:backgroundRemoval t="23400" b="82700" l="3650" r="96700">
                        <a14:foregroundMark x1="46950" y1="72050" x2="46950" y2="72050"/>
                        <a14:foregroundMark x1="86250" y1="69350" x2="86250" y2="69350"/>
                        <a14:foregroundMark x1="91100" y1="68700" x2="91100" y2="68700"/>
                        <a14:foregroundMark x1="89450" y1="74700" x2="89450" y2="74700"/>
                        <a14:foregroundMark x1="89450" y1="74700" x2="88650" y2="72050"/>
                        <a14:foregroundMark x1="55800" y1="75350" x2="55800" y2="75350"/>
                        <a14:foregroundMark x1="6900" y1="36050" x2="6900" y2="36050"/>
                        <a14:foregroundMark x1="6900" y1="36050" x2="6900" y2="36050"/>
                        <a14:foregroundMark x1="6900" y1="36050" x2="6900" y2="36050"/>
                        <a14:foregroundMark x1="6900" y1="34750" x2="18100" y2="40050"/>
                        <a14:foregroundMark x1="3650" y1="27400" x2="17300" y2="26050"/>
                        <a14:foregroundMark x1="69400" y1="76050" x2="69400" y2="76050"/>
                        <a14:foregroundMark x1="96700" y1="65350" x2="96700" y2="65350"/>
                        <a14:foregroundMark x1="95900" y1="73350" x2="95900" y2="73350"/>
                        <a14:foregroundMark x1="95900" y1="73350" x2="84650" y2="67350"/>
                        <a14:foregroundMark x1="84650" y1="68050" x2="95100" y2="81350"/>
                        <a14:foregroundMark x1="82250" y1="68050" x2="92700" y2="82700"/>
                        <a14:foregroundMark x1="75050" y1="74700" x2="75050" y2="74700"/>
                        <a14:foregroundMark x1="14900" y1="23400" x2="14900" y2="23400"/>
                        <a14:foregroundMark x1="72650" y1="70050" x2="72650" y2="70050"/>
                        <a14:foregroundMark x1="40550" y1="64700" x2="40550" y2="64700"/>
                        <a14:foregroundMark x1="47750" y1="71350" x2="47750" y2="71350"/>
                        <a14:foregroundMark x1="47750" y1="72050" x2="61400" y2="75350"/>
                        <a14:backgroundMark x1="35750" y1="22050" x2="35750" y2="22050"/>
                      </a14:backgroundRemoval>
                    </a14:imgEffect>
                  </a14:imgLayer>
                </a14:imgProps>
              </a:ext>
            </a:extLst>
          </a:blip>
          <a:srcRect t="16486" b="11612"/>
          <a:stretch/>
        </p:blipFill>
        <p:spPr>
          <a:xfrm>
            <a:off x="1019412" y="4875802"/>
            <a:ext cx="1804882" cy="1544394"/>
          </a:xfrm>
          <a:prstGeom prst="rect">
            <a:avLst/>
          </a:prstGeom>
          <a:noFill/>
          <a:ln>
            <a:noFill/>
          </a:ln>
        </p:spPr>
      </p:pic>
      <p:pic>
        <p:nvPicPr>
          <p:cNvPr id="17" name="Picture 2" descr="Taking Loan Borrowing Money ...">
            <a:extLst>
              <a:ext uri="{FF2B5EF4-FFF2-40B4-BE49-F238E27FC236}">
                <a16:creationId xmlns:a16="http://schemas.microsoft.com/office/drawing/2014/main" id="{39E2C737-C555-4030-BADB-64A9E9D191B8}"/>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9778" b="92444" l="9778" r="89778">
                        <a14:foregroundMark x1="71111" y1="26667" x2="71111" y2="26667"/>
                        <a14:foregroundMark x1="76000" y1="16444" x2="76000" y2="16444"/>
                        <a14:foregroundMark x1="58222" y1="37778" x2="58222" y2="37778"/>
                        <a14:foregroundMark x1="84000" y1="83556" x2="84000" y2="83556"/>
                        <a14:foregroundMark x1="35111" y1="92444" x2="35111" y2="92444"/>
                      </a14:backgroundRemoval>
                    </a14:imgEffect>
                  </a14:imgLayer>
                </a14:imgProps>
              </a:ext>
              <a:ext uri="{28A0092B-C50C-407E-A947-70E740481C1C}">
                <a14:useLocalDpi xmlns:a14="http://schemas.microsoft.com/office/drawing/2010/main" val="0"/>
              </a:ext>
            </a:extLst>
          </a:blip>
          <a:srcRect/>
          <a:stretch>
            <a:fillRect/>
          </a:stretch>
        </p:blipFill>
        <p:spPr bwMode="auto">
          <a:xfrm>
            <a:off x="6405491" y="1151919"/>
            <a:ext cx="1878717" cy="1878717"/>
          </a:xfrm>
          <a:prstGeom prst="rect">
            <a:avLst/>
          </a:prstGeom>
          <a:noFill/>
          <a:extLst>
            <a:ext uri="{909E8E84-426E-40DD-AFC4-6F175D3DCCD1}">
              <a14:hiddenFill xmlns:a14="http://schemas.microsoft.com/office/drawing/2010/main">
                <a:solidFill>
                  <a:srgbClr val="FFFFFF"/>
                </a:solidFill>
              </a14:hiddenFill>
            </a:ext>
          </a:extLst>
        </p:spPr>
      </p:pic>
      <p:pic>
        <p:nvPicPr>
          <p:cNvPr id="18" name="Google Shape;297;g2b635991894_0_0">
            <a:extLst>
              <a:ext uri="{FF2B5EF4-FFF2-40B4-BE49-F238E27FC236}">
                <a16:creationId xmlns:a16="http://schemas.microsoft.com/office/drawing/2014/main" id="{59723DAF-B153-4A4A-A592-B6022750742E}"/>
              </a:ext>
            </a:extLst>
          </p:cNvPr>
          <p:cNvPicPr preferRelativeResize="0"/>
          <p:nvPr/>
        </p:nvPicPr>
        <p:blipFill rotWithShape="1">
          <a:blip r:embed="rId12">
            <a:alphaModFix/>
            <a:extLst>
              <a:ext uri="{BEBA8EAE-BF5A-486C-A8C5-ECC9F3942E4B}">
                <a14:imgProps xmlns:a14="http://schemas.microsoft.com/office/drawing/2010/main">
                  <a14:imgLayer r:embed="rId13">
                    <a14:imgEffect>
                      <a14:backgroundRemoval t="10000" b="90000" l="10000" r="90000">
                        <a14:foregroundMark x1="47266" y1="41162" x2="47266" y2="41162"/>
                        <a14:foregroundMark x1="51221" y1="39160" x2="51221" y2="39160"/>
                        <a14:foregroundMark x1="51221" y1="39160" x2="51221" y2="39160"/>
                      </a14:backgroundRemoval>
                    </a14:imgEffect>
                  </a14:imgLayer>
                </a14:imgProps>
              </a:ext>
            </a:extLst>
          </a:blip>
          <a:srcRect/>
          <a:stretch/>
        </p:blipFill>
        <p:spPr>
          <a:xfrm>
            <a:off x="6256582" y="2865509"/>
            <a:ext cx="2176534" cy="1961546"/>
          </a:xfrm>
          <a:prstGeom prst="rect">
            <a:avLst/>
          </a:prstGeom>
          <a:noFill/>
          <a:ln>
            <a:noFill/>
          </a:ln>
        </p:spPr>
      </p:pic>
      <p:pic>
        <p:nvPicPr>
          <p:cNvPr id="19" name="Picture 2" descr="Taking Loan Borrowing Money ...">
            <a:extLst>
              <a:ext uri="{FF2B5EF4-FFF2-40B4-BE49-F238E27FC236}">
                <a16:creationId xmlns:a16="http://schemas.microsoft.com/office/drawing/2014/main" id="{82AF2452-135E-402D-9F3D-3F95002DD09B}"/>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9778" b="92444" l="9778" r="89778">
                        <a14:foregroundMark x1="71111" y1="26667" x2="71111" y2="26667"/>
                        <a14:foregroundMark x1="76000" y1="16444" x2="76000" y2="16444"/>
                        <a14:foregroundMark x1="58222" y1="37778" x2="58222" y2="37778"/>
                        <a14:foregroundMark x1="84000" y1="83556" x2="84000" y2="83556"/>
                        <a14:foregroundMark x1="35111" y1="92444" x2="35111" y2="9244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512660" y="4603846"/>
            <a:ext cx="1878717" cy="1878717"/>
          </a:xfrm>
          <a:prstGeom prst="rect">
            <a:avLst/>
          </a:prstGeom>
          <a:noFill/>
          <a:extLst>
            <a:ext uri="{909E8E84-426E-40DD-AFC4-6F175D3DCCD1}">
              <a14:hiddenFill xmlns:a14="http://schemas.microsoft.com/office/drawing/2010/main">
                <a:solidFill>
                  <a:srgbClr val="FFFFFF"/>
                </a:solidFill>
              </a14:hiddenFill>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23813" y="-4315"/>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89"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2" name="Google Shape;592;p37"/>
          <p:cNvSpPr txBox="1"/>
          <p:nvPr/>
        </p:nvSpPr>
        <p:spPr>
          <a:xfrm>
            <a:off x="131389" y="54157"/>
            <a:ext cx="12795600" cy="67707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3200" b="1" i="0" u="none" strike="noStrike" cap="none" dirty="0">
                <a:solidFill>
                  <a:schemeClr val="accent5"/>
                </a:solidFill>
                <a:latin typeface="Verdana"/>
                <a:ea typeface="Verdana"/>
                <a:cs typeface="Verdana"/>
                <a:sym typeface="Verdana"/>
              </a:rPr>
              <a:t>2. </a:t>
            </a:r>
            <a:r>
              <a:rPr lang="en-US" sz="3200" b="1" i="0" u="none" strike="noStrike" cap="none" dirty="0">
                <a:solidFill>
                  <a:schemeClr val="dk1"/>
                </a:solidFill>
                <a:latin typeface="Verdana"/>
                <a:ea typeface="Verdana"/>
                <a:cs typeface="Verdana"/>
                <a:sym typeface="Verdana"/>
              </a:rPr>
              <a:t>Fill in the blanks.</a:t>
            </a:r>
            <a:endParaRPr sz="3600" b="0" i="0" u="none" strike="noStrike" cap="none" dirty="0">
              <a:solidFill>
                <a:schemeClr val="dk1"/>
              </a:solidFill>
              <a:highlight>
                <a:srgbClr val="CFE2F3"/>
              </a:highlight>
              <a:latin typeface="Verdana"/>
              <a:ea typeface="Verdana"/>
              <a:cs typeface="Verdana"/>
              <a:sym typeface="Verdana"/>
            </a:endParaRPr>
          </a:p>
        </p:txBody>
      </p:sp>
      <p:graphicFrame>
        <p:nvGraphicFramePr>
          <p:cNvPr id="593" name="Google Shape;593;p37"/>
          <p:cNvGraphicFramePr/>
          <p:nvPr>
            <p:extLst>
              <p:ext uri="{D42A27DB-BD31-4B8C-83A1-F6EECF244321}">
                <p14:modId xmlns:p14="http://schemas.microsoft.com/office/powerpoint/2010/main" val="3894771630"/>
              </p:ext>
            </p:extLst>
          </p:nvPr>
        </p:nvGraphicFramePr>
        <p:xfrm>
          <a:off x="131389" y="931438"/>
          <a:ext cx="11929222" cy="5353492"/>
        </p:xfrm>
        <a:graphic>
          <a:graphicData uri="http://schemas.openxmlformats.org/drawingml/2006/table">
            <a:tbl>
              <a:tblPr>
                <a:tableStyleId>{AC665086-7A4D-46A7-9229-6A59AC485F56}</a:tableStyleId>
              </a:tblPr>
              <a:tblGrid>
                <a:gridCol w="5964611">
                  <a:extLst>
                    <a:ext uri="{9D8B030D-6E8A-4147-A177-3AD203B41FA5}">
                      <a16:colId xmlns:a16="http://schemas.microsoft.com/office/drawing/2014/main" val="20000"/>
                    </a:ext>
                  </a:extLst>
                </a:gridCol>
                <a:gridCol w="5964611">
                  <a:extLst>
                    <a:ext uri="{9D8B030D-6E8A-4147-A177-3AD203B41FA5}">
                      <a16:colId xmlns:a16="http://schemas.microsoft.com/office/drawing/2014/main" val="20001"/>
                    </a:ext>
                  </a:extLst>
                </a:gridCol>
              </a:tblGrid>
              <a:tr h="610250">
                <a:tc>
                  <a:txBody>
                    <a:bodyPr/>
                    <a:lstStyle/>
                    <a:p>
                      <a:pPr marL="0" marR="0" lvl="0" indent="0" algn="l" rtl="0">
                        <a:lnSpc>
                          <a:spcPct val="100000"/>
                        </a:lnSpc>
                        <a:spcBef>
                          <a:spcPts val="0"/>
                        </a:spcBef>
                        <a:spcAft>
                          <a:spcPts val="0"/>
                        </a:spcAft>
                        <a:buClr>
                          <a:srgbClr val="000000"/>
                        </a:buClr>
                        <a:buSzPts val="2800"/>
                        <a:buFont typeface="Arial"/>
                        <a:buNone/>
                      </a:pPr>
                      <a:r>
                        <a:rPr lang="en-US" sz="2600" b="1" u="none" strike="noStrike" cap="none" dirty="0">
                          <a:latin typeface="Verdana" panose="020B0604030504040204" pitchFamily="34" charset="0"/>
                          <a:ea typeface="Verdana" panose="020B0604030504040204" pitchFamily="34" charset="0"/>
                          <a:sym typeface="Verdana"/>
                        </a:rPr>
                        <a:t>Whose/who</a:t>
                      </a:r>
                      <a:endParaRPr sz="2600" b="1" u="none" strike="noStrike" cap="none" dirty="0">
                        <a:latin typeface="Verdana" panose="020B0604030504040204" pitchFamily="34" charset="0"/>
                        <a:ea typeface="Verdana" panose="020B0604030504040204" pitchFamily="34" charset="0"/>
                        <a:cs typeface="Verdana"/>
                        <a:sym typeface="Verdana"/>
                      </a:endParaRPr>
                    </a:p>
                  </a:txBody>
                  <a:tcPr marL="91425" marR="91425" marT="91425" marB="91425">
                    <a:solidFill>
                      <a:schemeClr val="accent1">
                        <a:lumMod val="20000"/>
                        <a:lumOff val="80000"/>
                      </a:schemeClr>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300" b="1" u="none" strike="noStrike" cap="none" dirty="0">
                          <a:latin typeface="Verdana" panose="020B0604030504040204" pitchFamily="34" charset="0"/>
                          <a:ea typeface="Verdana" panose="020B0604030504040204" pitchFamily="34" charset="0"/>
                          <a:sym typeface="Verdana"/>
                        </a:rPr>
                        <a:t>Hers/his/theirs/her/she/he/they</a:t>
                      </a:r>
                      <a:endParaRPr sz="2300" b="1" u="none" strike="noStrike" cap="none" dirty="0">
                        <a:latin typeface="Verdana" panose="020B0604030504040204" pitchFamily="34" charset="0"/>
                        <a:ea typeface="Verdana" panose="020B0604030504040204" pitchFamily="34" charset="0"/>
                        <a:cs typeface="Verdana"/>
                        <a:sym typeface="Verdana"/>
                      </a:endParaRPr>
                    </a:p>
                  </a:txBody>
                  <a:tcPr marL="91425" marR="91425" marT="91425" marB="91425">
                    <a:solidFill>
                      <a:schemeClr val="accent1">
                        <a:lumMod val="20000"/>
                        <a:lumOff val="80000"/>
                      </a:schemeClr>
                    </a:solidFill>
                  </a:tcPr>
                </a:tc>
                <a:extLst>
                  <a:ext uri="{0D108BD9-81ED-4DB2-BD59-A6C34878D82A}">
                    <a16:rowId xmlns:a16="http://schemas.microsoft.com/office/drawing/2014/main" val="10000"/>
                  </a:ext>
                </a:extLst>
              </a:tr>
              <a:tr h="610250">
                <a:tc>
                  <a:txBody>
                    <a:bodyPr/>
                    <a:lstStyle/>
                    <a:p>
                      <a:pPr marL="457200" marR="0" lvl="0" indent="-406400" algn="l" rtl="0">
                        <a:lnSpc>
                          <a:spcPct val="100000"/>
                        </a:lnSpc>
                        <a:spcBef>
                          <a:spcPts val="0"/>
                        </a:spcBef>
                        <a:spcAft>
                          <a:spcPts val="0"/>
                        </a:spcAft>
                        <a:buClr>
                          <a:srgbClr val="000000"/>
                        </a:buClr>
                        <a:buSzPts val="2800"/>
                        <a:buFont typeface="Verdana"/>
                        <a:buAutoNum type="arabicPeriod"/>
                      </a:pPr>
                      <a:r>
                        <a:rPr lang="en-US" sz="2800" u="none" strike="noStrike" cap="none">
                          <a:latin typeface="Verdana" panose="020B0604030504040204" pitchFamily="34" charset="0"/>
                          <a:ea typeface="Verdana" panose="020B0604030504040204" pitchFamily="34" charset="0"/>
                          <a:sym typeface="Verdana"/>
                        </a:rPr>
                        <a:t>_____ money is that?</a:t>
                      </a:r>
                      <a:endParaRPr sz="2800" u="none" strike="noStrike" cap="none">
                        <a:latin typeface="Verdana" panose="020B0604030504040204" pitchFamily="34" charset="0"/>
                        <a:ea typeface="Verdana" panose="020B0604030504040204" pitchFamily="34" charset="0"/>
                        <a:cs typeface="Verdana"/>
                        <a:sym typeface="Verdana"/>
                      </a:endParaRPr>
                    </a:p>
                  </a:txBody>
                  <a:tcPr marL="91425" marR="91425" marT="91425" marB="91425"/>
                </a:tc>
                <a:tc>
                  <a:txBody>
                    <a:bodyPr/>
                    <a:lstStyle/>
                    <a:p>
                      <a:pPr marL="457200" marR="0" lvl="0" indent="-406400" algn="l" rtl="0">
                        <a:lnSpc>
                          <a:spcPct val="100000"/>
                        </a:lnSpc>
                        <a:spcBef>
                          <a:spcPts val="0"/>
                        </a:spcBef>
                        <a:spcAft>
                          <a:spcPts val="0"/>
                        </a:spcAft>
                        <a:buClr>
                          <a:srgbClr val="000000"/>
                        </a:buClr>
                        <a:buSzPts val="2800"/>
                        <a:buFont typeface="Verdana"/>
                        <a:buAutoNum type="arabicPeriod"/>
                      </a:pPr>
                      <a:r>
                        <a:rPr lang="en-US" sz="2800" u="none" strike="noStrike" cap="none" dirty="0">
                          <a:latin typeface="Verdana" panose="020B0604030504040204" pitchFamily="34" charset="0"/>
                          <a:ea typeface="Verdana" panose="020B0604030504040204" pitchFamily="34" charset="0"/>
                          <a:sym typeface="Verdana"/>
                        </a:rPr>
                        <a:t>The money is ____</a:t>
                      </a:r>
                      <a:endParaRPr sz="2800" u="none" strike="noStrike" cap="none" dirty="0">
                        <a:latin typeface="Verdana" panose="020B0604030504040204" pitchFamily="34" charset="0"/>
                        <a:ea typeface="Verdana" panose="020B0604030504040204" pitchFamily="34" charset="0"/>
                        <a:cs typeface="Verdana"/>
                        <a:sym typeface="Verdana"/>
                      </a:endParaRPr>
                    </a:p>
                  </a:txBody>
                  <a:tcPr marL="91425" marR="91425" marT="91425" marB="91425"/>
                </a:tc>
                <a:extLst>
                  <a:ext uri="{0D108BD9-81ED-4DB2-BD59-A6C34878D82A}">
                    <a16:rowId xmlns:a16="http://schemas.microsoft.com/office/drawing/2014/main" val="10001"/>
                  </a:ext>
                </a:extLst>
              </a:tr>
              <a:tr h="1238504">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panose="020B0604030504040204" pitchFamily="34" charset="0"/>
                          <a:ea typeface="Verdana" panose="020B0604030504040204" pitchFamily="34" charset="0"/>
                          <a:sym typeface="Verdana"/>
                        </a:rPr>
                        <a:t>2. The ATM has _____ change?</a:t>
                      </a:r>
                      <a:endParaRPr sz="2800" u="none" strike="noStrike" cap="none" dirty="0">
                        <a:latin typeface="Verdana" panose="020B0604030504040204" pitchFamily="34" charset="0"/>
                        <a:ea typeface="Verdana" panose="020B0604030504040204" pitchFamily="34" charset="0"/>
                        <a:cs typeface="Verdana"/>
                        <a:sym typeface="Verdana"/>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panose="020B0604030504040204" pitchFamily="34" charset="0"/>
                          <a:ea typeface="Verdana" panose="020B0604030504040204" pitchFamily="34" charset="0"/>
                          <a:sym typeface="Verdana"/>
                        </a:rPr>
                        <a:t>2. The change from the ATM is _____</a:t>
                      </a:r>
                      <a:endParaRPr sz="2800" u="none" strike="noStrike" cap="none" dirty="0">
                        <a:latin typeface="Verdana" panose="020B0604030504040204" pitchFamily="34" charset="0"/>
                        <a:ea typeface="Verdana" panose="020B0604030504040204" pitchFamily="34" charset="0"/>
                        <a:cs typeface="Verdana"/>
                        <a:sym typeface="Verdana"/>
                      </a:endParaRPr>
                    </a:p>
                  </a:txBody>
                  <a:tcPr marL="91425" marR="91425" marT="91425" marB="91425"/>
                </a:tc>
                <a:extLst>
                  <a:ext uri="{0D108BD9-81ED-4DB2-BD59-A6C34878D82A}">
                    <a16:rowId xmlns:a16="http://schemas.microsoft.com/office/drawing/2014/main" val="10002"/>
                  </a:ext>
                </a:extLst>
              </a:tr>
              <a:tr h="618539">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latin typeface="Verdana" panose="020B0604030504040204" pitchFamily="34" charset="0"/>
                          <a:ea typeface="Verdana" panose="020B0604030504040204" pitchFamily="34" charset="0"/>
                          <a:sym typeface="Verdana"/>
                        </a:rPr>
                        <a:t>3. _____ made a deposit?</a:t>
                      </a:r>
                      <a:endParaRPr sz="2800" u="none" strike="noStrike" cap="none">
                        <a:latin typeface="Verdana" panose="020B0604030504040204" pitchFamily="34" charset="0"/>
                        <a:ea typeface="Verdana" panose="020B0604030504040204" pitchFamily="34" charset="0"/>
                        <a:cs typeface="Verdana"/>
                        <a:sym typeface="Verdana"/>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panose="020B0604030504040204" pitchFamily="34" charset="0"/>
                          <a:ea typeface="Verdana" panose="020B0604030504040204" pitchFamily="34" charset="0"/>
                          <a:sym typeface="Verdana"/>
                        </a:rPr>
                        <a:t>3. ______ made a </a:t>
                      </a:r>
                      <a:r>
                        <a:rPr lang="en-US" sz="2800" u="none" strike="noStrike" cap="none" dirty="0" smtClean="0">
                          <a:latin typeface="Verdana" panose="020B0604030504040204" pitchFamily="34" charset="0"/>
                          <a:ea typeface="Verdana" panose="020B0604030504040204" pitchFamily="34" charset="0"/>
                          <a:sym typeface="Verdana"/>
                        </a:rPr>
                        <a:t>withdrawal</a:t>
                      </a:r>
                      <a:endParaRPr sz="2800" u="none" strike="noStrike" cap="none" dirty="0">
                        <a:latin typeface="Verdana" panose="020B0604030504040204" pitchFamily="34" charset="0"/>
                        <a:ea typeface="Verdana" panose="020B0604030504040204" pitchFamily="34" charset="0"/>
                        <a:cs typeface="Verdana"/>
                        <a:sym typeface="Verdana"/>
                      </a:endParaRPr>
                    </a:p>
                  </a:txBody>
                  <a:tcPr marL="91425" marR="91425" marT="91425" marB="91425"/>
                </a:tc>
                <a:extLst>
                  <a:ext uri="{0D108BD9-81ED-4DB2-BD59-A6C34878D82A}">
                    <a16:rowId xmlns:a16="http://schemas.microsoft.com/office/drawing/2014/main" val="10003"/>
                  </a:ext>
                </a:extLst>
              </a:tr>
              <a:tr h="1238504">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panose="020B0604030504040204" pitchFamily="34" charset="0"/>
                          <a:ea typeface="Verdana" panose="020B0604030504040204" pitchFamily="34" charset="0"/>
                          <a:sym typeface="Verdana"/>
                        </a:rPr>
                        <a:t>4. The security guard ran after _____?</a:t>
                      </a:r>
                      <a:endParaRPr sz="2800" u="none" strike="noStrike" cap="none" dirty="0">
                        <a:latin typeface="Verdana" panose="020B0604030504040204" pitchFamily="34" charset="0"/>
                        <a:ea typeface="Verdana" panose="020B0604030504040204" pitchFamily="34" charset="0"/>
                        <a:cs typeface="Verdana"/>
                        <a:sym typeface="Verdana"/>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panose="020B0604030504040204" pitchFamily="34" charset="0"/>
                          <a:ea typeface="Verdana" panose="020B0604030504040204" pitchFamily="34" charset="0"/>
                          <a:sym typeface="Verdana"/>
                        </a:rPr>
                        <a:t>4. ______ ran from the security guard</a:t>
                      </a:r>
                      <a:endParaRPr sz="2800" u="none" strike="noStrike" cap="none" dirty="0">
                        <a:latin typeface="Verdana" panose="020B0604030504040204" pitchFamily="34" charset="0"/>
                        <a:ea typeface="Verdana" panose="020B0604030504040204" pitchFamily="34" charset="0"/>
                        <a:cs typeface="Verdana"/>
                        <a:sym typeface="Verdana"/>
                      </a:endParaRPr>
                    </a:p>
                  </a:txBody>
                  <a:tcPr marL="91425" marR="91425" marT="91425" marB="91425"/>
                </a:tc>
                <a:extLst>
                  <a:ext uri="{0D108BD9-81ED-4DB2-BD59-A6C34878D82A}">
                    <a16:rowId xmlns:a16="http://schemas.microsoft.com/office/drawing/2014/main" val="10004"/>
                  </a:ext>
                </a:extLst>
              </a:tr>
              <a:tr h="1037445">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panose="020B0604030504040204" pitchFamily="34" charset="0"/>
                          <a:ea typeface="Verdana" panose="020B0604030504040204" pitchFamily="34" charset="0"/>
                          <a:sym typeface="Verdana"/>
                        </a:rPr>
                        <a:t>5. _____ safe was taken?</a:t>
                      </a:r>
                      <a:endParaRPr sz="2800" u="none" strike="noStrike" cap="none" dirty="0">
                        <a:latin typeface="Verdana" panose="020B0604030504040204" pitchFamily="34" charset="0"/>
                        <a:ea typeface="Verdana" panose="020B0604030504040204" pitchFamily="34" charset="0"/>
                        <a:cs typeface="Verdana"/>
                        <a:sym typeface="Verdana"/>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panose="020B0604030504040204" pitchFamily="34" charset="0"/>
                          <a:ea typeface="Verdana" panose="020B0604030504040204" pitchFamily="34" charset="0"/>
                          <a:sym typeface="Verdana"/>
                        </a:rPr>
                        <a:t>5. The safe that was taken is _____</a:t>
                      </a:r>
                      <a:endParaRPr sz="2800" u="none" strike="noStrike" cap="none" dirty="0">
                        <a:latin typeface="Verdana" panose="020B0604030504040204" pitchFamily="34" charset="0"/>
                        <a:ea typeface="Verdana" panose="020B0604030504040204" pitchFamily="34" charset="0"/>
                        <a:cs typeface="Verdana"/>
                        <a:sym typeface="Verdana"/>
                      </a:endParaRPr>
                    </a:p>
                  </a:txBody>
                  <a:tcPr marL="91425" marR="91425" marT="91425" marB="91425"/>
                </a:tc>
                <a:extLst>
                  <a:ext uri="{0D108BD9-81ED-4DB2-BD59-A6C34878D82A}">
                    <a16:rowId xmlns:a16="http://schemas.microsoft.com/office/drawing/2014/main" val="10005"/>
                  </a:ext>
                </a:extLst>
              </a:tr>
            </a:tbl>
          </a:graphicData>
        </a:graphic>
      </p:graphicFrame>
      <p:sp>
        <p:nvSpPr>
          <p:cNvPr id="7" name="Google Shape;452;p21">
            <a:extLst>
              <a:ext uri="{FF2B5EF4-FFF2-40B4-BE49-F238E27FC236}">
                <a16:creationId xmlns:a16="http://schemas.microsoft.com/office/drawing/2014/main" id="{80E3CBE7-A39F-43EA-B078-341E533156B0}"/>
              </a:ext>
            </a:extLst>
          </p:cNvPr>
          <p:cNvSpPr txBox="1">
            <a:spLocks noGrp="1"/>
          </p:cNvSpPr>
          <p:nvPr>
            <p:ph type="ftr" idx="11"/>
          </p:nvPr>
        </p:nvSpPr>
        <p:spPr>
          <a:xfrm>
            <a:off x="23813" y="6492875"/>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©2020-2025 Light of the World Learning</a:t>
            </a:r>
            <a:endParaRPr dirty="0"/>
          </a:p>
        </p:txBody>
      </p:sp>
      <p:sp>
        <p:nvSpPr>
          <p:cNvPr id="8" name="Google Shape;453;p21">
            <a:extLst>
              <a:ext uri="{FF2B5EF4-FFF2-40B4-BE49-F238E27FC236}">
                <a16:creationId xmlns:a16="http://schemas.microsoft.com/office/drawing/2014/main" id="{3D842985-9FEB-45E4-BA73-F64A6DA37832}"/>
              </a:ext>
            </a:extLst>
          </p:cNvPr>
          <p:cNvSpPr txBox="1">
            <a:spLocks noGrp="1"/>
          </p:cNvSpPr>
          <p:nvPr>
            <p:ph type="sldNum" idx="12"/>
          </p:nvPr>
        </p:nvSpPr>
        <p:spPr>
          <a:xfrm>
            <a:off x="8582025" y="6465797"/>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800"/>
              <a:t>36</a:t>
            </a:fld>
            <a:endParaRPr sz="1800"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3813" y="-83063"/>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724"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1" name="Google Shape;601;p38"/>
          <p:cNvSpPr txBox="1"/>
          <p:nvPr/>
        </p:nvSpPr>
        <p:spPr>
          <a:xfrm>
            <a:off x="133004" y="91775"/>
            <a:ext cx="11659551" cy="76944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3200" b="1" i="0" u="none" strike="noStrike" cap="none">
                <a:solidFill>
                  <a:schemeClr val="accent5"/>
                </a:solidFill>
                <a:latin typeface="Verdana"/>
                <a:ea typeface="Verdana"/>
                <a:cs typeface="Verdana"/>
                <a:sym typeface="Verdana"/>
              </a:rPr>
              <a:t>3. </a:t>
            </a:r>
            <a:r>
              <a:rPr lang="en-US" sz="3200" b="1" i="0" u="none" strike="noStrike" cap="none">
                <a:solidFill>
                  <a:srgbClr val="000000"/>
                </a:solidFill>
                <a:latin typeface="Verdana"/>
                <a:ea typeface="Verdana"/>
                <a:cs typeface="Verdana"/>
                <a:sym typeface="Verdana"/>
              </a:rPr>
              <a:t>Ask </a:t>
            </a:r>
            <a:r>
              <a:rPr lang="en-US" sz="3200" b="1">
                <a:latin typeface="Verdana"/>
                <a:ea typeface="Verdana"/>
                <a:cs typeface="Verdana"/>
                <a:sym typeface="Verdana"/>
              </a:rPr>
              <a:t>your</a:t>
            </a:r>
            <a:r>
              <a:rPr lang="en-US" sz="3200" b="1" i="0" u="none" strike="noStrike" cap="none">
                <a:solidFill>
                  <a:srgbClr val="000000"/>
                </a:solidFill>
                <a:latin typeface="Verdana"/>
                <a:ea typeface="Verdana"/>
                <a:cs typeface="Verdana"/>
                <a:sym typeface="Verdana"/>
              </a:rPr>
              <a:t> </a:t>
            </a:r>
            <a:r>
              <a:rPr lang="en-US" sz="3200" b="1">
                <a:latin typeface="Verdana"/>
                <a:ea typeface="Verdana"/>
                <a:cs typeface="Verdana"/>
                <a:sym typeface="Verdana"/>
              </a:rPr>
              <a:t>p</a:t>
            </a:r>
            <a:r>
              <a:rPr lang="en-US" sz="3200" b="1" i="0" u="none" strike="noStrike" cap="none">
                <a:solidFill>
                  <a:srgbClr val="000000"/>
                </a:solidFill>
                <a:latin typeface="Verdana"/>
                <a:ea typeface="Verdana"/>
                <a:cs typeface="Verdana"/>
                <a:sym typeface="Verdana"/>
              </a:rPr>
              <a:t>artner.</a:t>
            </a:r>
            <a:endParaRPr sz="3200" b="1" i="0" u="none" strike="noStrike" cap="none">
              <a:solidFill>
                <a:srgbClr val="000000"/>
              </a:solidFill>
              <a:latin typeface="Verdana"/>
              <a:ea typeface="Verdana"/>
              <a:cs typeface="Verdana"/>
              <a:sym typeface="Verdana"/>
            </a:endParaRPr>
          </a:p>
        </p:txBody>
      </p:sp>
      <p:graphicFrame>
        <p:nvGraphicFramePr>
          <p:cNvPr id="603" name="Google Shape;603;p38"/>
          <p:cNvGraphicFramePr/>
          <p:nvPr>
            <p:extLst>
              <p:ext uri="{D42A27DB-BD31-4B8C-83A1-F6EECF244321}">
                <p14:modId xmlns:p14="http://schemas.microsoft.com/office/powerpoint/2010/main" val="2247721725"/>
              </p:ext>
            </p:extLst>
          </p:nvPr>
        </p:nvGraphicFramePr>
        <p:xfrm>
          <a:off x="133004" y="862008"/>
          <a:ext cx="11847475" cy="5022665"/>
        </p:xfrm>
        <a:graphic>
          <a:graphicData uri="http://schemas.openxmlformats.org/drawingml/2006/table">
            <a:tbl>
              <a:tblPr>
                <a:noFill/>
                <a:tableStyleId>{A2B85DEC-5D54-4EAA-83AE-1376579102CC}</a:tableStyleId>
              </a:tblPr>
              <a:tblGrid>
                <a:gridCol w="7325631">
                  <a:extLst>
                    <a:ext uri="{9D8B030D-6E8A-4147-A177-3AD203B41FA5}">
                      <a16:colId xmlns:a16="http://schemas.microsoft.com/office/drawing/2014/main" val="20000"/>
                    </a:ext>
                  </a:extLst>
                </a:gridCol>
                <a:gridCol w="4521844">
                  <a:extLst>
                    <a:ext uri="{9D8B030D-6E8A-4147-A177-3AD203B41FA5}">
                      <a16:colId xmlns:a16="http://schemas.microsoft.com/office/drawing/2014/main" val="20001"/>
                    </a:ext>
                  </a:extLst>
                </a:gridCol>
              </a:tblGrid>
              <a:tr h="523225">
                <a:tc>
                  <a:txBody>
                    <a:bodyPr/>
                    <a:lstStyle/>
                    <a:p>
                      <a:pPr marL="0" marR="0" lvl="0" indent="0" algn="l" rtl="0">
                        <a:lnSpc>
                          <a:spcPct val="100000"/>
                        </a:lnSpc>
                        <a:spcBef>
                          <a:spcPts val="0"/>
                        </a:spcBef>
                        <a:spcAft>
                          <a:spcPts val="0"/>
                        </a:spcAft>
                        <a:buClr>
                          <a:srgbClr val="000000"/>
                        </a:buClr>
                        <a:buSzPts val="2800"/>
                        <a:buFont typeface="Arial"/>
                        <a:buNone/>
                      </a:pPr>
                      <a:r>
                        <a:rPr lang="en-US" sz="2800" b="1" u="none" strike="noStrike" cap="none" dirty="0">
                          <a:solidFill>
                            <a:srgbClr val="000000"/>
                          </a:solidFill>
                          <a:latin typeface="Verdana"/>
                          <a:ea typeface="Verdana"/>
                          <a:cs typeface="Verdana"/>
                          <a:sym typeface="Verdana"/>
                        </a:rPr>
                        <a:t>Questions</a:t>
                      </a:r>
                      <a:endParaRPr sz="2800" b="1" u="none" strike="noStrike" cap="none" dirty="0">
                        <a:solidFill>
                          <a:srgbClr val="000000"/>
                        </a:solidFill>
                        <a:latin typeface="Verdana"/>
                        <a:ea typeface="Verdana"/>
                        <a:cs typeface="Verdana"/>
                        <a:sym typeface="Verdana"/>
                      </a:endParaRPr>
                    </a:p>
                  </a:txBody>
                  <a:tcPr marL="63500" marR="63500" marT="63500" marB="63500">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solidFill>
                      <a:srgbClr val="D8E2F3"/>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b="1" u="none" strike="noStrike" cap="none" dirty="0">
                          <a:latin typeface="Verdana"/>
                          <a:ea typeface="Verdana"/>
                          <a:cs typeface="Verdana"/>
                          <a:sym typeface="Verdana"/>
                        </a:rPr>
                        <a:t>Answers</a:t>
                      </a:r>
                      <a:endParaRPr sz="2800" b="1" u="none" strike="noStrike" cap="none" dirty="0">
                        <a:solidFill>
                          <a:srgbClr val="000000"/>
                        </a:solidFill>
                        <a:latin typeface="Verdana"/>
                        <a:ea typeface="Verdana"/>
                        <a:cs typeface="Verdana"/>
                        <a:sym typeface="Verdana"/>
                      </a:endParaRPr>
                    </a:p>
                  </a:txBody>
                  <a:tcPr marL="63500" marR="63500" marT="63500" marB="63500">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solidFill>
                      <a:srgbClr val="D8E2F3"/>
                    </a:solidFill>
                  </a:tcPr>
                </a:tc>
                <a:extLst>
                  <a:ext uri="{0D108BD9-81ED-4DB2-BD59-A6C34878D82A}">
                    <a16:rowId xmlns:a16="http://schemas.microsoft.com/office/drawing/2014/main" val="10000"/>
                  </a:ext>
                </a:extLst>
              </a:tr>
              <a:tr h="493075">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1. Where </a:t>
                      </a:r>
                      <a:r>
                        <a:rPr lang="en-US" sz="2800" dirty="0">
                          <a:latin typeface="Verdana"/>
                          <a:ea typeface="Verdana"/>
                          <a:cs typeface="Verdana"/>
                          <a:sym typeface="Verdana"/>
                        </a:rPr>
                        <a:t>we</a:t>
                      </a:r>
                      <a:r>
                        <a:rPr lang="en-US" sz="2800" u="none" strike="noStrike" cap="none" dirty="0">
                          <a:latin typeface="Verdana"/>
                          <a:ea typeface="Verdana"/>
                          <a:cs typeface="Verdana"/>
                          <a:sym typeface="Verdana"/>
                        </a:rPr>
                        <a:t>re </a:t>
                      </a:r>
                      <a:r>
                        <a:rPr lang="en-US" sz="2800" u="sng" dirty="0">
                          <a:solidFill>
                            <a:schemeClr val="accent5"/>
                          </a:solidFill>
                          <a:latin typeface="Verdana"/>
                          <a:ea typeface="Verdana"/>
                          <a:cs typeface="Verdana"/>
                          <a:sym typeface="Verdana"/>
                        </a:rPr>
                        <a:t>your friends</a:t>
                      </a:r>
                      <a:r>
                        <a:rPr lang="en-US" sz="2800" u="sng" strike="noStrike" cap="none" dirty="0">
                          <a:solidFill>
                            <a:schemeClr val="accent5"/>
                          </a:solidFill>
                          <a:latin typeface="Verdana"/>
                          <a:ea typeface="Verdana"/>
                          <a:cs typeface="Verdana"/>
                          <a:sym typeface="Verdana"/>
                        </a:rPr>
                        <a:t> from?</a:t>
                      </a:r>
                      <a:endParaRPr sz="1400" b="0" i="0" u="sng" strike="noStrike" cap="none" dirty="0">
                        <a:solidFill>
                          <a:schemeClr val="accent5"/>
                        </a:solidFill>
                        <a:latin typeface="Verdana"/>
                        <a:ea typeface="Verdana"/>
                        <a:cs typeface="Verdana"/>
                        <a:sym typeface="Verdana"/>
                      </a:endParaRPr>
                    </a:p>
                  </a:txBody>
                  <a:tcPr marL="63500" marR="63500" marT="63500" marB="63500">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a:solidFill>
                            <a:schemeClr val="accent5"/>
                          </a:solidFill>
                          <a:latin typeface="Verdana"/>
                          <a:ea typeface="Verdana"/>
                          <a:cs typeface="Verdana"/>
                          <a:sym typeface="Verdana"/>
                        </a:rPr>
                        <a:t>They were</a:t>
                      </a:r>
                      <a:r>
                        <a:rPr lang="en-US" sz="2800" u="none" strike="noStrike" cap="none">
                          <a:solidFill>
                            <a:schemeClr val="accent5"/>
                          </a:solidFill>
                          <a:latin typeface="Verdana"/>
                          <a:ea typeface="Verdana"/>
                          <a:cs typeface="Verdana"/>
                          <a:sym typeface="Verdana"/>
                        </a:rPr>
                        <a:t> from</a:t>
                      </a:r>
                      <a:r>
                        <a:rPr lang="en-US" sz="2800">
                          <a:solidFill>
                            <a:schemeClr val="accent5"/>
                          </a:solidFill>
                          <a:latin typeface="Verdana"/>
                          <a:ea typeface="Verdana"/>
                          <a:cs typeface="Verdana"/>
                          <a:sym typeface="Verdana"/>
                        </a:rPr>
                        <a:t> </a:t>
                      </a:r>
                      <a:r>
                        <a:rPr lang="en-US" sz="2800" u="none" strike="noStrike" cap="none">
                          <a:solidFill>
                            <a:schemeClr val="accent5"/>
                          </a:solidFill>
                          <a:latin typeface="Verdana"/>
                          <a:ea typeface="Verdana"/>
                          <a:cs typeface="Verdana"/>
                          <a:sym typeface="Verdana"/>
                        </a:rPr>
                        <a:t>Croatia.</a:t>
                      </a:r>
                      <a:endParaRPr sz="2800" u="none" strike="noStrike" cap="none">
                        <a:solidFill>
                          <a:schemeClr val="accent5"/>
                        </a:solidFill>
                        <a:latin typeface="Verdana"/>
                        <a:ea typeface="Verdana"/>
                        <a:cs typeface="Verdana"/>
                        <a:sym typeface="Verdana"/>
                      </a:endParaRPr>
                    </a:p>
                  </a:txBody>
                  <a:tcPr marL="63500" marR="63500" marT="63500" marB="63500">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extLst>
                  <a:ext uri="{0D108BD9-81ED-4DB2-BD59-A6C34878D82A}">
                    <a16:rowId xmlns:a16="http://schemas.microsoft.com/office/drawing/2014/main" val="10001"/>
                  </a:ext>
                </a:extLst>
              </a:tr>
              <a:tr h="523225">
                <a:tc>
                  <a:txBody>
                    <a:bodyPr/>
                    <a:lstStyle/>
                    <a:p>
                      <a:pPr marL="0" marR="0" lvl="0" indent="0" algn="l" rtl="0">
                        <a:lnSpc>
                          <a:spcPct val="100000"/>
                        </a:lnSpc>
                        <a:spcBef>
                          <a:spcPts val="0"/>
                        </a:spcBef>
                        <a:spcAft>
                          <a:spcPts val="0"/>
                        </a:spcAft>
                        <a:buClr>
                          <a:srgbClr val="000000"/>
                        </a:buClr>
                        <a:buSzPts val="2800"/>
                        <a:buFont typeface="Calibri"/>
                        <a:buNone/>
                      </a:pPr>
                      <a:r>
                        <a:rPr lang="en-US" sz="2800" u="none" strike="noStrike" cap="none">
                          <a:solidFill>
                            <a:srgbClr val="000000"/>
                          </a:solidFill>
                          <a:latin typeface="Verdana"/>
                          <a:ea typeface="Verdana"/>
                          <a:cs typeface="Verdana"/>
                          <a:sym typeface="Verdana"/>
                        </a:rPr>
                        <a:t>2. </a:t>
                      </a:r>
                      <a:r>
                        <a:rPr lang="en-US" sz="2800">
                          <a:latin typeface="Verdana"/>
                          <a:ea typeface="Verdana"/>
                          <a:cs typeface="Verdana"/>
                          <a:sym typeface="Verdana"/>
                        </a:rPr>
                        <a:t>Do you give tips </a:t>
                      </a:r>
                      <a:r>
                        <a:rPr lang="en-US" sz="2800" u="none" strike="noStrike" cap="none">
                          <a:latin typeface="Verdana"/>
                          <a:ea typeface="Verdana"/>
                          <a:cs typeface="Verdana"/>
                          <a:sym typeface="Verdana"/>
                        </a:rPr>
                        <a:t> </a:t>
                      </a:r>
                      <a:r>
                        <a:rPr lang="en-US" sz="2800">
                          <a:latin typeface="Verdana"/>
                          <a:ea typeface="Verdana"/>
                          <a:cs typeface="Verdana"/>
                          <a:sym typeface="Verdana"/>
                        </a:rPr>
                        <a:t>______</a:t>
                      </a:r>
                      <a:r>
                        <a:rPr lang="en-US" sz="2800" u="none" strike="noStrike" cap="none">
                          <a:latin typeface="Verdana"/>
                          <a:ea typeface="Verdana"/>
                          <a:cs typeface="Verdana"/>
                          <a:sym typeface="Verdana"/>
                        </a:rPr>
                        <a:t> </a:t>
                      </a:r>
                      <a:endParaRPr sz="2800" u="none" strike="noStrike" cap="none">
                        <a:solidFill>
                          <a:srgbClr val="000000"/>
                        </a:solidFill>
                        <a:latin typeface="Verdana"/>
                        <a:ea typeface="Verdana"/>
                        <a:cs typeface="Verdana"/>
                        <a:sym typeface="Verdana"/>
                      </a:endParaRPr>
                    </a:p>
                  </a:txBody>
                  <a:tcPr marL="63500" marR="63500" marT="63500" marB="63500">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a:solidFill>
                          <a:srgbClr val="000000"/>
                        </a:solidFill>
                        <a:latin typeface="Verdana"/>
                        <a:ea typeface="Verdana"/>
                        <a:cs typeface="Verdana"/>
                        <a:sym typeface="Verdana"/>
                      </a:endParaRPr>
                    </a:p>
                  </a:txBody>
                  <a:tcPr marL="63500" marR="63500" marT="63500" marB="63500">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extLst>
                  <a:ext uri="{0D108BD9-81ED-4DB2-BD59-A6C34878D82A}">
                    <a16:rowId xmlns:a16="http://schemas.microsoft.com/office/drawing/2014/main" val="10002"/>
                  </a:ext>
                </a:extLst>
              </a:tr>
              <a:tr h="555725">
                <a:tc>
                  <a:txBody>
                    <a:bodyPr/>
                    <a:lstStyle/>
                    <a:p>
                      <a:pPr marL="0" marR="0" lvl="0" indent="0" algn="l" rtl="0">
                        <a:lnSpc>
                          <a:spcPct val="100000"/>
                        </a:lnSpc>
                        <a:spcBef>
                          <a:spcPts val="0"/>
                        </a:spcBef>
                        <a:spcAft>
                          <a:spcPts val="0"/>
                        </a:spcAft>
                        <a:buClr>
                          <a:srgbClr val="000000"/>
                        </a:buClr>
                        <a:buSzPts val="2800"/>
                        <a:buFont typeface="Calibri"/>
                        <a:buNone/>
                      </a:pPr>
                      <a:r>
                        <a:rPr lang="en-US" sz="2800" u="none" strike="noStrike" cap="none" dirty="0">
                          <a:solidFill>
                            <a:srgbClr val="000000"/>
                          </a:solidFill>
                          <a:latin typeface="Verdana"/>
                          <a:ea typeface="Verdana"/>
                          <a:cs typeface="Verdana"/>
                          <a:sym typeface="Verdana"/>
                        </a:rPr>
                        <a:t>3. </a:t>
                      </a:r>
                      <a:r>
                        <a:rPr lang="en-US" sz="2800" dirty="0">
                          <a:latin typeface="Verdana"/>
                          <a:ea typeface="Verdana"/>
                          <a:cs typeface="Verdana"/>
                          <a:sym typeface="Verdana"/>
                        </a:rPr>
                        <a:t>How much do you usually spend on     </a:t>
                      </a:r>
                      <a:r>
                        <a:rPr lang="en-US" sz="2800" u="none" strike="noStrike" cap="none" dirty="0">
                          <a:solidFill>
                            <a:srgbClr val="000000"/>
                          </a:solidFill>
                          <a:latin typeface="Verdana"/>
                          <a:ea typeface="Verdana"/>
                          <a:cs typeface="Verdana"/>
                          <a:sym typeface="Verdana"/>
                        </a:rPr>
                        <a:t>    </a:t>
                      </a:r>
                    </a:p>
                    <a:p>
                      <a:pPr marL="0" marR="0" lvl="0" indent="0" algn="l" rtl="0">
                        <a:lnSpc>
                          <a:spcPct val="100000"/>
                        </a:lnSpc>
                        <a:spcBef>
                          <a:spcPts val="0"/>
                        </a:spcBef>
                        <a:spcAft>
                          <a:spcPts val="0"/>
                        </a:spcAft>
                        <a:buClr>
                          <a:srgbClr val="000000"/>
                        </a:buClr>
                        <a:buSzPts val="2800"/>
                        <a:buFont typeface="Calibri"/>
                        <a:buNone/>
                      </a:pPr>
                      <a:r>
                        <a:rPr lang="en-US" sz="2800" u="none" strike="noStrike" cap="none" dirty="0">
                          <a:solidFill>
                            <a:srgbClr val="000000"/>
                          </a:solidFill>
                          <a:latin typeface="Verdana"/>
                          <a:ea typeface="Verdana"/>
                          <a:cs typeface="Verdana"/>
                          <a:sym typeface="Verdana"/>
                        </a:rPr>
                        <a:t>    </a:t>
                      </a:r>
                      <a:r>
                        <a:rPr lang="en-US" sz="2800" dirty="0">
                          <a:solidFill>
                            <a:srgbClr val="000000"/>
                          </a:solidFill>
                          <a:latin typeface="Verdana"/>
                          <a:ea typeface="Verdana"/>
                          <a:cs typeface="Verdana"/>
                          <a:sym typeface="Verdana"/>
                        </a:rPr>
                        <a:t>______</a:t>
                      </a:r>
                      <a:endParaRPr sz="2800" u="none" strike="noStrike" cap="none" dirty="0">
                        <a:solidFill>
                          <a:srgbClr val="000000"/>
                        </a:solidFill>
                        <a:latin typeface="Verdana"/>
                        <a:ea typeface="Verdana"/>
                        <a:cs typeface="Verdana"/>
                        <a:sym typeface="Verdana"/>
                      </a:endParaRPr>
                    </a:p>
                  </a:txBody>
                  <a:tcPr marL="63500" marR="63500" marT="63500" marB="63500">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dirty="0">
                        <a:solidFill>
                          <a:srgbClr val="000000"/>
                        </a:solidFill>
                        <a:latin typeface="Verdana"/>
                        <a:ea typeface="Verdana"/>
                        <a:cs typeface="Verdana"/>
                        <a:sym typeface="Verdana"/>
                      </a:endParaRPr>
                    </a:p>
                  </a:txBody>
                  <a:tcPr marL="63500" marR="63500" marT="63500" marB="63500">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extLst>
                  <a:ext uri="{0D108BD9-81ED-4DB2-BD59-A6C34878D82A}">
                    <a16:rowId xmlns:a16="http://schemas.microsoft.com/office/drawing/2014/main" val="10003"/>
                  </a:ext>
                </a:extLst>
              </a:tr>
              <a:tr h="625225">
                <a:tc>
                  <a:txBody>
                    <a:bodyPr/>
                    <a:lstStyle/>
                    <a:p>
                      <a:pPr marL="0" marR="0" lvl="0" indent="0" algn="l" rtl="0">
                        <a:lnSpc>
                          <a:spcPct val="100000"/>
                        </a:lnSpc>
                        <a:spcBef>
                          <a:spcPts val="0"/>
                        </a:spcBef>
                        <a:spcAft>
                          <a:spcPts val="0"/>
                        </a:spcAft>
                        <a:buClr>
                          <a:srgbClr val="000000"/>
                        </a:buClr>
                        <a:buSzPts val="2800"/>
                        <a:buFont typeface="Calibri"/>
                        <a:buNone/>
                      </a:pPr>
                      <a:r>
                        <a:rPr lang="en-US" sz="2800" u="none" strike="noStrike" cap="none">
                          <a:solidFill>
                            <a:srgbClr val="000000"/>
                          </a:solidFill>
                          <a:latin typeface="Verdana"/>
                          <a:ea typeface="Verdana"/>
                          <a:cs typeface="Verdana"/>
                          <a:sym typeface="Verdana"/>
                        </a:rPr>
                        <a:t>4. </a:t>
                      </a:r>
                      <a:r>
                        <a:rPr lang="en-US" sz="2800">
                          <a:latin typeface="Verdana"/>
                          <a:ea typeface="Verdana"/>
                          <a:cs typeface="Verdana"/>
                          <a:sym typeface="Verdana"/>
                        </a:rPr>
                        <a:t>Did you sign </a:t>
                      </a:r>
                      <a:r>
                        <a:rPr lang="en-US" sz="2800" u="none" strike="noStrike" cap="none">
                          <a:latin typeface="Verdana"/>
                          <a:ea typeface="Verdana"/>
                          <a:cs typeface="Verdana"/>
                          <a:sym typeface="Verdana"/>
                        </a:rPr>
                        <a:t> </a:t>
                      </a:r>
                      <a:r>
                        <a:rPr lang="en-US" sz="2800">
                          <a:latin typeface="Verdana"/>
                          <a:ea typeface="Verdana"/>
                          <a:cs typeface="Verdana"/>
                          <a:sym typeface="Verdana"/>
                        </a:rPr>
                        <a:t>______ </a:t>
                      </a:r>
                      <a:endParaRPr sz="2800" u="none" strike="noStrike" cap="none">
                        <a:solidFill>
                          <a:srgbClr val="000000"/>
                        </a:solidFill>
                        <a:latin typeface="Verdana"/>
                        <a:ea typeface="Verdana"/>
                        <a:cs typeface="Verdana"/>
                        <a:sym typeface="Verdana"/>
                      </a:endParaRPr>
                    </a:p>
                  </a:txBody>
                  <a:tcPr marL="63500" marR="63500" marT="63500" marB="63500">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dirty="0">
                        <a:solidFill>
                          <a:srgbClr val="000000"/>
                        </a:solidFill>
                        <a:latin typeface="Verdana"/>
                        <a:ea typeface="Verdana"/>
                        <a:cs typeface="Verdana"/>
                        <a:sym typeface="Verdana"/>
                      </a:endParaRPr>
                    </a:p>
                  </a:txBody>
                  <a:tcPr marL="63500" marR="63500" marT="63500" marB="63500">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extLst>
                  <a:ext uri="{0D108BD9-81ED-4DB2-BD59-A6C34878D82A}">
                    <a16:rowId xmlns:a16="http://schemas.microsoft.com/office/drawing/2014/main" val="10004"/>
                  </a:ext>
                </a:extLst>
              </a:tr>
              <a:tr h="523225">
                <a:tc>
                  <a:txBody>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latin typeface="Verdana"/>
                          <a:ea typeface="Verdana"/>
                          <a:cs typeface="Verdana"/>
                          <a:sym typeface="Verdana"/>
                        </a:rPr>
                        <a:t>5. How do I deposit</a:t>
                      </a:r>
                      <a:r>
                        <a:rPr lang="en-US" sz="2800">
                          <a:latin typeface="Verdana"/>
                          <a:ea typeface="Verdana"/>
                          <a:cs typeface="Verdana"/>
                          <a:sym typeface="Verdana"/>
                        </a:rPr>
                        <a:t> _______</a:t>
                      </a:r>
                      <a:endParaRPr sz="2800" u="none" strike="noStrike" cap="none"/>
                    </a:p>
                  </a:txBody>
                  <a:tcPr marL="63500" marR="63500" marT="63500" marB="63500">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a:solidFill>
                          <a:srgbClr val="000000"/>
                        </a:solidFill>
                        <a:latin typeface="Verdana"/>
                        <a:ea typeface="Verdana"/>
                        <a:cs typeface="Verdana"/>
                        <a:sym typeface="Verdana"/>
                      </a:endParaRPr>
                    </a:p>
                  </a:txBody>
                  <a:tcPr marL="63500" marR="63500" marT="63500" marB="63500">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extLst>
                  <a:ext uri="{0D108BD9-81ED-4DB2-BD59-A6C34878D82A}">
                    <a16:rowId xmlns:a16="http://schemas.microsoft.com/office/drawing/2014/main" val="10005"/>
                  </a:ext>
                </a:extLst>
              </a:tr>
              <a:tr h="648400">
                <a:tc>
                  <a:txBody>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dirty="0">
                          <a:latin typeface="Verdana"/>
                          <a:ea typeface="Verdana"/>
                          <a:cs typeface="Verdana"/>
                          <a:sym typeface="Verdana"/>
                        </a:rPr>
                        <a:t>6. </a:t>
                      </a:r>
                      <a:r>
                        <a:rPr lang="en-US" sz="2800" dirty="0">
                          <a:latin typeface="Verdana"/>
                          <a:ea typeface="Verdana"/>
                          <a:cs typeface="Verdana"/>
                          <a:sym typeface="Verdana"/>
                        </a:rPr>
                        <a:t>Have you ever  ______ </a:t>
                      </a:r>
                      <a:endParaRPr sz="2800" u="none" strike="noStrike" cap="none" dirty="0"/>
                    </a:p>
                  </a:txBody>
                  <a:tcPr marL="63500" marR="63500" marT="63500" marB="63500">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a:solidFill>
                          <a:srgbClr val="000000"/>
                        </a:solidFill>
                        <a:latin typeface="Verdana"/>
                        <a:ea typeface="Verdana"/>
                        <a:cs typeface="Verdana"/>
                        <a:sym typeface="Verdana"/>
                      </a:endParaRPr>
                    </a:p>
                  </a:txBody>
                  <a:tcPr marL="63500" marR="63500" marT="63500" marB="63500">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extLst>
                  <a:ext uri="{0D108BD9-81ED-4DB2-BD59-A6C34878D82A}">
                    <a16:rowId xmlns:a16="http://schemas.microsoft.com/office/drawing/2014/main" val="10006"/>
                  </a:ext>
                </a:extLst>
              </a:tr>
              <a:tr h="523225">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7. W</a:t>
                      </a:r>
                      <a:r>
                        <a:rPr lang="en-US" sz="2800" dirty="0">
                          <a:latin typeface="Verdana"/>
                          <a:ea typeface="Verdana"/>
                          <a:cs typeface="Verdana"/>
                          <a:sym typeface="Verdana"/>
                        </a:rPr>
                        <a:t>hom would you not </a:t>
                      </a:r>
                      <a:r>
                        <a:rPr lang="en-US" sz="2800" b="0" i="0" u="none" strike="noStrike" cap="none" dirty="0">
                          <a:latin typeface="Verdana"/>
                          <a:ea typeface="Verdana"/>
                          <a:cs typeface="Verdana"/>
                          <a:sym typeface="Verdana"/>
                        </a:rPr>
                        <a:t> ______</a:t>
                      </a:r>
                      <a:endParaRPr sz="2800" u="none" strike="noStrike" cap="none" dirty="0">
                        <a:latin typeface="Verdana"/>
                        <a:ea typeface="Verdana"/>
                        <a:cs typeface="Verdana"/>
                        <a:sym typeface="Verdana"/>
                      </a:endParaRPr>
                    </a:p>
                  </a:txBody>
                  <a:tcPr marL="63500" marR="63500" marT="63500" marB="63500">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dirty="0">
                        <a:solidFill>
                          <a:srgbClr val="000000"/>
                        </a:solidFill>
                        <a:latin typeface="Verdana"/>
                        <a:ea typeface="Verdana"/>
                        <a:cs typeface="Verdana"/>
                        <a:sym typeface="Verdana"/>
                      </a:endParaRPr>
                    </a:p>
                  </a:txBody>
                  <a:tcPr marL="63500" marR="63500" marT="63500" marB="63500">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sp>
        <p:nvSpPr>
          <p:cNvPr id="6" name="Google Shape;452;p21">
            <a:extLst>
              <a:ext uri="{FF2B5EF4-FFF2-40B4-BE49-F238E27FC236}">
                <a16:creationId xmlns:a16="http://schemas.microsoft.com/office/drawing/2014/main" id="{98C3F69E-6083-4666-A3AF-FC63DB3983D9}"/>
              </a:ext>
            </a:extLst>
          </p:cNvPr>
          <p:cNvSpPr txBox="1">
            <a:spLocks noGrp="1"/>
          </p:cNvSpPr>
          <p:nvPr>
            <p:ph type="ftr" idx="11"/>
          </p:nvPr>
        </p:nvSpPr>
        <p:spPr>
          <a:xfrm>
            <a:off x="23813" y="6492875"/>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©2020-2025 Light of the World Learning</a:t>
            </a:r>
            <a:endParaRPr dirty="0"/>
          </a:p>
        </p:txBody>
      </p:sp>
      <p:sp>
        <p:nvSpPr>
          <p:cNvPr id="7" name="Google Shape;453;p21">
            <a:extLst>
              <a:ext uri="{FF2B5EF4-FFF2-40B4-BE49-F238E27FC236}">
                <a16:creationId xmlns:a16="http://schemas.microsoft.com/office/drawing/2014/main" id="{9FC902B7-C2A4-49AE-BB3F-7C3222643A83}"/>
              </a:ext>
            </a:extLst>
          </p:cNvPr>
          <p:cNvSpPr txBox="1">
            <a:spLocks noGrp="1"/>
          </p:cNvSpPr>
          <p:nvPr>
            <p:ph type="sldNum" idx="12"/>
          </p:nvPr>
        </p:nvSpPr>
        <p:spPr>
          <a:xfrm>
            <a:off x="8582025" y="6465797"/>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800"/>
              <a:t>37</a:t>
            </a:fld>
            <a:endParaRPr sz="1800"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3813" y="-52788"/>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000"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443"/>
        <p:cNvGrpSpPr/>
        <p:nvPr/>
      </p:nvGrpSpPr>
      <p:grpSpPr>
        <a:xfrm>
          <a:off x="0" y="0"/>
          <a:ext cx="0" cy="0"/>
          <a:chOff x="0" y="0"/>
          <a:chExt cx="0" cy="0"/>
        </a:xfrm>
      </p:grpSpPr>
      <p:sp>
        <p:nvSpPr>
          <p:cNvPr id="444" name="Google Shape;444;p41"/>
          <p:cNvSpPr txBox="1">
            <a:spLocks noGrp="1"/>
          </p:cNvSpPr>
          <p:nvPr>
            <p:ph type="title"/>
          </p:nvPr>
        </p:nvSpPr>
        <p:spPr>
          <a:xfrm>
            <a:off x="370762" y="-85661"/>
            <a:ext cx="11450476"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Verdana"/>
              <a:buNone/>
            </a:pPr>
            <a:r>
              <a:rPr lang="en-US" dirty="0">
                <a:solidFill>
                  <a:schemeClr val="accent6">
                    <a:lumMod val="75000"/>
                  </a:schemeClr>
                </a:solidFill>
              </a:rPr>
              <a:t>4. </a:t>
            </a:r>
            <a:r>
              <a:rPr lang="en-US" dirty="0"/>
              <a:t>Fill in the blanks and say the correct words.</a:t>
            </a:r>
            <a:endParaRPr dirty="0"/>
          </a:p>
        </p:txBody>
      </p:sp>
      <p:sp>
        <p:nvSpPr>
          <p:cNvPr id="445" name="Google Shape;445;p41"/>
          <p:cNvSpPr txBox="1"/>
          <p:nvPr/>
        </p:nvSpPr>
        <p:spPr>
          <a:xfrm>
            <a:off x="370761" y="1239902"/>
            <a:ext cx="10238967" cy="5355272"/>
          </a:xfrm>
          <a:prstGeom prst="rect">
            <a:avLst/>
          </a:prstGeom>
          <a:noFill/>
          <a:ln>
            <a:noFill/>
          </a:ln>
        </p:spPr>
        <p:txBody>
          <a:bodyPr spcFirstLastPara="1" wrap="square" lIns="91425" tIns="45700" rIns="91425" bIns="45700" anchor="t" anchorCtr="0">
            <a:spAutoFit/>
          </a:bodyPr>
          <a:lstStyle/>
          <a:p>
            <a:pPr marL="342900" marR="0" lvl="0" indent="-342900" algn="l" defTabSz="914400" rtl="0" eaLnBrk="1" fontAlgn="auto" latinLnBrk="0" hangingPunct="1">
              <a:lnSpc>
                <a:spcPct val="150000"/>
              </a:lnSpc>
              <a:spcBef>
                <a:spcPts val="0"/>
              </a:spcBef>
              <a:spcAft>
                <a:spcPts val="0"/>
              </a:spcAft>
              <a:buClr>
                <a:srgbClr val="000000"/>
              </a:buClr>
              <a:buSzPts val="2500"/>
              <a:buFont typeface="Verdana"/>
              <a:buAutoNum type="arabicPeriod"/>
              <a:tabLst/>
              <a:defRPr/>
            </a:pPr>
            <a:r>
              <a:rPr kumimoji="0" lang="en-US" sz="24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sym typeface="Verdana"/>
              </a:rPr>
              <a:t>Please don’t </a:t>
            </a:r>
            <a:r>
              <a:rPr kumimoji="0" lang="en-US" sz="2400" b="0" i="0" u="sng" strike="noStrike" kern="0" cap="none" spc="0" normalizeH="0" baseline="0" noProof="0" dirty="0">
                <a:ln>
                  <a:noFill/>
                </a:ln>
                <a:solidFill>
                  <a:srgbClr val="809EC2">
                    <a:lumMod val="75000"/>
                  </a:srgbClr>
                </a:solidFill>
                <a:effectLst/>
                <a:uLnTx/>
                <a:uFillTx/>
                <a:latin typeface="Verdana" panose="020B0604030504040204" pitchFamily="34" charset="0"/>
                <a:ea typeface="Verdana" panose="020B0604030504040204" pitchFamily="34" charset="0"/>
                <a:cs typeface="Verdana" panose="020B0604030504040204" pitchFamily="34" charset="0"/>
                <a:sym typeface="Verdana"/>
              </a:rPr>
              <a:t>overreact</a:t>
            </a:r>
            <a:r>
              <a:rPr kumimoji="0" lang="en-US" sz="2400" b="0" i="0" u="none" strike="noStrike" kern="0" cap="none" spc="0" normalizeH="0" baseline="0" noProof="0" dirty="0">
                <a:ln>
                  <a:noFill/>
                </a:ln>
                <a:solidFill>
                  <a:srgbClr val="809EC2">
                    <a:lumMod val="75000"/>
                  </a:srgbClr>
                </a:solidFill>
                <a:effectLst/>
                <a:uLnTx/>
                <a:uFillTx/>
                <a:latin typeface="Verdana" panose="020B0604030504040204" pitchFamily="34" charset="0"/>
                <a:ea typeface="Verdana" panose="020B0604030504040204" pitchFamily="34" charset="0"/>
                <a:cs typeface="Verdana" panose="020B0604030504040204" pitchFamily="34" charset="0"/>
                <a:sym typeface="Verdana"/>
              </a:rPr>
              <a:t> </a:t>
            </a:r>
            <a:r>
              <a:rPr kumimoji="0" lang="en-US" sz="2400" b="0" i="0" u="none" strike="noStrike" kern="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Verdana" panose="020B0604030504040204" pitchFamily="34" charset="0"/>
                <a:sym typeface="Verdana"/>
              </a:rPr>
              <a:t>when you hear the news.</a:t>
            </a:r>
            <a:endParaRPr kumimoji="0" lang="en-US" sz="2400" b="0" i="0" u="none" strike="noStrike" kern="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Verdana" panose="020B0604030504040204" pitchFamily="34" charset="0"/>
              <a:sym typeface="Arial"/>
            </a:endParaRPr>
          </a:p>
          <a:p>
            <a:pPr marL="342900" marR="0" lvl="0" indent="-342900" algn="l" defTabSz="914400" rtl="0" eaLnBrk="1" fontAlgn="auto" latinLnBrk="0" hangingPunct="1">
              <a:lnSpc>
                <a:spcPct val="150000"/>
              </a:lnSpc>
              <a:spcBef>
                <a:spcPts val="0"/>
              </a:spcBef>
              <a:spcAft>
                <a:spcPts val="0"/>
              </a:spcAft>
              <a:buClr>
                <a:srgbClr val="000000"/>
              </a:buClr>
              <a:buSzPts val="2500"/>
              <a:buFont typeface="Verdana"/>
              <a:buAutoNum type="arabicPeriod"/>
              <a:tabLst/>
              <a:defRPr/>
            </a:pPr>
            <a:r>
              <a:rPr kumimoji="0" lang="en-US" sz="24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sym typeface="Verdana"/>
              </a:rPr>
              <a:t>He doesn’t make much money. He’s  </a:t>
            </a:r>
            <a:r>
              <a:rPr kumimoji="0" lang="en-US" sz="2400" b="0" i="0" u="none" strike="noStrike" kern="0" cap="none" spc="0" normalizeH="0" baseline="0" noProof="0" dirty="0">
                <a:ln>
                  <a:noFill/>
                </a:ln>
                <a:solidFill>
                  <a:srgbClr val="809EC2">
                    <a:lumMod val="75000"/>
                  </a:srgbClr>
                </a:solidFill>
                <a:effectLst/>
                <a:uLnTx/>
                <a:uFillTx/>
                <a:latin typeface="Verdana" panose="020B0604030504040204" pitchFamily="34" charset="0"/>
                <a:ea typeface="Verdana" panose="020B0604030504040204" pitchFamily="34" charset="0"/>
                <a:cs typeface="Verdana" panose="020B0604030504040204" pitchFamily="34" charset="0"/>
                <a:sym typeface="Verdana"/>
              </a:rPr>
              <a:t>_______</a:t>
            </a:r>
          </a:p>
          <a:p>
            <a:pPr marL="342900" marR="0" lvl="0" indent="-342900" algn="l" defTabSz="914400" rtl="0" eaLnBrk="1" fontAlgn="auto" latinLnBrk="0" hangingPunct="1">
              <a:lnSpc>
                <a:spcPct val="150000"/>
              </a:lnSpc>
              <a:spcBef>
                <a:spcPts val="0"/>
              </a:spcBef>
              <a:spcAft>
                <a:spcPts val="0"/>
              </a:spcAft>
              <a:buClr>
                <a:srgbClr val="000000"/>
              </a:buClr>
              <a:buSzPts val="2500"/>
              <a:buFont typeface="Verdana"/>
              <a:buAutoNum type="arabicPeriod"/>
              <a:tabLst/>
              <a:defRPr/>
            </a:pPr>
            <a:r>
              <a:rPr kumimoji="0" lang="en-US" sz="24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sym typeface="Verdana"/>
              </a:rPr>
              <a:t>The bill was due yesterday. Now it’s  </a:t>
            </a:r>
            <a:r>
              <a:rPr kumimoji="0" lang="en-US" sz="2400" b="0" i="0" u="none" strike="noStrike" kern="0" cap="none" spc="0" normalizeH="0" baseline="0" noProof="0" dirty="0">
                <a:ln>
                  <a:noFill/>
                </a:ln>
                <a:solidFill>
                  <a:srgbClr val="809EC2">
                    <a:lumMod val="75000"/>
                  </a:srgbClr>
                </a:solidFill>
                <a:effectLst/>
                <a:uLnTx/>
                <a:uFillTx/>
                <a:latin typeface="Verdana" panose="020B0604030504040204" pitchFamily="34" charset="0"/>
                <a:ea typeface="Verdana" panose="020B0604030504040204" pitchFamily="34" charset="0"/>
                <a:cs typeface="Verdana" panose="020B0604030504040204" pitchFamily="34" charset="0"/>
                <a:sym typeface="Verdana"/>
              </a:rPr>
              <a:t>_______</a:t>
            </a:r>
          </a:p>
          <a:p>
            <a:pPr marL="342900" marR="0" lvl="0" indent="-342900" algn="l" defTabSz="914400" rtl="0" eaLnBrk="1" fontAlgn="auto" latinLnBrk="0" hangingPunct="1">
              <a:lnSpc>
                <a:spcPct val="150000"/>
              </a:lnSpc>
              <a:spcBef>
                <a:spcPts val="0"/>
              </a:spcBef>
              <a:spcAft>
                <a:spcPts val="0"/>
              </a:spcAft>
              <a:buClr>
                <a:srgbClr val="000000"/>
              </a:buClr>
              <a:buSzPts val="2500"/>
              <a:buFont typeface="Verdana"/>
              <a:buAutoNum type="arabicPeriod"/>
              <a:tabLst/>
              <a:defRPr/>
            </a:pPr>
            <a:r>
              <a:rPr kumimoji="0" lang="en-US" sz="24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sym typeface="Verdana"/>
              </a:rPr>
              <a:t>That meat is still red. It’s  </a:t>
            </a:r>
            <a:r>
              <a:rPr kumimoji="0" lang="en-US" sz="2400" b="0" i="0" u="none" strike="noStrike" kern="0" cap="none" spc="0" normalizeH="0" baseline="0" noProof="0" dirty="0">
                <a:ln>
                  <a:noFill/>
                </a:ln>
                <a:solidFill>
                  <a:srgbClr val="809EC2">
                    <a:lumMod val="75000"/>
                  </a:srgbClr>
                </a:solidFill>
                <a:effectLst/>
                <a:uLnTx/>
                <a:uFillTx/>
                <a:latin typeface="Verdana" panose="020B0604030504040204" pitchFamily="34" charset="0"/>
                <a:ea typeface="Verdana" panose="020B0604030504040204" pitchFamily="34" charset="0"/>
                <a:cs typeface="Verdana" panose="020B0604030504040204" pitchFamily="34" charset="0"/>
                <a:sym typeface="Verdana"/>
              </a:rPr>
              <a:t>_______</a:t>
            </a:r>
            <a:endParaRPr kumimoji="0" lang="en-US" sz="24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sym typeface="Arial"/>
            </a:endParaRPr>
          </a:p>
          <a:p>
            <a:pPr marL="342900" marR="0" lvl="0" indent="-342900" algn="l" defTabSz="914400" rtl="0" eaLnBrk="1" fontAlgn="auto" latinLnBrk="0" hangingPunct="1">
              <a:lnSpc>
                <a:spcPct val="150000"/>
              </a:lnSpc>
              <a:spcBef>
                <a:spcPts val="0"/>
              </a:spcBef>
              <a:spcAft>
                <a:spcPts val="0"/>
              </a:spcAft>
              <a:buClr>
                <a:srgbClr val="000000"/>
              </a:buClr>
              <a:buSzPts val="2500"/>
              <a:buFont typeface="Verdana"/>
              <a:buAutoNum type="arabicPeriod"/>
              <a:tabLst/>
              <a:defRPr/>
            </a:pPr>
            <a:r>
              <a:rPr kumimoji="0" lang="en-US" sz="24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sym typeface="Verdana"/>
              </a:rPr>
              <a:t>Everything is </a:t>
            </a:r>
            <a:r>
              <a:rPr kumimoji="0" lang="en-US" sz="2400" b="0" i="0" u="none" strike="noStrike" kern="0" cap="none" spc="0" normalizeH="0" baseline="0" noProof="0" dirty="0">
                <a:ln>
                  <a:noFill/>
                </a:ln>
                <a:solidFill>
                  <a:srgbClr val="809EC2">
                    <a:lumMod val="75000"/>
                  </a:srgbClr>
                </a:solidFill>
                <a:effectLst/>
                <a:uLnTx/>
                <a:uFillTx/>
                <a:latin typeface="Verdana" panose="020B0604030504040204" pitchFamily="34" charset="0"/>
                <a:ea typeface="Verdana" panose="020B0604030504040204" pitchFamily="34" charset="0"/>
                <a:cs typeface="Verdana" panose="020B0604030504040204" pitchFamily="34" charset="0"/>
                <a:sym typeface="Verdana"/>
              </a:rPr>
              <a:t>_______ </a:t>
            </a:r>
            <a:r>
              <a:rPr kumimoji="0" lang="en-US" sz="2400" b="0" i="0" u="none" strike="noStrike" kern="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Verdana" panose="020B0604030504040204" pitchFamily="34" charset="0"/>
                <a:sym typeface="Verdana"/>
              </a:rPr>
              <a:t>in that store. It’s expensive.</a:t>
            </a:r>
            <a:endParaRPr kumimoji="0" lang="en-US" sz="2400" b="0" i="0" u="none" strike="noStrike" kern="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Verdana" panose="020B0604030504040204" pitchFamily="34" charset="0"/>
              <a:sym typeface="Arial"/>
            </a:endParaRPr>
          </a:p>
          <a:p>
            <a:pPr marL="342900" marR="0" lvl="0" indent="-342900" algn="l" defTabSz="914400" rtl="0" eaLnBrk="1" fontAlgn="auto" latinLnBrk="0" hangingPunct="1">
              <a:lnSpc>
                <a:spcPct val="150000"/>
              </a:lnSpc>
              <a:spcBef>
                <a:spcPts val="0"/>
              </a:spcBef>
              <a:spcAft>
                <a:spcPts val="0"/>
              </a:spcAft>
              <a:buClr>
                <a:srgbClr val="000000"/>
              </a:buClr>
              <a:buSzPts val="2500"/>
              <a:buFont typeface="Verdana"/>
              <a:buAutoNum type="arabicPeriod"/>
              <a:tabLst/>
              <a:defRPr/>
            </a:pPr>
            <a:r>
              <a:rPr kumimoji="0" lang="en-US" sz="24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sym typeface="Verdana"/>
              </a:rPr>
              <a:t>No one noticed the little bird. It was </a:t>
            </a:r>
            <a:r>
              <a:rPr kumimoji="0" lang="en-US" sz="2400" b="0" i="0" u="none" strike="noStrike" kern="0" cap="none" spc="0" normalizeH="0" baseline="0" noProof="0" dirty="0">
                <a:ln>
                  <a:noFill/>
                </a:ln>
                <a:solidFill>
                  <a:srgbClr val="809EC2">
                    <a:lumMod val="75000"/>
                  </a:srgbClr>
                </a:solidFill>
                <a:effectLst/>
                <a:uLnTx/>
                <a:uFillTx/>
                <a:latin typeface="Verdana" panose="020B0604030504040204" pitchFamily="34" charset="0"/>
                <a:ea typeface="Verdana" panose="020B0604030504040204" pitchFamily="34" charset="0"/>
                <a:cs typeface="Verdana" panose="020B0604030504040204" pitchFamily="34" charset="0"/>
                <a:sym typeface="Verdana"/>
              </a:rPr>
              <a:t>_______</a:t>
            </a:r>
            <a:endParaRPr kumimoji="0" lang="en-US" sz="24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sym typeface="Arial"/>
            </a:endParaRPr>
          </a:p>
          <a:p>
            <a:pPr marL="342900" indent="-342900">
              <a:lnSpc>
                <a:spcPct val="150000"/>
              </a:lnSpc>
              <a:buSzPts val="2500"/>
              <a:buFont typeface="Verdana"/>
              <a:buAutoNum type="arabicPeriod"/>
              <a:defRPr/>
            </a:pPr>
            <a:r>
              <a:rPr kumimoji="0" lang="en-US" sz="24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sym typeface="Verdana"/>
              </a:rPr>
              <a:t>That cat is </a:t>
            </a:r>
            <a:r>
              <a:rPr lang="en-US" sz="2400" dirty="0">
                <a:solidFill>
                  <a:srgbClr val="809EC2">
                    <a:lumMod val="75000"/>
                  </a:srgbClr>
                </a:solidFill>
                <a:latin typeface="Verdana" panose="020B0604030504040204" pitchFamily="34" charset="0"/>
                <a:ea typeface="Verdana" panose="020B0604030504040204" pitchFamily="34" charset="0"/>
                <a:cs typeface="Verdana" panose="020B0604030504040204" pitchFamily="34" charset="0"/>
                <a:sym typeface="Verdana"/>
              </a:rPr>
              <a:t>_________</a:t>
            </a:r>
            <a:r>
              <a:rPr kumimoji="0" lang="en-US" sz="2400" b="0" i="0" strike="noStrike" kern="0" cap="none" spc="0" normalizeH="0" baseline="0" noProof="0" dirty="0">
                <a:ln>
                  <a:noFill/>
                </a:ln>
                <a:solidFill>
                  <a:srgbClr val="809EC2">
                    <a:lumMod val="75000"/>
                  </a:srgbClr>
                </a:solidFill>
                <a:effectLst/>
                <a:uLnTx/>
                <a:uFillTx/>
                <a:latin typeface="Verdana" panose="020B0604030504040204" pitchFamily="34" charset="0"/>
                <a:ea typeface="Verdana" panose="020B0604030504040204" pitchFamily="34" charset="0"/>
                <a:cs typeface="Verdana" panose="020B0604030504040204" pitchFamily="34" charset="0"/>
                <a:sym typeface="Verdana"/>
              </a:rPr>
              <a:t>.</a:t>
            </a:r>
            <a:r>
              <a:rPr kumimoji="0" lang="en-US" sz="24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sym typeface="Verdana"/>
              </a:rPr>
              <a:t> It’s really skinny.</a:t>
            </a:r>
          </a:p>
          <a:p>
            <a:pPr marL="342900" indent="-342900">
              <a:lnSpc>
                <a:spcPct val="150000"/>
              </a:lnSpc>
              <a:buSzPts val="2500"/>
              <a:buFont typeface="Verdana"/>
              <a:buAutoNum type="arabicPeriod"/>
              <a:defRPr/>
            </a:pPr>
            <a:r>
              <a:rPr lang="en-US" sz="2400" dirty="0">
                <a:latin typeface="Verdana" panose="020B0604030504040204" pitchFamily="34" charset="0"/>
                <a:ea typeface="Verdana" panose="020B0604030504040204" pitchFamily="34" charset="0"/>
                <a:cs typeface="Verdana" panose="020B0604030504040204" pitchFamily="34" charset="0"/>
                <a:sym typeface="Verdana"/>
              </a:rPr>
              <a:t>He is at his job from 7 AM-7 PM every day. He’s </a:t>
            </a:r>
            <a:r>
              <a:rPr lang="en-US" sz="2400" dirty="0">
                <a:solidFill>
                  <a:srgbClr val="809EC2">
                    <a:lumMod val="75000"/>
                  </a:srgbClr>
                </a:solidFill>
                <a:latin typeface="Verdana" panose="020B0604030504040204" pitchFamily="34" charset="0"/>
                <a:ea typeface="Verdana" panose="020B0604030504040204" pitchFamily="34" charset="0"/>
                <a:cs typeface="Verdana" panose="020B0604030504040204" pitchFamily="34" charset="0"/>
                <a:sym typeface="Verdana"/>
              </a:rPr>
              <a:t>_________</a:t>
            </a:r>
            <a:r>
              <a:rPr kumimoji="0" lang="en-US" sz="2400" b="0" i="0" strike="noStrike" kern="0" cap="none" spc="0" normalizeH="0" baseline="0" noProof="0" dirty="0">
                <a:ln>
                  <a:noFill/>
                </a:ln>
                <a:solidFill>
                  <a:srgbClr val="809EC2">
                    <a:lumMod val="75000"/>
                  </a:srgbClr>
                </a:solidFill>
                <a:effectLst/>
                <a:uLnTx/>
                <a:uFillTx/>
                <a:latin typeface="Verdana" panose="020B0604030504040204" pitchFamily="34" charset="0"/>
                <a:ea typeface="Verdana" panose="020B0604030504040204" pitchFamily="34" charset="0"/>
                <a:cs typeface="Verdana" panose="020B0604030504040204" pitchFamily="34" charset="0"/>
                <a:sym typeface="Verdana"/>
              </a:rPr>
              <a:t>.</a:t>
            </a:r>
          </a:p>
          <a:p>
            <a:pPr marL="342900" indent="-342900">
              <a:lnSpc>
                <a:spcPct val="150000"/>
              </a:lnSpc>
              <a:buSzPts val="2500"/>
              <a:buFont typeface="Verdana"/>
              <a:buAutoNum type="arabicPeriod"/>
              <a:defRPr/>
            </a:pPr>
            <a:r>
              <a:rPr lang="en-US" sz="2400" u="none" dirty="0">
                <a:solidFill>
                  <a:srgbClr val="809EC2">
                    <a:lumMod val="75000"/>
                  </a:srgbClr>
                </a:solidFill>
                <a:latin typeface="Verdana" panose="020B0604030504040204" pitchFamily="34" charset="0"/>
                <a:ea typeface="Verdana" panose="020B0604030504040204" pitchFamily="34" charset="0"/>
                <a:cs typeface="Verdana" panose="020B0604030504040204" pitchFamily="34" charset="0"/>
                <a:sym typeface="Verdana"/>
              </a:rPr>
              <a:t> </a:t>
            </a:r>
            <a:r>
              <a:rPr lang="en-US" sz="2400" u="none" dirty="0">
                <a:solidFill>
                  <a:schemeClr val="tx1"/>
                </a:solidFill>
                <a:latin typeface="Verdana" panose="020B0604030504040204" pitchFamily="34" charset="0"/>
                <a:ea typeface="Verdana" panose="020B0604030504040204" pitchFamily="34" charset="0"/>
                <a:cs typeface="Verdana" panose="020B0604030504040204" pitchFamily="34" charset="0"/>
                <a:sym typeface="Verdana"/>
              </a:rPr>
              <a:t>The subway train runs </a:t>
            </a:r>
            <a:r>
              <a:rPr lang="en-US" sz="2400" u="none" dirty="0">
                <a:solidFill>
                  <a:srgbClr val="809EC2">
                    <a:lumMod val="75000"/>
                  </a:srgbClr>
                </a:solidFill>
                <a:latin typeface="Verdana" panose="020B0604030504040204" pitchFamily="34" charset="0"/>
                <a:ea typeface="Verdana" panose="020B0604030504040204" pitchFamily="34" charset="0"/>
                <a:cs typeface="Verdana" panose="020B0604030504040204" pitchFamily="34" charset="0"/>
                <a:sym typeface="Verdana"/>
              </a:rPr>
              <a:t>___________ </a:t>
            </a:r>
            <a:r>
              <a:rPr lang="en-US" sz="2400" u="none" dirty="0">
                <a:solidFill>
                  <a:schemeClr val="tx1"/>
                </a:solidFill>
                <a:latin typeface="Verdana" panose="020B0604030504040204" pitchFamily="34" charset="0"/>
                <a:ea typeface="Verdana" panose="020B0604030504040204" pitchFamily="34" charset="0"/>
                <a:cs typeface="Verdana" panose="020B0604030504040204" pitchFamily="34" charset="0"/>
                <a:sym typeface="Verdana"/>
              </a:rPr>
              <a:t>in a dark tunnel.</a:t>
            </a:r>
            <a:endParaRPr kumimoji="0" lang="en-US" sz="2400" b="0" i="0" u="none" strike="noStrike" kern="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Verdana" panose="020B0604030504040204" pitchFamily="34" charset="0"/>
              <a:sym typeface="Arial"/>
            </a:endParaRPr>
          </a:p>
          <a:p>
            <a:pPr marL="342900" marR="0" lvl="0" indent="-22860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dirty="0">
              <a:ln>
                <a:noFill/>
              </a:ln>
              <a:solidFill>
                <a:srgbClr val="000000"/>
              </a:solidFill>
              <a:effectLst/>
              <a:uLnTx/>
              <a:uFillTx/>
              <a:latin typeface="Verdana"/>
              <a:ea typeface="Verdana"/>
              <a:cs typeface="Verdana"/>
              <a:sym typeface="Verdana"/>
            </a:endParaRPr>
          </a:p>
        </p:txBody>
      </p:sp>
      <p:sp>
        <p:nvSpPr>
          <p:cNvPr id="446" name="Google Shape;446;p41"/>
          <p:cNvSpPr txBox="1">
            <a:spLocks noGrp="1"/>
          </p:cNvSpPr>
          <p:nvPr>
            <p:ph type="ftr" idx="11"/>
          </p:nvPr>
        </p:nvSpPr>
        <p:spPr>
          <a:xfrm>
            <a:off x="0" y="6356349"/>
            <a:ext cx="41148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dirty="0">
                <a:ln>
                  <a:noFill/>
                </a:ln>
                <a:solidFill>
                  <a:srgbClr val="888888"/>
                </a:solidFill>
                <a:effectLst/>
                <a:uLnTx/>
                <a:uFillTx/>
                <a:latin typeface="Verdana"/>
                <a:ea typeface="Verdana"/>
                <a:cs typeface="Verdana"/>
                <a:sym typeface="Verdana"/>
              </a:rPr>
              <a:t>©2020-2025 Light of the World Learning</a:t>
            </a:r>
            <a:endParaRPr kumimoji="0" sz="1200" b="0" i="0" u="none" strike="noStrike" kern="0" cap="none" spc="0" normalizeH="0" baseline="0" noProof="0" dirty="0">
              <a:ln>
                <a:noFill/>
              </a:ln>
              <a:solidFill>
                <a:srgbClr val="888888"/>
              </a:solidFill>
              <a:effectLst/>
              <a:uLnTx/>
              <a:uFillTx/>
              <a:latin typeface="Verdana"/>
              <a:ea typeface="Verdana"/>
              <a:cs typeface="Verdana"/>
              <a:sym typeface="Verdana"/>
            </a:endParaRPr>
          </a:p>
        </p:txBody>
      </p:sp>
      <p:sp>
        <p:nvSpPr>
          <p:cNvPr id="447" name="Google Shape;447;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800" b="0" i="0" u="none" strike="noStrike" kern="0" cap="none" spc="0" normalizeH="0" baseline="0" noProof="0">
                <a:ln>
                  <a:noFill/>
                </a:ln>
                <a:solidFill>
                  <a:srgbClr val="888888"/>
                </a:solidFill>
                <a:effectLst/>
                <a:uLnTx/>
                <a:uFillTx/>
                <a:latin typeface="Verdana"/>
                <a:ea typeface="Verdana"/>
                <a:cs typeface="Verdana"/>
                <a:sym typeface="Verdana"/>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38</a:t>
            </a:fld>
            <a:endParaRPr kumimoji="0" sz="1800" b="0" i="0" u="none" strike="noStrike" kern="0" cap="none" spc="0" normalizeH="0" baseline="0" noProof="0">
              <a:ln>
                <a:noFill/>
              </a:ln>
              <a:solidFill>
                <a:srgbClr val="888888"/>
              </a:solidFill>
              <a:effectLst/>
              <a:uLnTx/>
              <a:uFillTx/>
              <a:latin typeface="Verdana"/>
              <a:ea typeface="Verdana"/>
              <a:cs typeface="Verdana"/>
              <a:sym typeface="Verdana"/>
            </a:endParaRPr>
          </a:p>
        </p:txBody>
      </p:sp>
      <p:graphicFrame>
        <p:nvGraphicFramePr>
          <p:cNvPr id="2" name="Table 1">
            <a:extLst>
              <a:ext uri="{FF2B5EF4-FFF2-40B4-BE49-F238E27FC236}">
                <a16:creationId xmlns:a16="http://schemas.microsoft.com/office/drawing/2014/main" id="{052AD526-58E6-EAD8-E746-6B8AB6EE32C4}"/>
              </a:ext>
            </a:extLst>
          </p:cNvPr>
          <p:cNvGraphicFramePr>
            <a:graphicFrameLocks noGrp="1"/>
          </p:cNvGraphicFramePr>
          <p:nvPr>
            <p:extLst>
              <p:ext uri="{D42A27DB-BD31-4B8C-83A1-F6EECF244321}">
                <p14:modId xmlns:p14="http://schemas.microsoft.com/office/powerpoint/2010/main" val="3125432933"/>
              </p:ext>
            </p:extLst>
          </p:nvPr>
        </p:nvGraphicFramePr>
        <p:xfrm>
          <a:off x="9511552" y="927501"/>
          <a:ext cx="2496671" cy="4114800"/>
        </p:xfrm>
        <a:graphic>
          <a:graphicData uri="http://schemas.openxmlformats.org/drawingml/2006/table">
            <a:tbl>
              <a:tblPr firstRow="1" bandRow="1">
                <a:tableStyleId>{E6B7951E-6DD4-47BA-920C-7EBD021768FA}</a:tableStyleId>
              </a:tblPr>
              <a:tblGrid>
                <a:gridCol w="2496671">
                  <a:extLst>
                    <a:ext uri="{9D8B030D-6E8A-4147-A177-3AD203B41FA5}">
                      <a16:colId xmlns:a16="http://schemas.microsoft.com/office/drawing/2014/main" val="3419078799"/>
                    </a:ext>
                  </a:extLst>
                </a:gridCol>
              </a:tblGrid>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b="0" i="0" u="none" strike="noStrike" cap="none"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rPr>
                        <a:t>underweight</a:t>
                      </a:r>
                    </a:p>
                  </a:txBody>
                  <a:tcPr/>
                </a:tc>
                <a:extLst>
                  <a:ext uri="{0D108BD9-81ED-4DB2-BD59-A6C34878D82A}">
                    <a16:rowId xmlns:a16="http://schemas.microsoft.com/office/drawing/2014/main" val="51182763"/>
                  </a:ext>
                </a:extLst>
              </a:tr>
              <a:tr h="370840">
                <a:tc>
                  <a:txBody>
                    <a:bodyPr/>
                    <a:lstStyle/>
                    <a:p>
                      <a:r>
                        <a:rPr lang="en-US" sz="2400" b="0" i="0" u="none" strike="noStrike" cap="none"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rPr>
                        <a:t>underpaid</a:t>
                      </a:r>
                    </a:p>
                  </a:txBody>
                  <a:tcPr/>
                </a:tc>
                <a:extLst>
                  <a:ext uri="{0D108BD9-81ED-4DB2-BD59-A6C34878D82A}">
                    <a16:rowId xmlns:a16="http://schemas.microsoft.com/office/drawing/2014/main" val="1626267560"/>
                  </a:ext>
                </a:extLst>
              </a:tr>
              <a:tr h="370840">
                <a:tc>
                  <a:txBody>
                    <a:bodyPr/>
                    <a:lstStyle/>
                    <a:p>
                      <a:r>
                        <a:rPr lang="en-US" sz="2400" b="0" i="0" u="none" strike="noStrike" cap="none"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rPr>
                        <a:t>overpriced</a:t>
                      </a:r>
                    </a:p>
                  </a:txBody>
                  <a:tcPr/>
                </a:tc>
                <a:extLst>
                  <a:ext uri="{0D108BD9-81ED-4DB2-BD59-A6C34878D82A}">
                    <a16:rowId xmlns:a16="http://schemas.microsoft.com/office/drawing/2014/main" val="2558405004"/>
                  </a:ext>
                </a:extLst>
              </a:tr>
              <a:tr h="370840">
                <a:tc>
                  <a:txBody>
                    <a:bodyPr/>
                    <a:lstStyle/>
                    <a:p>
                      <a:r>
                        <a:rPr lang="en-US" sz="2400" b="0" i="0" u="none" strike="noStrike" cap="none"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rPr>
                        <a:t>overdue</a:t>
                      </a:r>
                    </a:p>
                  </a:txBody>
                  <a:tcPr/>
                </a:tc>
                <a:extLst>
                  <a:ext uri="{0D108BD9-81ED-4DB2-BD59-A6C34878D82A}">
                    <a16:rowId xmlns:a16="http://schemas.microsoft.com/office/drawing/2014/main" val="1073644482"/>
                  </a:ext>
                </a:extLst>
              </a:tr>
              <a:tr h="370840">
                <a:tc>
                  <a:txBody>
                    <a:bodyPr/>
                    <a:lstStyle/>
                    <a:p>
                      <a:r>
                        <a:rPr lang="en-US" sz="2400" b="0" i="0" u="none" strike="noStrike" cap="none"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rPr>
                        <a:t>undercooked</a:t>
                      </a:r>
                    </a:p>
                  </a:txBody>
                  <a:tcPr/>
                </a:tc>
                <a:extLst>
                  <a:ext uri="{0D108BD9-81ED-4DB2-BD59-A6C34878D82A}">
                    <a16:rowId xmlns:a16="http://schemas.microsoft.com/office/drawing/2014/main" val="659994272"/>
                  </a:ext>
                </a:extLst>
              </a:tr>
              <a:tr h="370840">
                <a:tc>
                  <a:txBody>
                    <a:bodyPr/>
                    <a:lstStyle/>
                    <a:p>
                      <a:r>
                        <a:rPr lang="en-US" sz="2400" b="0" i="0" u="none" strike="noStrike" cap="none"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rPr>
                        <a:t>overlooked</a:t>
                      </a:r>
                    </a:p>
                  </a:txBody>
                  <a:tcPr/>
                </a:tc>
                <a:extLst>
                  <a:ext uri="{0D108BD9-81ED-4DB2-BD59-A6C34878D82A}">
                    <a16:rowId xmlns:a16="http://schemas.microsoft.com/office/drawing/2014/main" val="1208687923"/>
                  </a:ext>
                </a:extLst>
              </a:tr>
              <a:tr h="370840">
                <a:tc>
                  <a:txBody>
                    <a:bodyPr/>
                    <a:lstStyle/>
                    <a:p>
                      <a:r>
                        <a:rPr lang="en-US" sz="2400" b="0" i="0" u="none" strike="noStrike" cap="none"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rPr>
                        <a:t>underground</a:t>
                      </a:r>
                    </a:p>
                  </a:txBody>
                  <a:tcPr/>
                </a:tc>
                <a:extLst>
                  <a:ext uri="{0D108BD9-81ED-4DB2-BD59-A6C34878D82A}">
                    <a16:rowId xmlns:a16="http://schemas.microsoft.com/office/drawing/2014/main" val="3431195625"/>
                  </a:ext>
                </a:extLst>
              </a:tr>
              <a:tr h="370840">
                <a:tc>
                  <a:txBody>
                    <a:bodyPr/>
                    <a:lstStyle/>
                    <a:p>
                      <a:r>
                        <a:rPr lang="en-US" sz="2400" b="0" i="0" u="none" strike="noStrike" cap="none"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rPr>
                        <a:t>overreact</a:t>
                      </a:r>
                    </a:p>
                  </a:txBody>
                  <a:tcPr/>
                </a:tc>
                <a:extLst>
                  <a:ext uri="{0D108BD9-81ED-4DB2-BD59-A6C34878D82A}">
                    <a16:rowId xmlns:a16="http://schemas.microsoft.com/office/drawing/2014/main" val="3040973872"/>
                  </a:ext>
                </a:extLst>
              </a:tr>
              <a:tr h="370840">
                <a:tc>
                  <a:txBody>
                    <a:bodyPr/>
                    <a:lstStyle/>
                    <a:p>
                      <a:r>
                        <a:rPr lang="en-US" sz="2400" b="0" i="0" u="none" strike="noStrike" cap="none"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rPr>
                        <a:t>overworked</a:t>
                      </a:r>
                    </a:p>
                  </a:txBody>
                  <a:tcPr/>
                </a:tc>
                <a:extLst>
                  <a:ext uri="{0D108BD9-81ED-4DB2-BD59-A6C34878D82A}">
                    <a16:rowId xmlns:a16="http://schemas.microsoft.com/office/drawing/2014/main" val="3773359007"/>
                  </a:ext>
                </a:extLst>
              </a:tr>
            </a:tbl>
          </a:graphicData>
        </a:graphic>
      </p:graphicFrame>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5962" y="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177" fill="hold"/>
                                        <p:tgtEl>
                                          <p:spTgt spid="3"/>
                                        </p:tgtEl>
                                      </p:cBhvr>
                                    </p:cmd>
                                  </p:childTnLst>
                                </p:cTn>
                              </p:par>
                            </p:childTnLst>
                          </p:cTn>
                        </p:par>
                      </p:childTnLst>
                    </p:cTn>
                  </p:par>
                </p:childTnLst>
              </p:cTn>
              <p:nextCondLst>
                <p:cond evt="onClick" delay="0">
                  <p:tgtEl>
                    <p:spTgt spid="3"/>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sp>
        <p:nvSpPr>
          <p:cNvPr id="625" name="Google Shape;625;p41"/>
          <p:cNvSpPr txBox="1"/>
          <p:nvPr/>
        </p:nvSpPr>
        <p:spPr>
          <a:xfrm>
            <a:off x="197223" y="98488"/>
            <a:ext cx="12710160" cy="76944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3200" b="1" i="0" u="none" strike="noStrike" cap="none" dirty="0">
                <a:solidFill>
                  <a:srgbClr val="0070C0"/>
                </a:solidFill>
                <a:latin typeface="Verdana"/>
                <a:ea typeface="Verdana"/>
                <a:cs typeface="Verdana"/>
                <a:sym typeface="Verdana"/>
              </a:rPr>
              <a:t>5A.</a:t>
            </a:r>
            <a:r>
              <a:rPr lang="en-US" sz="3200" b="1" i="0" u="none" strike="noStrike" cap="none" dirty="0">
                <a:solidFill>
                  <a:schemeClr val="dk1"/>
                </a:solidFill>
                <a:latin typeface="Verdana"/>
                <a:ea typeface="Verdana"/>
                <a:cs typeface="Verdana"/>
                <a:sym typeface="Verdana"/>
              </a:rPr>
              <a:t> Discuss the Bible story </a:t>
            </a:r>
            <a:r>
              <a:rPr lang="en-US" sz="3200" b="1" dirty="0">
                <a:solidFill>
                  <a:schemeClr val="dk1"/>
                </a:solidFill>
                <a:latin typeface="Verdana"/>
                <a:ea typeface="Verdana"/>
                <a:cs typeface="Verdana"/>
                <a:sym typeface="Verdana"/>
              </a:rPr>
              <a:t>w</a:t>
            </a:r>
            <a:r>
              <a:rPr lang="en-US" sz="3200" b="1" i="0" u="none" strike="noStrike" cap="none" dirty="0">
                <a:solidFill>
                  <a:schemeClr val="dk1"/>
                </a:solidFill>
                <a:latin typeface="Verdana"/>
                <a:ea typeface="Verdana"/>
                <a:cs typeface="Verdana"/>
                <a:sym typeface="Verdana"/>
              </a:rPr>
              <a:t>ith </a:t>
            </a:r>
            <a:r>
              <a:rPr lang="en-US" sz="3200" b="1" dirty="0">
                <a:solidFill>
                  <a:schemeClr val="dk1"/>
                </a:solidFill>
                <a:latin typeface="Verdana"/>
                <a:ea typeface="Verdana"/>
                <a:cs typeface="Verdana"/>
                <a:sym typeface="Verdana"/>
              </a:rPr>
              <a:t>y</a:t>
            </a:r>
            <a:r>
              <a:rPr lang="en-US" sz="3200" b="1" i="0" u="none" strike="noStrike" cap="none" dirty="0">
                <a:solidFill>
                  <a:schemeClr val="dk1"/>
                </a:solidFill>
                <a:latin typeface="Verdana"/>
                <a:ea typeface="Verdana"/>
                <a:cs typeface="Verdana"/>
                <a:sym typeface="Verdana"/>
              </a:rPr>
              <a:t>our </a:t>
            </a:r>
            <a:r>
              <a:rPr lang="en-US" sz="3200" b="1" dirty="0">
                <a:solidFill>
                  <a:schemeClr val="dk1"/>
                </a:solidFill>
                <a:latin typeface="Verdana"/>
                <a:ea typeface="Verdana"/>
                <a:cs typeface="Verdana"/>
                <a:sym typeface="Verdana"/>
              </a:rPr>
              <a:t>p</a:t>
            </a:r>
            <a:r>
              <a:rPr lang="en-US" sz="3200" b="1" i="0" u="none" strike="noStrike" cap="none" dirty="0">
                <a:solidFill>
                  <a:schemeClr val="dk1"/>
                </a:solidFill>
                <a:latin typeface="Verdana"/>
                <a:ea typeface="Verdana"/>
                <a:cs typeface="Verdana"/>
                <a:sym typeface="Verdana"/>
              </a:rPr>
              <a:t>artner.</a:t>
            </a:r>
            <a:endParaRPr sz="3200" b="1" i="0" u="none" strike="noStrike" cap="none" dirty="0">
              <a:solidFill>
                <a:schemeClr val="dk1"/>
              </a:solidFill>
              <a:latin typeface="Verdana"/>
              <a:ea typeface="Verdana"/>
              <a:cs typeface="Verdana"/>
              <a:sym typeface="Verdana"/>
            </a:endParaRPr>
          </a:p>
        </p:txBody>
      </p:sp>
      <p:sp>
        <p:nvSpPr>
          <p:cNvPr id="626" name="Google Shape;626;p41"/>
          <p:cNvSpPr txBox="1"/>
          <p:nvPr/>
        </p:nvSpPr>
        <p:spPr>
          <a:xfrm>
            <a:off x="328950" y="1031179"/>
            <a:ext cx="11278800" cy="5586104"/>
          </a:xfrm>
          <a:prstGeom prst="rect">
            <a:avLst/>
          </a:prstGeom>
          <a:noFill/>
          <a:ln>
            <a:noFill/>
          </a:ln>
        </p:spPr>
        <p:txBody>
          <a:bodyPr spcFirstLastPara="1" wrap="square" lIns="91425" tIns="45700" rIns="91425" bIns="45700" anchor="t" anchorCtr="0">
            <a:spAutoFit/>
          </a:bodyPr>
          <a:lstStyle/>
          <a:p>
            <a:pPr marL="342900" marR="0" lvl="0" indent="-342900" algn="l" rtl="0">
              <a:lnSpc>
                <a:spcPct val="150000"/>
              </a:lnSpc>
              <a:spcBef>
                <a:spcPts val="0"/>
              </a:spcBef>
              <a:spcAft>
                <a:spcPts val="0"/>
              </a:spcAft>
              <a:buClr>
                <a:srgbClr val="000000"/>
              </a:buClr>
              <a:buSzPts val="2800"/>
              <a:buFont typeface="Arial"/>
              <a:buAutoNum type="arabicPeriod"/>
            </a:pPr>
            <a:r>
              <a:rPr lang="en-US" sz="2800" b="0" i="0" u="none" strike="noStrike" cap="none" dirty="0">
                <a:solidFill>
                  <a:srgbClr val="000000"/>
                </a:solidFill>
                <a:latin typeface="Verdana"/>
                <a:ea typeface="Verdana"/>
                <a:cs typeface="Verdana"/>
                <a:sym typeface="Verdana"/>
              </a:rPr>
              <a:t> How do you feel about this Bible story?</a:t>
            </a:r>
            <a:endParaRPr sz="2800" b="0" i="0" u="none" strike="noStrike" cap="none" dirty="0">
              <a:solidFill>
                <a:srgbClr val="000000"/>
              </a:solidFill>
              <a:latin typeface="Verdana"/>
              <a:ea typeface="Verdana"/>
              <a:cs typeface="Verdana"/>
              <a:sym typeface="Verdana"/>
            </a:endParaRPr>
          </a:p>
          <a:p>
            <a:pPr marL="342900" marR="0" lvl="0" indent="-342900" algn="l" rtl="0">
              <a:lnSpc>
                <a:spcPct val="150000"/>
              </a:lnSpc>
              <a:spcBef>
                <a:spcPts val="0"/>
              </a:spcBef>
              <a:spcAft>
                <a:spcPts val="0"/>
              </a:spcAft>
              <a:buClr>
                <a:srgbClr val="000000"/>
              </a:buClr>
              <a:buSzPts val="2800"/>
              <a:buFont typeface="Arial"/>
              <a:buAutoNum type="arabicPeriod"/>
            </a:pPr>
            <a:r>
              <a:rPr lang="en-US" sz="2800" b="0" i="0" u="none" strike="noStrike" cap="none" dirty="0">
                <a:solidFill>
                  <a:srgbClr val="000000"/>
                </a:solidFill>
                <a:latin typeface="Verdana"/>
                <a:ea typeface="Verdana"/>
                <a:cs typeface="Verdana"/>
                <a:sym typeface="Verdana"/>
              </a:rPr>
              <a:t> Which person did you relate to in the story and why?</a:t>
            </a:r>
            <a:endParaRPr sz="1400" b="0" i="0" u="none" strike="noStrike" cap="none" dirty="0">
              <a:solidFill>
                <a:srgbClr val="000000"/>
              </a:solidFill>
              <a:latin typeface="Arial"/>
              <a:ea typeface="Arial"/>
              <a:cs typeface="Arial"/>
              <a:sym typeface="Arial"/>
            </a:endParaRPr>
          </a:p>
          <a:p>
            <a:pPr marL="342900" marR="0" lvl="0" indent="-342900" algn="l" rtl="0">
              <a:lnSpc>
                <a:spcPct val="150000"/>
              </a:lnSpc>
              <a:spcBef>
                <a:spcPts val="0"/>
              </a:spcBef>
              <a:spcAft>
                <a:spcPts val="0"/>
              </a:spcAft>
              <a:buClr>
                <a:srgbClr val="000000"/>
              </a:buClr>
              <a:buSzPts val="2800"/>
              <a:buFont typeface="Arial"/>
              <a:buAutoNum type="arabicPeriod"/>
            </a:pPr>
            <a:r>
              <a:rPr lang="en-US" sz="2800" b="0" i="0" u="none" strike="noStrike" cap="none" dirty="0">
                <a:solidFill>
                  <a:srgbClr val="000000"/>
                </a:solidFill>
                <a:latin typeface="Verdana"/>
                <a:ea typeface="Verdana"/>
                <a:cs typeface="Verdana"/>
                <a:sym typeface="Verdana"/>
              </a:rPr>
              <a:t> What was confusing about the story?</a:t>
            </a:r>
          </a:p>
          <a:p>
            <a:pPr marL="514350" lvl="0" indent="-514350">
              <a:lnSpc>
                <a:spcPct val="150000"/>
              </a:lnSpc>
              <a:buSzPts val="2800"/>
              <a:buFont typeface="Arial"/>
              <a:buAutoNum type="arabicPeriod" startAt="4"/>
            </a:pPr>
            <a:r>
              <a:rPr lang="en-US" sz="2800" dirty="0">
                <a:latin typeface="Verdana"/>
                <a:ea typeface="Verdana"/>
                <a:cs typeface="Verdana"/>
                <a:sym typeface="Verdana"/>
              </a:rPr>
              <a:t>What did you learn from the story?</a:t>
            </a:r>
          </a:p>
          <a:p>
            <a:pPr marL="514350" lvl="0" indent="-514350">
              <a:lnSpc>
                <a:spcPct val="150000"/>
              </a:lnSpc>
              <a:buSzPts val="2800"/>
              <a:buFont typeface="Arial"/>
              <a:buAutoNum type="arabicPeriod" startAt="4"/>
            </a:pPr>
            <a:r>
              <a:rPr lang="en-US" sz="2800" dirty="0">
                <a:latin typeface="Verdana"/>
                <a:ea typeface="Verdana"/>
                <a:cs typeface="Verdana"/>
                <a:sym typeface="Verdana"/>
              </a:rPr>
              <a:t>How do you think it applies to your life?</a:t>
            </a:r>
          </a:p>
          <a:p>
            <a:pPr marL="514350" lvl="0" indent="-514350">
              <a:lnSpc>
                <a:spcPct val="150000"/>
              </a:lnSpc>
              <a:buSzPts val="2800"/>
              <a:buFont typeface="Arial"/>
              <a:buAutoNum type="arabicPeriod" startAt="4"/>
            </a:pPr>
            <a:r>
              <a:rPr lang="en-US" sz="2800" dirty="0">
                <a:latin typeface="Verdana"/>
                <a:ea typeface="Verdana"/>
                <a:cs typeface="Verdana"/>
                <a:sym typeface="Verdana"/>
              </a:rPr>
              <a:t>What are two questions you have about the story?</a:t>
            </a:r>
            <a:endParaRPr lang="en-US" dirty="0"/>
          </a:p>
          <a:p>
            <a:pPr marL="342900" marR="0" lvl="0" indent="-342900" algn="l" rtl="0">
              <a:lnSpc>
                <a:spcPct val="150000"/>
              </a:lnSpc>
              <a:spcBef>
                <a:spcPts val="0"/>
              </a:spcBef>
              <a:spcAft>
                <a:spcPts val="0"/>
              </a:spcAft>
              <a:buClr>
                <a:srgbClr val="000000"/>
              </a:buClr>
              <a:buSzPts val="2800"/>
              <a:buFont typeface="Arial"/>
              <a:buAutoNum type="arabicPeriod"/>
            </a:pPr>
            <a:endParaRPr lang="en-US" sz="2800" dirty="0">
              <a:latin typeface="Verdana"/>
              <a:ea typeface="Verdana"/>
              <a:sym typeface="Verdana"/>
            </a:endParaRPr>
          </a:p>
          <a:p>
            <a:pPr marL="342900" marR="0" lvl="0" indent="-342900" algn="l" rtl="0">
              <a:lnSpc>
                <a:spcPct val="150000"/>
              </a:lnSpc>
              <a:spcBef>
                <a:spcPts val="0"/>
              </a:spcBef>
              <a:spcAft>
                <a:spcPts val="0"/>
              </a:spcAft>
              <a:buClr>
                <a:srgbClr val="000000"/>
              </a:buClr>
              <a:buSzPts val="2800"/>
              <a:buFont typeface="Arial"/>
              <a:buAutoNum type="arabicPeriod"/>
            </a:pPr>
            <a:endParaRPr sz="1400" b="0" i="0" u="none" strike="noStrike" cap="none" dirty="0">
              <a:solidFill>
                <a:srgbClr val="000000"/>
              </a:solidFill>
              <a:latin typeface="Arial"/>
              <a:ea typeface="Arial"/>
              <a:cs typeface="Arial"/>
              <a:sym typeface="Arial"/>
            </a:endParaRPr>
          </a:p>
          <a:p>
            <a:pPr marL="342900" marR="0" lvl="0" indent="-165100" algn="l" rtl="0">
              <a:lnSpc>
                <a:spcPct val="150000"/>
              </a:lnSpc>
              <a:spcBef>
                <a:spcPts val="0"/>
              </a:spcBef>
              <a:spcAft>
                <a:spcPts val="0"/>
              </a:spcAft>
              <a:buClr>
                <a:srgbClr val="000000"/>
              </a:buClr>
              <a:buSzPts val="2800"/>
              <a:buFont typeface="Arial"/>
              <a:buNone/>
            </a:pPr>
            <a:endParaRPr sz="2800" b="0" i="0" u="none" strike="noStrike" cap="none" dirty="0">
              <a:solidFill>
                <a:srgbClr val="000000"/>
              </a:solidFill>
              <a:latin typeface="Verdana"/>
              <a:ea typeface="Verdana"/>
              <a:cs typeface="Verdana"/>
              <a:sym typeface="Verdana"/>
            </a:endParaRPr>
          </a:p>
        </p:txBody>
      </p:sp>
      <p:sp>
        <p:nvSpPr>
          <p:cNvPr id="627" name="Google Shape;627;p41"/>
          <p:cNvSpPr txBox="1"/>
          <p:nvPr/>
        </p:nvSpPr>
        <p:spPr>
          <a:xfrm>
            <a:off x="760650" y="4877676"/>
            <a:ext cx="10415400" cy="1384954"/>
          </a:xfrm>
          <a:prstGeom prst="rect">
            <a:avLst/>
          </a:prstGeom>
          <a:noFill/>
          <a:ln>
            <a:noFill/>
          </a:ln>
        </p:spPr>
        <p:txBody>
          <a:bodyPr spcFirstLastPara="1" wrap="square" lIns="91425" tIns="45700" rIns="91425" bIns="45700" anchor="t" anchorCtr="0">
            <a:spAutoFit/>
          </a:bodyPr>
          <a:lstStyle/>
          <a:p>
            <a:pPr marL="0" marR="0" lvl="0" indent="457200" algn="l" rtl="0">
              <a:lnSpc>
                <a:spcPct val="150000"/>
              </a:lnSpc>
              <a:spcBef>
                <a:spcPts val="0"/>
              </a:spcBef>
              <a:spcAft>
                <a:spcPts val="0"/>
              </a:spcAft>
              <a:buClr>
                <a:srgbClr val="000000"/>
              </a:buClr>
              <a:buSzPts val="2800"/>
              <a:buFont typeface="Arial"/>
              <a:buNone/>
            </a:pPr>
            <a:r>
              <a:rPr lang="en-US" sz="2800" b="0" i="0" u="none" strike="noStrike" cap="none" dirty="0">
                <a:solidFill>
                  <a:srgbClr val="000000"/>
                </a:solidFill>
                <a:latin typeface="Verdana"/>
                <a:ea typeface="Verdana"/>
                <a:cs typeface="Verdana"/>
                <a:sym typeface="Verdana"/>
              </a:rPr>
              <a:t>A. </a:t>
            </a:r>
            <a:endParaRPr sz="1400" b="0" i="0" u="none" strike="noStrike" cap="none" dirty="0">
              <a:solidFill>
                <a:srgbClr val="000000"/>
              </a:solidFill>
              <a:latin typeface="Arial"/>
              <a:ea typeface="Arial"/>
              <a:cs typeface="Arial"/>
              <a:sym typeface="Arial"/>
            </a:endParaRPr>
          </a:p>
          <a:p>
            <a:pPr marL="0" marR="0" lvl="0" indent="457200" algn="l" rtl="0">
              <a:lnSpc>
                <a:spcPct val="150000"/>
              </a:lnSpc>
              <a:spcBef>
                <a:spcPts val="0"/>
              </a:spcBef>
              <a:spcAft>
                <a:spcPts val="0"/>
              </a:spcAft>
              <a:buClr>
                <a:srgbClr val="000000"/>
              </a:buClr>
              <a:buSzPts val="2800"/>
              <a:buFont typeface="Arial"/>
              <a:buNone/>
            </a:pPr>
            <a:r>
              <a:rPr lang="en-US" sz="2800" b="0" i="0" u="none" strike="noStrike" cap="none" dirty="0">
                <a:solidFill>
                  <a:srgbClr val="000000"/>
                </a:solidFill>
                <a:latin typeface="Verdana"/>
                <a:ea typeface="Verdana"/>
                <a:cs typeface="Verdana"/>
                <a:sym typeface="Verdana"/>
              </a:rPr>
              <a:t>B. </a:t>
            </a:r>
            <a:endParaRPr sz="2800" b="0" i="0" u="none" strike="noStrike" cap="none" dirty="0">
              <a:solidFill>
                <a:srgbClr val="000000"/>
              </a:solidFill>
              <a:latin typeface="Verdana"/>
              <a:ea typeface="Verdana"/>
              <a:cs typeface="Verdana"/>
              <a:sym typeface="Verdana"/>
            </a:endParaRPr>
          </a:p>
        </p:txBody>
      </p:sp>
      <p:sp>
        <p:nvSpPr>
          <p:cNvPr id="7" name="Google Shape;452;p21">
            <a:extLst>
              <a:ext uri="{FF2B5EF4-FFF2-40B4-BE49-F238E27FC236}">
                <a16:creationId xmlns:a16="http://schemas.microsoft.com/office/drawing/2014/main" id="{AE110E13-5362-42FF-BCB6-96CD2612F68A}"/>
              </a:ext>
            </a:extLst>
          </p:cNvPr>
          <p:cNvSpPr txBox="1">
            <a:spLocks noGrp="1"/>
          </p:cNvSpPr>
          <p:nvPr>
            <p:ph type="ftr" idx="11"/>
          </p:nvPr>
        </p:nvSpPr>
        <p:spPr>
          <a:xfrm>
            <a:off x="0" y="6353741"/>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©2020-2025 Light of the World Learning</a:t>
            </a:r>
            <a:endParaRPr dirty="0"/>
          </a:p>
        </p:txBody>
      </p:sp>
      <p:sp>
        <p:nvSpPr>
          <p:cNvPr id="8" name="Google Shape;453;p21">
            <a:extLst>
              <a:ext uri="{FF2B5EF4-FFF2-40B4-BE49-F238E27FC236}">
                <a16:creationId xmlns:a16="http://schemas.microsoft.com/office/drawing/2014/main" id="{13AB3B50-6E75-497A-8A3D-9FAB85DEEB15}"/>
              </a:ext>
            </a:extLst>
          </p:cNvPr>
          <p:cNvSpPr txBox="1">
            <a:spLocks noGrp="1"/>
          </p:cNvSpPr>
          <p:nvPr>
            <p:ph type="sldNum" idx="12"/>
          </p:nvPr>
        </p:nvSpPr>
        <p:spPr>
          <a:xfrm>
            <a:off x="8582025" y="6465797"/>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800"/>
              <a:t>39</a:t>
            </a:fld>
            <a:endParaRPr sz="1800"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3095"/>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63"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g25b6db23ea4_0_0"/>
          <p:cNvSpPr txBox="1">
            <a:spLocks noGrp="1"/>
          </p:cNvSpPr>
          <p:nvPr>
            <p:ph type="sldNum" idx="12"/>
          </p:nvPr>
        </p:nvSpPr>
        <p:spPr>
          <a:xfrm>
            <a:off x="8626642" y="649290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sz="1800"/>
              <a:t>4</a:t>
            </a:fld>
            <a:endParaRPr sz="1800" dirty="0"/>
          </a:p>
        </p:txBody>
      </p:sp>
      <p:sp>
        <p:nvSpPr>
          <p:cNvPr id="248" name="Google Shape;248;g25b6db23ea4_0_0"/>
          <p:cNvSpPr txBox="1"/>
          <p:nvPr/>
        </p:nvSpPr>
        <p:spPr>
          <a:xfrm>
            <a:off x="9580325" y="289650"/>
            <a:ext cx="1979100" cy="1012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Verdana"/>
              <a:ea typeface="Verdana"/>
              <a:cs typeface="Verdana"/>
              <a:sym typeface="Verdana"/>
            </a:endParaRPr>
          </a:p>
        </p:txBody>
      </p:sp>
      <p:pic>
        <p:nvPicPr>
          <p:cNvPr id="249" name="Google Shape;249;g25b6db23ea4_0_0"/>
          <p:cNvPicPr preferRelativeResize="0"/>
          <p:nvPr/>
        </p:nvPicPr>
        <p:blipFill rotWithShape="1">
          <a:blip r:embed="rId5">
            <a:alphaModFix/>
          </a:blip>
          <a:srcRect/>
          <a:stretch/>
        </p:blipFill>
        <p:spPr>
          <a:xfrm>
            <a:off x="3864142" y="3429000"/>
            <a:ext cx="4511842" cy="2963377"/>
          </a:xfrm>
          <a:prstGeom prst="rect">
            <a:avLst/>
          </a:prstGeom>
          <a:noFill/>
          <a:ln>
            <a:noFill/>
          </a:ln>
        </p:spPr>
      </p:pic>
      <p:sp>
        <p:nvSpPr>
          <p:cNvPr id="250" name="Google Shape;250;g25b6db23ea4_0_0"/>
          <p:cNvSpPr txBox="1"/>
          <p:nvPr/>
        </p:nvSpPr>
        <p:spPr>
          <a:xfrm>
            <a:off x="224589" y="0"/>
            <a:ext cx="11790948" cy="3843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US" sz="2400" dirty="0">
                <a:solidFill>
                  <a:schemeClr val="dk1"/>
                </a:solidFill>
                <a:latin typeface="Verdana"/>
                <a:ea typeface="Verdana"/>
                <a:cs typeface="Verdana"/>
                <a:sym typeface="Verdana"/>
              </a:rPr>
              <a:t>It is very safe to save money at the bank. </a:t>
            </a:r>
            <a:r>
              <a:rPr lang="en-US" sz="2400" dirty="0" smtClean="0">
                <a:solidFill>
                  <a:schemeClr val="dk1"/>
                </a:solidFill>
                <a:latin typeface="Verdana"/>
                <a:ea typeface="Verdana"/>
                <a:cs typeface="Verdana"/>
                <a:sym typeface="Verdana"/>
              </a:rPr>
              <a:t>If you </a:t>
            </a:r>
            <a:r>
              <a:rPr lang="en-US" sz="2400" b="1" dirty="0" smtClean="0">
                <a:solidFill>
                  <a:schemeClr val="dk1"/>
                </a:solidFill>
                <a:latin typeface="Verdana"/>
                <a:ea typeface="Verdana"/>
                <a:cs typeface="Verdana"/>
                <a:sym typeface="Verdana"/>
              </a:rPr>
              <a:t>deposit </a:t>
            </a:r>
            <a:r>
              <a:rPr lang="en-US" sz="2400" dirty="0" smtClean="0">
                <a:solidFill>
                  <a:schemeClr val="dk1"/>
                </a:solidFill>
                <a:latin typeface="Verdana"/>
                <a:ea typeface="Verdana"/>
                <a:cs typeface="Verdana"/>
                <a:sym typeface="Verdana"/>
              </a:rPr>
              <a:t>cash at a bank, your </a:t>
            </a:r>
            <a:r>
              <a:rPr lang="en-US" sz="2400" dirty="0">
                <a:solidFill>
                  <a:schemeClr val="dk1"/>
                </a:solidFill>
                <a:latin typeface="Verdana"/>
                <a:ea typeface="Verdana"/>
                <a:cs typeface="Verdana"/>
                <a:sym typeface="Verdana"/>
              </a:rPr>
              <a:t>money </a:t>
            </a:r>
            <a:r>
              <a:rPr lang="en-US" sz="2400" dirty="0" smtClean="0">
                <a:solidFill>
                  <a:schemeClr val="dk1"/>
                </a:solidFill>
                <a:latin typeface="Verdana"/>
                <a:ea typeface="Verdana"/>
                <a:cs typeface="Verdana"/>
                <a:sym typeface="Verdana"/>
              </a:rPr>
              <a:t>may be locked up in </a:t>
            </a:r>
            <a:r>
              <a:rPr lang="en-US" sz="2400" dirty="0">
                <a:solidFill>
                  <a:schemeClr val="dk1"/>
                </a:solidFill>
                <a:latin typeface="Verdana"/>
                <a:ea typeface="Verdana"/>
                <a:cs typeface="Verdana"/>
                <a:sym typeface="Verdana"/>
              </a:rPr>
              <a:t>a</a:t>
            </a:r>
            <a:r>
              <a:rPr lang="en-US" sz="2400" b="1" dirty="0">
                <a:solidFill>
                  <a:schemeClr val="dk1"/>
                </a:solidFill>
                <a:latin typeface="Verdana"/>
                <a:ea typeface="Verdana"/>
                <a:cs typeface="Verdana"/>
                <a:sym typeface="Verdana"/>
              </a:rPr>
              <a:t> safe.</a:t>
            </a:r>
            <a:r>
              <a:rPr lang="en-US" sz="2400" dirty="0">
                <a:solidFill>
                  <a:schemeClr val="dk1"/>
                </a:solidFill>
                <a:latin typeface="Verdana"/>
                <a:ea typeface="Verdana"/>
                <a:cs typeface="Verdana"/>
                <a:sym typeface="Verdana"/>
              </a:rPr>
              <a:t> Also, the </a:t>
            </a:r>
            <a:r>
              <a:rPr lang="en-US" sz="2400" b="1" dirty="0">
                <a:solidFill>
                  <a:schemeClr val="dk1"/>
                </a:solidFill>
                <a:latin typeface="Verdana"/>
                <a:ea typeface="Verdana"/>
                <a:cs typeface="Verdana"/>
                <a:sym typeface="Verdana"/>
              </a:rPr>
              <a:t>security </a:t>
            </a:r>
            <a:r>
              <a:rPr lang="en-US" sz="2400" dirty="0">
                <a:solidFill>
                  <a:schemeClr val="dk1"/>
                </a:solidFill>
                <a:latin typeface="Verdana"/>
                <a:ea typeface="Verdana"/>
                <a:cs typeface="Verdana"/>
                <a:sym typeface="Verdana"/>
              </a:rPr>
              <a:t>guard makes sure that robbers do not go in to steal. You may </a:t>
            </a:r>
            <a:r>
              <a:rPr lang="en-US" sz="2400" b="1" dirty="0">
                <a:solidFill>
                  <a:schemeClr val="dk1"/>
                </a:solidFill>
                <a:latin typeface="Verdana"/>
                <a:ea typeface="Verdana"/>
                <a:cs typeface="Verdana"/>
                <a:sym typeface="Verdana"/>
              </a:rPr>
              <a:t>withdraw</a:t>
            </a:r>
            <a:r>
              <a:rPr lang="en-US" sz="2400" dirty="0">
                <a:solidFill>
                  <a:schemeClr val="dk1"/>
                </a:solidFill>
                <a:latin typeface="Verdana"/>
                <a:ea typeface="Verdana"/>
                <a:cs typeface="Verdana"/>
                <a:sym typeface="Verdana"/>
              </a:rPr>
              <a:t> this money at any time either from the </a:t>
            </a:r>
            <a:r>
              <a:rPr lang="en-US" sz="2400" b="1" dirty="0">
                <a:solidFill>
                  <a:schemeClr val="dk1"/>
                </a:solidFill>
                <a:latin typeface="Verdana"/>
                <a:ea typeface="Verdana"/>
                <a:cs typeface="Verdana"/>
                <a:sym typeface="Verdana"/>
              </a:rPr>
              <a:t>teller </a:t>
            </a:r>
            <a:r>
              <a:rPr lang="en-US" sz="2400" dirty="0">
                <a:solidFill>
                  <a:schemeClr val="dk1"/>
                </a:solidFill>
                <a:latin typeface="Verdana"/>
                <a:ea typeface="Verdana"/>
                <a:cs typeface="Verdana"/>
                <a:sym typeface="Verdana"/>
              </a:rPr>
              <a:t>in the bank or from the </a:t>
            </a:r>
            <a:r>
              <a:rPr lang="en-US" sz="2400" b="1" dirty="0">
                <a:solidFill>
                  <a:schemeClr val="dk1"/>
                </a:solidFill>
                <a:latin typeface="Verdana"/>
                <a:ea typeface="Verdana"/>
                <a:cs typeface="Verdana"/>
                <a:sym typeface="Verdana"/>
              </a:rPr>
              <a:t>ATM</a:t>
            </a:r>
            <a:r>
              <a:rPr lang="en-US" sz="2400" dirty="0">
                <a:solidFill>
                  <a:schemeClr val="dk1"/>
                </a:solidFill>
                <a:latin typeface="Verdana"/>
                <a:ea typeface="Verdana"/>
                <a:cs typeface="Verdana"/>
                <a:sym typeface="Verdana"/>
              </a:rPr>
              <a:t> outside. You may also go to the teller to </a:t>
            </a:r>
            <a:r>
              <a:rPr lang="en-US" sz="2400" b="1" dirty="0">
                <a:solidFill>
                  <a:schemeClr val="dk1"/>
                </a:solidFill>
                <a:latin typeface="Verdana"/>
                <a:ea typeface="Verdana"/>
                <a:cs typeface="Verdana"/>
                <a:sym typeface="Verdana"/>
              </a:rPr>
              <a:t>exchange bills </a:t>
            </a:r>
            <a:r>
              <a:rPr lang="en-US" sz="2400" dirty="0">
                <a:solidFill>
                  <a:schemeClr val="dk1"/>
                </a:solidFill>
                <a:latin typeface="Verdana"/>
                <a:ea typeface="Verdana"/>
                <a:cs typeface="Verdana"/>
                <a:sym typeface="Verdana"/>
              </a:rPr>
              <a:t>for </a:t>
            </a:r>
            <a:r>
              <a:rPr lang="en-US" sz="2400" b="1" dirty="0">
                <a:solidFill>
                  <a:schemeClr val="dk1"/>
                </a:solidFill>
                <a:latin typeface="Verdana"/>
                <a:ea typeface="Verdana"/>
                <a:cs typeface="Verdana"/>
                <a:sym typeface="Verdana"/>
              </a:rPr>
              <a:t>change</a:t>
            </a:r>
            <a:r>
              <a:rPr lang="en-US" sz="2400" dirty="0">
                <a:solidFill>
                  <a:schemeClr val="dk1"/>
                </a:solidFill>
                <a:latin typeface="Verdana"/>
                <a:ea typeface="Verdana"/>
                <a:cs typeface="Verdana"/>
                <a:sym typeface="Verdana"/>
              </a:rPr>
              <a:t>. When you save with the bank you can </a:t>
            </a:r>
            <a:r>
              <a:rPr lang="en-US" sz="2400" b="1" dirty="0">
                <a:solidFill>
                  <a:schemeClr val="dk1"/>
                </a:solidFill>
                <a:latin typeface="Verdana"/>
                <a:ea typeface="Verdana"/>
                <a:cs typeface="Verdana"/>
                <a:sym typeface="Verdana"/>
              </a:rPr>
              <a:t>borrow</a:t>
            </a:r>
            <a:r>
              <a:rPr lang="en-US" sz="2400" dirty="0">
                <a:solidFill>
                  <a:schemeClr val="dk1"/>
                </a:solidFill>
                <a:latin typeface="Verdana"/>
                <a:ea typeface="Verdana"/>
                <a:cs typeface="Verdana"/>
                <a:sym typeface="Verdana"/>
              </a:rPr>
              <a:t> money from the bank when in need. The money they </a:t>
            </a:r>
            <a:r>
              <a:rPr lang="en-US" sz="2400" b="1" dirty="0">
                <a:solidFill>
                  <a:schemeClr val="dk1"/>
                </a:solidFill>
                <a:latin typeface="Verdana"/>
                <a:ea typeface="Verdana"/>
                <a:cs typeface="Verdana"/>
                <a:sym typeface="Verdana"/>
              </a:rPr>
              <a:t>lend </a:t>
            </a:r>
            <a:r>
              <a:rPr lang="en-US" sz="2400" dirty="0">
                <a:solidFill>
                  <a:schemeClr val="dk1"/>
                </a:solidFill>
                <a:latin typeface="Verdana"/>
                <a:ea typeface="Verdana"/>
                <a:cs typeface="Verdana"/>
                <a:sym typeface="Verdana"/>
              </a:rPr>
              <a:t>you is only a </a:t>
            </a:r>
            <a:r>
              <a:rPr lang="en-US" sz="2400" b="1" dirty="0">
                <a:solidFill>
                  <a:schemeClr val="dk1"/>
                </a:solidFill>
                <a:latin typeface="Verdana"/>
                <a:ea typeface="Verdana"/>
                <a:cs typeface="Verdana"/>
                <a:sym typeface="Verdana"/>
              </a:rPr>
              <a:t>loan</a:t>
            </a:r>
            <a:r>
              <a:rPr lang="en-US" sz="2400" dirty="0">
                <a:solidFill>
                  <a:schemeClr val="dk1"/>
                </a:solidFill>
                <a:latin typeface="Verdana"/>
                <a:ea typeface="Verdana"/>
                <a:cs typeface="Verdana"/>
                <a:sym typeface="Verdana"/>
              </a:rPr>
              <a:t> and must be paid back quickly to avoid paying too much interest.</a:t>
            </a:r>
            <a:endParaRPr sz="2400" dirty="0">
              <a:solidFill>
                <a:schemeClr val="dk1"/>
              </a:solidFill>
              <a:latin typeface="Verdana"/>
              <a:ea typeface="Verdana"/>
              <a:cs typeface="Verdana"/>
              <a:sym typeface="Verdana"/>
            </a:endParaRPr>
          </a:p>
          <a:p>
            <a:pPr marL="0" lvl="0" indent="0" algn="l" rtl="0">
              <a:spcBef>
                <a:spcPts val="1200"/>
              </a:spcBef>
              <a:spcAft>
                <a:spcPts val="0"/>
              </a:spcAft>
              <a:buNone/>
            </a:pPr>
            <a:endParaRPr dirty="0">
              <a:latin typeface="Verdana"/>
              <a:ea typeface="Verdana"/>
              <a:cs typeface="Verdana"/>
              <a:sym typeface="Verdana"/>
            </a:endParaRPr>
          </a:p>
        </p:txBody>
      </p:sp>
      <p:sp>
        <p:nvSpPr>
          <p:cNvPr id="6" name="Google Shape;258;p3">
            <a:extLst>
              <a:ext uri="{FF2B5EF4-FFF2-40B4-BE49-F238E27FC236}">
                <a16:creationId xmlns:a16="http://schemas.microsoft.com/office/drawing/2014/main" id="{99805902-8148-47DD-9FD2-AC4FFEC51EEE}"/>
              </a:ext>
            </a:extLst>
          </p:cNvPr>
          <p:cNvSpPr txBox="1">
            <a:spLocks noGrp="1"/>
          </p:cNvSpPr>
          <p:nvPr>
            <p:ph type="ftr" idx="11"/>
          </p:nvPr>
        </p:nvSpPr>
        <p:spPr>
          <a:xfrm>
            <a:off x="0" y="6492875"/>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©2020-2025  Light of the World Learning</a:t>
            </a:r>
            <a:endParaRPr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149" y="37214"/>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907"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634" name="Google Shape;634;p42"/>
          <p:cNvSpPr txBox="1"/>
          <p:nvPr/>
        </p:nvSpPr>
        <p:spPr>
          <a:xfrm>
            <a:off x="279400" y="151350"/>
            <a:ext cx="11733900" cy="769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3200" b="1" i="0" u="none" strike="noStrike" cap="none" dirty="0">
                <a:solidFill>
                  <a:schemeClr val="accent5"/>
                </a:solidFill>
                <a:latin typeface="Verdana"/>
                <a:ea typeface="Verdana"/>
                <a:cs typeface="Verdana"/>
                <a:sym typeface="Verdana"/>
              </a:rPr>
              <a:t>5B. </a:t>
            </a:r>
            <a:r>
              <a:rPr lang="en-US" sz="3200" b="1" i="0" u="none" strike="noStrike" cap="none" dirty="0">
                <a:solidFill>
                  <a:schemeClr val="dk1"/>
                </a:solidFill>
                <a:latin typeface="Verdana"/>
                <a:ea typeface="Verdana"/>
                <a:cs typeface="Verdana"/>
                <a:sym typeface="Verdana"/>
              </a:rPr>
              <a:t>Summarize the Bible lesson </a:t>
            </a:r>
            <a:r>
              <a:rPr lang="en-US" sz="3200" b="1" dirty="0">
                <a:solidFill>
                  <a:schemeClr val="dk1"/>
                </a:solidFill>
                <a:latin typeface="Verdana"/>
                <a:ea typeface="Verdana"/>
                <a:cs typeface="Verdana"/>
                <a:sym typeface="Verdana"/>
              </a:rPr>
              <a:t>u</a:t>
            </a:r>
            <a:r>
              <a:rPr lang="en-US" sz="3200" b="1" i="0" u="none" strike="noStrike" cap="none" dirty="0">
                <a:solidFill>
                  <a:schemeClr val="dk1"/>
                </a:solidFill>
                <a:latin typeface="Verdana"/>
                <a:ea typeface="Verdana"/>
                <a:cs typeface="Verdana"/>
                <a:sym typeface="Verdana"/>
              </a:rPr>
              <a:t>sing </a:t>
            </a:r>
            <a:r>
              <a:rPr lang="en-US" sz="3200" b="1" dirty="0">
                <a:solidFill>
                  <a:schemeClr val="dk1"/>
                </a:solidFill>
                <a:latin typeface="Verdana"/>
                <a:ea typeface="Verdana"/>
                <a:cs typeface="Verdana"/>
                <a:sym typeface="Verdana"/>
              </a:rPr>
              <a:t>y</a:t>
            </a:r>
            <a:r>
              <a:rPr lang="en-US" sz="3200" b="1" i="0" u="none" strike="noStrike" cap="none" dirty="0">
                <a:solidFill>
                  <a:schemeClr val="dk1"/>
                </a:solidFill>
                <a:latin typeface="Verdana"/>
                <a:ea typeface="Verdana"/>
                <a:cs typeface="Verdana"/>
                <a:sym typeface="Verdana"/>
              </a:rPr>
              <a:t>our </a:t>
            </a:r>
            <a:r>
              <a:rPr lang="en-US" sz="3200" b="1" dirty="0">
                <a:solidFill>
                  <a:schemeClr val="dk1"/>
                </a:solidFill>
                <a:latin typeface="Verdana"/>
                <a:ea typeface="Verdana"/>
                <a:cs typeface="Verdana"/>
                <a:sym typeface="Verdana"/>
              </a:rPr>
              <a:t>o</a:t>
            </a:r>
            <a:r>
              <a:rPr lang="en-US" sz="3200" b="1" i="0" u="none" strike="noStrike" cap="none" dirty="0">
                <a:solidFill>
                  <a:schemeClr val="dk1"/>
                </a:solidFill>
                <a:latin typeface="Verdana"/>
                <a:ea typeface="Verdana"/>
                <a:cs typeface="Verdana"/>
                <a:sym typeface="Verdana"/>
              </a:rPr>
              <a:t>wn</a:t>
            </a:r>
            <a:endParaRPr sz="3200" b="1" i="0" u="none" strike="noStrike" cap="none" dirty="0">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4400"/>
              <a:buFont typeface="Arial"/>
              <a:buNone/>
            </a:pPr>
            <a:r>
              <a:rPr lang="en-US" sz="3200" b="1" i="0" u="none" strike="noStrike" cap="none" dirty="0">
                <a:solidFill>
                  <a:schemeClr val="dk1"/>
                </a:solidFill>
                <a:latin typeface="Verdana"/>
                <a:ea typeface="Verdana"/>
                <a:cs typeface="Verdana"/>
                <a:sym typeface="Verdana"/>
              </a:rPr>
              <a:t>  words</a:t>
            </a:r>
            <a:r>
              <a:rPr lang="en-US" sz="3200" b="1" i="0" u="none" strike="noStrike" cap="none" dirty="0">
                <a:solidFill>
                  <a:srgbClr val="000000"/>
                </a:solidFill>
                <a:latin typeface="Verdana"/>
                <a:ea typeface="Verdana"/>
                <a:cs typeface="Verdana"/>
                <a:sym typeface="Verdana"/>
              </a:rPr>
              <a:t>.</a:t>
            </a:r>
            <a:endParaRPr sz="3200" b="1" i="0" u="none" strike="noStrike" cap="none" dirty="0">
              <a:solidFill>
                <a:srgbClr val="000000"/>
              </a:solidFill>
            </a:endParaRPr>
          </a:p>
          <a:p>
            <a:pPr marL="0" marR="0" lvl="0" indent="0" algn="l" rtl="0">
              <a:lnSpc>
                <a:spcPct val="100000"/>
              </a:lnSpc>
              <a:spcBef>
                <a:spcPts val="0"/>
              </a:spcBef>
              <a:spcAft>
                <a:spcPts val="0"/>
              </a:spcAft>
              <a:buClr>
                <a:srgbClr val="000000"/>
              </a:buClr>
              <a:buSzPts val="4400"/>
              <a:buFont typeface="Arial"/>
              <a:buNone/>
            </a:pPr>
            <a:r>
              <a:rPr lang="en-US" sz="4400" b="0" i="0" u="none" strike="noStrike" cap="none" dirty="0">
                <a:solidFill>
                  <a:srgbClr val="000000"/>
                </a:solidFill>
                <a:latin typeface="Verdana"/>
                <a:ea typeface="Verdana"/>
                <a:cs typeface="Verdana"/>
                <a:sym typeface="Verdana"/>
              </a:rPr>
              <a:t> </a:t>
            </a:r>
            <a:endParaRPr sz="4400" b="0" i="0" u="none" strike="noStrike" cap="none" dirty="0">
              <a:solidFill>
                <a:srgbClr val="000000"/>
              </a:solidFill>
              <a:latin typeface="Verdana"/>
              <a:ea typeface="Verdana"/>
              <a:cs typeface="Verdana"/>
              <a:sym typeface="Verdana"/>
            </a:endParaRPr>
          </a:p>
        </p:txBody>
      </p:sp>
      <p:sp>
        <p:nvSpPr>
          <p:cNvPr id="635" name="Google Shape;635;p42"/>
          <p:cNvSpPr/>
          <p:nvPr/>
        </p:nvSpPr>
        <p:spPr>
          <a:xfrm>
            <a:off x="279400" y="1160156"/>
            <a:ext cx="11368200" cy="5016300"/>
          </a:xfrm>
          <a:prstGeom prst="rect">
            <a:avLst/>
          </a:prstGeom>
          <a:noFill/>
          <a:ln>
            <a:noFill/>
          </a:ln>
        </p:spPr>
        <p:txBody>
          <a:bodyPr spcFirstLastPara="1" wrap="square" lIns="91425" tIns="45700" rIns="91425" bIns="45700" anchor="t" anchorCtr="0">
            <a:noAutofit/>
          </a:bodyPr>
          <a:lstStyle/>
          <a:p>
            <a:pPr marL="0" marR="0" lvl="0" indent="0" algn="l" rtl="0">
              <a:lnSpc>
                <a:spcPct val="200000"/>
              </a:lnSpc>
              <a:spcBef>
                <a:spcPts val="0"/>
              </a:spcBef>
              <a:spcAft>
                <a:spcPts val="0"/>
              </a:spcAft>
              <a:buClr>
                <a:srgbClr val="000000"/>
              </a:buClr>
              <a:buSzPts val="2800"/>
              <a:buFont typeface="Arial"/>
              <a:buNone/>
            </a:pPr>
            <a:r>
              <a:rPr lang="en-US" sz="2800" b="0" i="0" u="none" strike="noStrike" cap="none" dirty="0">
                <a:solidFill>
                  <a:schemeClr val="dk1"/>
                </a:solidFill>
                <a:latin typeface="Verdana"/>
                <a:ea typeface="Verdana"/>
                <a:cs typeface="Verdana"/>
                <a:sym typeface="Verdana"/>
              </a:rPr>
              <a:t>Jesus </a:t>
            </a:r>
            <a:r>
              <a:rPr lang="en-US" sz="2800" b="0" i="0" u="sng" strike="noStrike" cap="none" dirty="0">
                <a:solidFill>
                  <a:srgbClr val="3C6B9A"/>
                </a:solidFill>
                <a:latin typeface="Verdana"/>
                <a:ea typeface="Verdana"/>
                <a:cs typeface="Verdana"/>
                <a:sym typeface="Verdana"/>
              </a:rPr>
              <a:t>was kille</a:t>
            </a:r>
            <a:r>
              <a:rPr lang="en-US" sz="2800" u="sng" dirty="0">
                <a:solidFill>
                  <a:srgbClr val="3C6B9A"/>
                </a:solidFill>
                <a:latin typeface="Verdana"/>
                <a:ea typeface="Verdana"/>
                <a:cs typeface="Verdana"/>
                <a:sym typeface="Verdana"/>
              </a:rPr>
              <a:t>d on a cross</a:t>
            </a:r>
            <a:r>
              <a:rPr lang="en-US" sz="2800" b="0" i="0" u="none" strike="noStrike" cap="none" dirty="0">
                <a:solidFill>
                  <a:schemeClr val="dk1"/>
                </a:solidFill>
                <a:latin typeface="Verdana"/>
                <a:ea typeface="Verdana"/>
                <a:cs typeface="Verdana"/>
                <a:sym typeface="Verdana"/>
              </a:rPr>
              <a:t>.</a:t>
            </a:r>
            <a:endParaRPr sz="1400" b="0" i="0" u="none" strike="noStrike" cap="none" dirty="0">
              <a:solidFill>
                <a:srgbClr val="000000"/>
              </a:solidFill>
              <a:latin typeface="Arial"/>
              <a:ea typeface="Arial"/>
              <a:cs typeface="Arial"/>
              <a:sym typeface="Arial"/>
            </a:endParaRPr>
          </a:p>
          <a:p>
            <a:pPr marL="0" marR="0" lvl="0" indent="0" algn="l" rtl="0">
              <a:lnSpc>
                <a:spcPct val="200000"/>
              </a:lnSpc>
              <a:spcBef>
                <a:spcPts val="0"/>
              </a:spcBef>
              <a:spcAft>
                <a:spcPts val="0"/>
              </a:spcAft>
              <a:buClr>
                <a:srgbClr val="000000"/>
              </a:buClr>
              <a:buSzPts val="2800"/>
              <a:buFont typeface="Arial"/>
              <a:buNone/>
            </a:pPr>
            <a:r>
              <a:rPr lang="en-US" sz="2800" b="0" i="0" u="none" strike="noStrike" cap="none" dirty="0">
                <a:solidFill>
                  <a:schemeClr val="dk1"/>
                </a:solidFill>
                <a:latin typeface="Verdana"/>
                <a:ea typeface="Verdana"/>
                <a:cs typeface="Verdana"/>
                <a:sym typeface="Verdana"/>
              </a:rPr>
              <a:t>Peter __________________________________________</a:t>
            </a:r>
            <a:endParaRPr sz="1400" b="0" i="0" u="none" strike="noStrike" cap="none" dirty="0">
              <a:solidFill>
                <a:srgbClr val="000000"/>
              </a:solidFill>
              <a:latin typeface="Arial"/>
              <a:ea typeface="Arial"/>
              <a:cs typeface="Arial"/>
              <a:sym typeface="Arial"/>
            </a:endParaRPr>
          </a:p>
          <a:p>
            <a:pPr marL="0" marR="0" lvl="0" indent="0" algn="l" rtl="0">
              <a:lnSpc>
                <a:spcPct val="200000"/>
              </a:lnSpc>
              <a:spcBef>
                <a:spcPts val="0"/>
              </a:spcBef>
              <a:spcAft>
                <a:spcPts val="0"/>
              </a:spcAft>
              <a:buClr>
                <a:srgbClr val="000000"/>
              </a:buClr>
              <a:buSzPts val="2800"/>
              <a:buFont typeface="Arial"/>
              <a:buNone/>
            </a:pPr>
            <a:r>
              <a:rPr lang="en-US" sz="2800" b="0" i="0" u="none" strike="noStrike" cap="none" dirty="0">
                <a:solidFill>
                  <a:schemeClr val="dk1"/>
                </a:solidFill>
                <a:latin typeface="Verdana"/>
                <a:ea typeface="Verdana"/>
                <a:cs typeface="Verdana"/>
                <a:sym typeface="Verdana"/>
              </a:rPr>
              <a:t>Pilate _____________________________________</a:t>
            </a:r>
            <a:endParaRPr sz="1400" b="0" i="0" u="none" strike="noStrike" cap="none" dirty="0">
              <a:solidFill>
                <a:srgbClr val="000000"/>
              </a:solidFill>
              <a:latin typeface="Arial"/>
              <a:ea typeface="Arial"/>
              <a:cs typeface="Arial"/>
              <a:sym typeface="Arial"/>
            </a:endParaRPr>
          </a:p>
          <a:p>
            <a:pPr marL="0" marR="0" lvl="0" indent="0" algn="l" rtl="0">
              <a:lnSpc>
                <a:spcPct val="200000"/>
              </a:lnSpc>
              <a:spcBef>
                <a:spcPts val="0"/>
              </a:spcBef>
              <a:spcAft>
                <a:spcPts val="0"/>
              </a:spcAft>
              <a:buClr>
                <a:srgbClr val="000000"/>
              </a:buClr>
              <a:buSzPts val="2800"/>
              <a:buFont typeface="Arial"/>
              <a:buNone/>
            </a:pPr>
            <a:r>
              <a:rPr lang="en-US" sz="2800" dirty="0">
                <a:solidFill>
                  <a:schemeClr val="dk1"/>
                </a:solidFill>
                <a:latin typeface="Verdana"/>
                <a:ea typeface="Verdana"/>
                <a:cs typeface="Verdana"/>
                <a:sym typeface="Verdana"/>
              </a:rPr>
              <a:t>Judas </a:t>
            </a:r>
            <a:r>
              <a:rPr lang="en-US" sz="2800" b="0" i="0" u="none" strike="noStrike" cap="none" dirty="0">
                <a:solidFill>
                  <a:schemeClr val="dk1"/>
                </a:solidFill>
                <a:latin typeface="Verdana"/>
                <a:ea typeface="Verdana"/>
                <a:cs typeface="Verdana"/>
                <a:sym typeface="Verdana"/>
              </a:rPr>
              <a:t>_______________________________________ </a:t>
            </a:r>
          </a:p>
          <a:p>
            <a:pPr marL="0" marR="0" lvl="0" indent="0" algn="l" rtl="0">
              <a:lnSpc>
                <a:spcPct val="200000"/>
              </a:lnSpc>
              <a:spcBef>
                <a:spcPts val="0"/>
              </a:spcBef>
              <a:spcAft>
                <a:spcPts val="0"/>
              </a:spcAft>
              <a:buClr>
                <a:srgbClr val="000000"/>
              </a:buClr>
              <a:buSzPts val="2800"/>
              <a:buFont typeface="Arial"/>
              <a:buNone/>
            </a:pPr>
            <a:r>
              <a:rPr lang="en-US" sz="2800" b="0" i="0" u="none" strike="noStrike" cap="none" dirty="0">
                <a:solidFill>
                  <a:schemeClr val="dk1"/>
                </a:solidFill>
                <a:latin typeface="Verdana"/>
                <a:ea typeface="Verdana"/>
                <a:cs typeface="Verdana"/>
                <a:sym typeface="Verdana"/>
              </a:rPr>
              <a:t>The soldiers  </a:t>
            </a:r>
            <a:r>
              <a:rPr lang="en-US" sz="2800" b="0" i="0" strike="noStrike" cap="none" dirty="0">
                <a:solidFill>
                  <a:schemeClr val="dk1"/>
                </a:solidFill>
                <a:latin typeface="Verdana"/>
                <a:ea typeface="Verdana"/>
                <a:cs typeface="Verdana"/>
                <a:sym typeface="Verdana"/>
              </a:rPr>
              <a:t>____________________________________</a:t>
            </a:r>
          </a:p>
          <a:p>
            <a:pPr>
              <a:lnSpc>
                <a:spcPct val="200000"/>
              </a:lnSpc>
              <a:buSzPts val="2800"/>
            </a:pPr>
            <a:r>
              <a:rPr lang="en-US" sz="2800" b="0" i="0" u="none" strike="noStrike" cap="none" dirty="0">
                <a:solidFill>
                  <a:schemeClr val="dk1"/>
                </a:solidFill>
                <a:latin typeface="Verdana"/>
                <a:ea typeface="Verdana"/>
                <a:cs typeface="Verdana"/>
                <a:sym typeface="Verdana"/>
              </a:rPr>
              <a:t>Joseph and Nicodemus______________________________</a:t>
            </a:r>
            <a:endParaRPr lang="en-US" sz="1400" b="0" i="0" u="none" strike="noStrike" cap="none" dirty="0">
              <a:solidFill>
                <a:srgbClr val="000000"/>
              </a:solidFill>
              <a:latin typeface="Arial"/>
              <a:ea typeface="Arial"/>
              <a:cs typeface="Arial"/>
              <a:sym typeface="Arial"/>
            </a:endParaRPr>
          </a:p>
          <a:p>
            <a:pPr marL="0" marR="0" lvl="0" indent="0" algn="l" rtl="0">
              <a:lnSpc>
                <a:spcPct val="200000"/>
              </a:lnSpc>
              <a:spcBef>
                <a:spcPts val="0"/>
              </a:spcBef>
              <a:spcAft>
                <a:spcPts val="0"/>
              </a:spcAft>
              <a:buClr>
                <a:srgbClr val="000000"/>
              </a:buClr>
              <a:buSzPts val="2800"/>
              <a:buFont typeface="Arial"/>
              <a:buNone/>
            </a:pPr>
            <a:endParaRPr sz="2800" b="0" i="0" strike="noStrike" cap="none" dirty="0">
              <a:solidFill>
                <a:srgbClr val="000000"/>
              </a:solidFill>
              <a:latin typeface="Verdana"/>
              <a:ea typeface="Verdana"/>
              <a:cs typeface="Verdana"/>
              <a:sym typeface="Verdana"/>
            </a:endParaRPr>
          </a:p>
        </p:txBody>
      </p:sp>
      <p:sp>
        <p:nvSpPr>
          <p:cNvPr id="6" name="Google Shape;452;p21">
            <a:extLst>
              <a:ext uri="{FF2B5EF4-FFF2-40B4-BE49-F238E27FC236}">
                <a16:creationId xmlns:a16="http://schemas.microsoft.com/office/drawing/2014/main" id="{1CA7A665-2420-4A61-9BEE-6BDA3E508C5F}"/>
              </a:ext>
            </a:extLst>
          </p:cNvPr>
          <p:cNvSpPr txBox="1">
            <a:spLocks noGrp="1"/>
          </p:cNvSpPr>
          <p:nvPr>
            <p:ph type="ftr" idx="11"/>
          </p:nvPr>
        </p:nvSpPr>
        <p:spPr>
          <a:xfrm>
            <a:off x="23813" y="6492875"/>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©2020-2025 Light of the World Learning</a:t>
            </a:r>
            <a:endParaRPr dirty="0"/>
          </a:p>
        </p:txBody>
      </p:sp>
      <p:sp>
        <p:nvSpPr>
          <p:cNvPr id="7" name="Google Shape;453;p21">
            <a:extLst>
              <a:ext uri="{FF2B5EF4-FFF2-40B4-BE49-F238E27FC236}">
                <a16:creationId xmlns:a16="http://schemas.microsoft.com/office/drawing/2014/main" id="{8780E9D4-5DC0-478B-BFC9-BA410ED36912}"/>
              </a:ext>
            </a:extLst>
          </p:cNvPr>
          <p:cNvSpPr txBox="1">
            <a:spLocks noGrp="1"/>
          </p:cNvSpPr>
          <p:nvPr>
            <p:ph type="sldNum" idx="12"/>
          </p:nvPr>
        </p:nvSpPr>
        <p:spPr>
          <a:xfrm>
            <a:off x="8582025" y="6465797"/>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800"/>
              <a:t>40</a:t>
            </a:fld>
            <a:endParaRPr sz="1800"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3813" y="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678"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sp>
        <p:nvSpPr>
          <p:cNvPr id="643" name="Google Shape;643;p43"/>
          <p:cNvSpPr txBox="1"/>
          <p:nvPr/>
        </p:nvSpPr>
        <p:spPr>
          <a:xfrm>
            <a:off x="152400" y="102532"/>
            <a:ext cx="11887200" cy="1649334"/>
          </a:xfrm>
          <a:prstGeom prst="rect">
            <a:avLst/>
          </a:prstGeom>
          <a:noFill/>
          <a:ln>
            <a:noFill/>
          </a:ln>
        </p:spPr>
        <p:txBody>
          <a:bodyPr spcFirstLastPara="1" wrap="square" lIns="91425" tIns="45700" rIns="91425" bIns="45700" anchor="t" anchorCtr="0">
            <a:noAutofit/>
          </a:bodyPr>
          <a:lstStyle/>
          <a:p>
            <a:pPr marL="0" marR="0" lvl="0" indent="0" rtl="0">
              <a:lnSpc>
                <a:spcPct val="100000"/>
              </a:lnSpc>
              <a:spcBef>
                <a:spcPts val="0"/>
              </a:spcBef>
              <a:spcAft>
                <a:spcPts val="0"/>
              </a:spcAft>
              <a:buClr>
                <a:srgbClr val="000000"/>
              </a:buClr>
              <a:buSzPts val="4400"/>
              <a:buFont typeface="Arial"/>
              <a:buNone/>
            </a:pPr>
            <a:r>
              <a:rPr lang="en-US" sz="3200" b="1" i="0" u="none" strike="noStrike" cap="none" dirty="0">
                <a:solidFill>
                  <a:schemeClr val="accent5"/>
                </a:solidFill>
                <a:latin typeface="Verdana"/>
                <a:ea typeface="Verdana"/>
                <a:cs typeface="Verdana"/>
                <a:sym typeface="Verdana"/>
              </a:rPr>
              <a:t>5</a:t>
            </a:r>
            <a:r>
              <a:rPr lang="en-US" sz="3200" b="1" dirty="0">
                <a:solidFill>
                  <a:schemeClr val="accent5"/>
                </a:solidFill>
                <a:latin typeface="Verdana"/>
                <a:ea typeface="Verdana"/>
                <a:cs typeface="Verdana"/>
                <a:sym typeface="Verdana"/>
              </a:rPr>
              <a:t>C</a:t>
            </a:r>
            <a:r>
              <a:rPr lang="en-US" sz="3200" b="1" i="0" u="none" strike="noStrike" cap="none" dirty="0">
                <a:solidFill>
                  <a:schemeClr val="accent5"/>
                </a:solidFill>
                <a:latin typeface="Verdana"/>
                <a:ea typeface="Verdana"/>
                <a:cs typeface="Verdana"/>
                <a:sym typeface="Verdana"/>
              </a:rPr>
              <a:t>. </a:t>
            </a:r>
            <a:r>
              <a:rPr lang="en-US" sz="3200" b="1" i="0" u="none" strike="noStrike" cap="none" dirty="0">
                <a:solidFill>
                  <a:srgbClr val="000000"/>
                </a:solidFill>
                <a:latin typeface="Verdana"/>
                <a:ea typeface="Verdana"/>
                <a:cs typeface="Verdana"/>
                <a:sym typeface="Verdana"/>
              </a:rPr>
              <a:t>Use these </a:t>
            </a:r>
            <a:r>
              <a:rPr lang="en-US" sz="3200" b="1" dirty="0">
                <a:latin typeface="Verdana"/>
                <a:ea typeface="Verdana"/>
                <a:cs typeface="Verdana"/>
                <a:sym typeface="Verdana"/>
              </a:rPr>
              <a:t>p</a:t>
            </a:r>
            <a:r>
              <a:rPr lang="en-US" sz="3200" b="1" i="0" u="none" strike="noStrike" cap="none" dirty="0">
                <a:solidFill>
                  <a:srgbClr val="000000"/>
                </a:solidFill>
                <a:latin typeface="Verdana"/>
                <a:ea typeface="Verdana"/>
                <a:cs typeface="Verdana"/>
                <a:sym typeface="Verdana"/>
              </a:rPr>
              <a:t>ictures </a:t>
            </a:r>
            <a:r>
              <a:rPr lang="en-US" sz="3200" b="1" dirty="0">
                <a:latin typeface="Verdana"/>
                <a:ea typeface="Verdana"/>
                <a:cs typeface="Verdana"/>
                <a:sym typeface="Verdana"/>
              </a:rPr>
              <a:t>f</a:t>
            </a:r>
            <a:r>
              <a:rPr lang="en-US" sz="3200" b="1" i="0" u="none" strike="noStrike" cap="none" dirty="0">
                <a:solidFill>
                  <a:srgbClr val="000000"/>
                </a:solidFill>
                <a:latin typeface="Verdana"/>
                <a:ea typeface="Verdana"/>
                <a:cs typeface="Verdana"/>
                <a:sym typeface="Verdana"/>
              </a:rPr>
              <a:t>rom the story to help </a:t>
            </a:r>
            <a:r>
              <a:rPr lang="en-US" sz="3200" b="1" dirty="0">
                <a:latin typeface="Verdana"/>
                <a:ea typeface="Verdana"/>
                <a:cs typeface="Verdana"/>
                <a:sym typeface="Verdana"/>
              </a:rPr>
              <a:t>y</a:t>
            </a:r>
            <a:r>
              <a:rPr lang="en-US" sz="3200" b="1" i="0" u="none" strike="noStrike" cap="none" dirty="0">
                <a:solidFill>
                  <a:srgbClr val="000000"/>
                </a:solidFill>
                <a:latin typeface="Verdana"/>
                <a:ea typeface="Verdana"/>
                <a:cs typeface="Verdana"/>
                <a:sym typeface="Verdana"/>
              </a:rPr>
              <a:t>ou </a:t>
            </a:r>
            <a:r>
              <a:rPr lang="en-US" sz="3200" b="1" dirty="0">
                <a:latin typeface="Verdana"/>
                <a:ea typeface="Verdana"/>
                <a:cs typeface="Verdana"/>
                <a:sym typeface="Verdana"/>
              </a:rPr>
              <a:t>w</a:t>
            </a:r>
            <a:r>
              <a:rPr lang="en-US" sz="3200" b="1" i="0" u="none" strike="noStrike" cap="none" dirty="0">
                <a:solidFill>
                  <a:srgbClr val="000000"/>
                </a:solidFill>
                <a:latin typeface="Verdana"/>
                <a:ea typeface="Verdana"/>
                <a:cs typeface="Verdana"/>
                <a:sym typeface="Verdana"/>
              </a:rPr>
              <a:t>rite a one-paragraph </a:t>
            </a:r>
            <a:r>
              <a:rPr lang="en-US" sz="3200" b="1" dirty="0">
                <a:latin typeface="Verdana"/>
                <a:ea typeface="Verdana"/>
                <a:cs typeface="Verdana"/>
                <a:sym typeface="Verdana"/>
              </a:rPr>
              <a:t>s</a:t>
            </a:r>
            <a:r>
              <a:rPr lang="en-US" sz="3200" b="1" i="0" u="none" strike="noStrike" cap="none" dirty="0">
                <a:solidFill>
                  <a:srgbClr val="000000"/>
                </a:solidFill>
                <a:latin typeface="Verdana"/>
                <a:ea typeface="Verdana"/>
                <a:cs typeface="Verdana"/>
                <a:sym typeface="Verdana"/>
              </a:rPr>
              <a:t>ummary of the Bible story on the next </a:t>
            </a:r>
            <a:r>
              <a:rPr lang="en-US" sz="3200" b="1" dirty="0">
                <a:latin typeface="Verdana"/>
                <a:ea typeface="Verdana"/>
                <a:cs typeface="Verdana"/>
                <a:sym typeface="Verdana"/>
              </a:rPr>
              <a:t>s</a:t>
            </a:r>
            <a:r>
              <a:rPr lang="en-US" sz="3200" b="1" i="0" u="none" strike="noStrike" cap="none" dirty="0">
                <a:solidFill>
                  <a:srgbClr val="000000"/>
                </a:solidFill>
                <a:latin typeface="Verdana"/>
                <a:ea typeface="Verdana"/>
                <a:cs typeface="Verdana"/>
                <a:sym typeface="Verdana"/>
              </a:rPr>
              <a:t>lide.</a:t>
            </a:r>
            <a:endParaRPr sz="3200" b="1" i="0" u="none" strike="noStrike" cap="none" dirty="0">
              <a:solidFill>
                <a:srgbClr val="000000"/>
              </a:solidFill>
              <a:latin typeface="Verdana"/>
              <a:ea typeface="Verdana"/>
              <a:cs typeface="Verdana"/>
              <a:sym typeface="Verdana"/>
            </a:endParaRPr>
          </a:p>
        </p:txBody>
      </p:sp>
      <p:cxnSp>
        <p:nvCxnSpPr>
          <p:cNvPr id="645" name="Google Shape;645;p43"/>
          <p:cNvCxnSpPr/>
          <p:nvPr/>
        </p:nvCxnSpPr>
        <p:spPr>
          <a:xfrm rot="10800000" flipH="1">
            <a:off x="3697506" y="2845474"/>
            <a:ext cx="627325" cy="2100"/>
          </a:xfrm>
          <a:prstGeom prst="straightConnector1">
            <a:avLst/>
          </a:prstGeom>
          <a:noFill/>
          <a:ln w="76200" cap="flat" cmpd="sng">
            <a:solidFill>
              <a:schemeClr val="dk2"/>
            </a:solidFill>
            <a:prstDash val="solid"/>
            <a:round/>
            <a:headEnd type="none" w="sm" len="sm"/>
            <a:tailEnd type="triangle" w="med" len="med"/>
          </a:ln>
        </p:spPr>
      </p:cxnSp>
      <p:cxnSp>
        <p:nvCxnSpPr>
          <p:cNvPr id="646" name="Google Shape;646;p43"/>
          <p:cNvCxnSpPr/>
          <p:nvPr/>
        </p:nvCxnSpPr>
        <p:spPr>
          <a:xfrm rot="10800000" flipH="1">
            <a:off x="7875094" y="2845474"/>
            <a:ext cx="627325" cy="2100"/>
          </a:xfrm>
          <a:prstGeom prst="straightConnector1">
            <a:avLst/>
          </a:prstGeom>
          <a:noFill/>
          <a:ln w="76200" cap="flat" cmpd="sng">
            <a:solidFill>
              <a:schemeClr val="dk2"/>
            </a:solidFill>
            <a:prstDash val="solid"/>
            <a:round/>
            <a:headEnd type="none" w="sm" len="sm"/>
            <a:tailEnd type="triangle" w="med" len="med"/>
          </a:ln>
        </p:spPr>
      </p:cxnSp>
      <p:cxnSp>
        <p:nvCxnSpPr>
          <p:cNvPr id="647" name="Google Shape;647;p43"/>
          <p:cNvCxnSpPr/>
          <p:nvPr/>
        </p:nvCxnSpPr>
        <p:spPr>
          <a:xfrm rot="10800000" flipH="1">
            <a:off x="5833925" y="5030724"/>
            <a:ext cx="627325" cy="2100"/>
          </a:xfrm>
          <a:prstGeom prst="straightConnector1">
            <a:avLst/>
          </a:prstGeom>
          <a:noFill/>
          <a:ln w="76200" cap="flat" cmpd="sng">
            <a:solidFill>
              <a:schemeClr val="dk2"/>
            </a:solidFill>
            <a:prstDash val="solid"/>
            <a:round/>
            <a:headEnd type="none" w="sm" len="sm"/>
            <a:tailEnd type="triangle" w="med" len="med"/>
          </a:ln>
        </p:spPr>
      </p:cxnSp>
      <p:pic>
        <p:nvPicPr>
          <p:cNvPr id="649" name="Google Shape;649;p43"/>
          <p:cNvPicPr preferRelativeResize="0"/>
          <p:nvPr/>
        </p:nvPicPr>
        <p:blipFill rotWithShape="1">
          <a:blip r:embed="rId5">
            <a:alphaModFix/>
          </a:blip>
          <a:srcRect/>
          <a:stretch/>
        </p:blipFill>
        <p:spPr>
          <a:xfrm>
            <a:off x="152400" y="1958975"/>
            <a:ext cx="3392706" cy="1908397"/>
          </a:xfrm>
          <a:prstGeom prst="rect">
            <a:avLst/>
          </a:prstGeom>
          <a:noFill/>
          <a:ln>
            <a:noFill/>
          </a:ln>
        </p:spPr>
      </p:pic>
      <p:pic>
        <p:nvPicPr>
          <p:cNvPr id="650" name="Google Shape;650;p43"/>
          <p:cNvPicPr preferRelativeResize="0"/>
          <p:nvPr/>
        </p:nvPicPr>
        <p:blipFill rotWithShape="1">
          <a:blip r:embed="rId6">
            <a:alphaModFix/>
          </a:blip>
          <a:srcRect/>
          <a:stretch/>
        </p:blipFill>
        <p:spPr>
          <a:xfrm>
            <a:off x="4477231" y="1958975"/>
            <a:ext cx="3245462" cy="1825573"/>
          </a:xfrm>
          <a:prstGeom prst="rect">
            <a:avLst/>
          </a:prstGeom>
          <a:noFill/>
          <a:ln>
            <a:noFill/>
          </a:ln>
        </p:spPr>
      </p:pic>
      <p:pic>
        <p:nvPicPr>
          <p:cNvPr id="651" name="Google Shape;651;p43"/>
          <p:cNvPicPr preferRelativeResize="0"/>
          <p:nvPr/>
        </p:nvPicPr>
        <p:blipFill rotWithShape="1">
          <a:blip r:embed="rId7">
            <a:alphaModFix/>
          </a:blip>
          <a:srcRect/>
          <a:stretch/>
        </p:blipFill>
        <p:spPr>
          <a:xfrm>
            <a:off x="8654819" y="1958975"/>
            <a:ext cx="3384781" cy="1903939"/>
          </a:xfrm>
          <a:prstGeom prst="rect">
            <a:avLst/>
          </a:prstGeom>
          <a:noFill/>
          <a:ln>
            <a:noFill/>
          </a:ln>
        </p:spPr>
      </p:pic>
      <p:pic>
        <p:nvPicPr>
          <p:cNvPr id="652" name="Google Shape;652;p43"/>
          <p:cNvPicPr preferRelativeResize="0"/>
          <p:nvPr/>
        </p:nvPicPr>
        <p:blipFill rotWithShape="1">
          <a:blip r:embed="rId8">
            <a:alphaModFix/>
          </a:blip>
          <a:srcRect/>
          <a:stretch/>
        </p:blipFill>
        <p:spPr>
          <a:xfrm>
            <a:off x="2174625" y="4019772"/>
            <a:ext cx="3368290" cy="1894663"/>
          </a:xfrm>
          <a:prstGeom prst="rect">
            <a:avLst/>
          </a:prstGeom>
          <a:noFill/>
          <a:ln>
            <a:noFill/>
          </a:ln>
        </p:spPr>
      </p:pic>
      <p:pic>
        <p:nvPicPr>
          <p:cNvPr id="653" name="Google Shape;653;p43"/>
          <p:cNvPicPr preferRelativeResize="0"/>
          <p:nvPr/>
        </p:nvPicPr>
        <p:blipFill rotWithShape="1">
          <a:blip r:embed="rId9">
            <a:alphaModFix/>
          </a:blip>
          <a:srcRect/>
          <a:stretch/>
        </p:blipFill>
        <p:spPr>
          <a:xfrm>
            <a:off x="6752250" y="4082214"/>
            <a:ext cx="3376214" cy="1899121"/>
          </a:xfrm>
          <a:prstGeom prst="rect">
            <a:avLst/>
          </a:prstGeom>
          <a:noFill/>
          <a:ln>
            <a:noFill/>
          </a:ln>
        </p:spPr>
      </p:pic>
      <p:sp>
        <p:nvSpPr>
          <p:cNvPr id="13" name="Google Shape;452;p21">
            <a:extLst>
              <a:ext uri="{FF2B5EF4-FFF2-40B4-BE49-F238E27FC236}">
                <a16:creationId xmlns:a16="http://schemas.microsoft.com/office/drawing/2014/main" id="{87E90DAD-BDC8-4FEC-AE48-371B7868BA59}"/>
              </a:ext>
            </a:extLst>
          </p:cNvPr>
          <p:cNvSpPr txBox="1">
            <a:spLocks noGrp="1"/>
          </p:cNvSpPr>
          <p:nvPr>
            <p:ph type="ftr" idx="11"/>
          </p:nvPr>
        </p:nvSpPr>
        <p:spPr>
          <a:xfrm>
            <a:off x="23813" y="6492875"/>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©2020-2025 Light of the World Learning</a:t>
            </a:r>
            <a:endParaRPr dirty="0"/>
          </a:p>
        </p:txBody>
      </p:sp>
      <p:sp>
        <p:nvSpPr>
          <p:cNvPr id="14" name="Google Shape;453;p21">
            <a:extLst>
              <a:ext uri="{FF2B5EF4-FFF2-40B4-BE49-F238E27FC236}">
                <a16:creationId xmlns:a16="http://schemas.microsoft.com/office/drawing/2014/main" id="{2790E83D-A466-4498-AF10-63E31EA55D96}"/>
              </a:ext>
            </a:extLst>
          </p:cNvPr>
          <p:cNvSpPr txBox="1">
            <a:spLocks noGrp="1"/>
          </p:cNvSpPr>
          <p:nvPr>
            <p:ph type="sldNum" idx="12"/>
          </p:nvPr>
        </p:nvSpPr>
        <p:spPr>
          <a:xfrm>
            <a:off x="8582025" y="6465797"/>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800"/>
              <a:t>41</a:t>
            </a:fld>
            <a:endParaRPr sz="1800"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3813" y="-49868"/>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802"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59"/>
        <p:cNvGrpSpPr/>
        <p:nvPr/>
      </p:nvGrpSpPr>
      <p:grpSpPr>
        <a:xfrm>
          <a:off x="0" y="0"/>
          <a:ext cx="0" cy="0"/>
          <a:chOff x="0" y="0"/>
          <a:chExt cx="0" cy="0"/>
        </a:xfrm>
      </p:grpSpPr>
      <p:sp>
        <p:nvSpPr>
          <p:cNvPr id="661" name="Google Shape;661;g25d29740610_0_0"/>
          <p:cNvSpPr txBox="1"/>
          <p:nvPr/>
        </p:nvSpPr>
        <p:spPr>
          <a:xfrm>
            <a:off x="135378" y="27075"/>
            <a:ext cx="11931115" cy="769500"/>
          </a:xfrm>
          <a:prstGeom prst="rect">
            <a:avLst/>
          </a:prstGeom>
          <a:noFill/>
          <a:ln>
            <a:noFill/>
          </a:ln>
        </p:spPr>
        <p:txBody>
          <a:bodyPr spcFirstLastPara="1" wrap="square" lIns="91425" tIns="45700" rIns="91425" bIns="45700" anchor="t" anchorCtr="0">
            <a:noAutofit/>
          </a:bodyPr>
          <a:lstStyle/>
          <a:p>
            <a:pPr>
              <a:buSzPts val="4400"/>
            </a:pPr>
            <a:r>
              <a:rPr lang="en-US" sz="3200" b="1" dirty="0">
                <a:solidFill>
                  <a:schemeClr val="accent5"/>
                </a:solidFill>
                <a:latin typeface="Verdana"/>
                <a:ea typeface="Verdana"/>
                <a:cs typeface="Verdana"/>
                <a:sym typeface="Verdana"/>
              </a:rPr>
              <a:t>5C. </a:t>
            </a:r>
            <a:r>
              <a:rPr lang="en-US" sz="3200" b="1" dirty="0">
                <a:solidFill>
                  <a:schemeClr val="dk1"/>
                </a:solidFill>
                <a:latin typeface="Verdana"/>
                <a:ea typeface="Verdana"/>
                <a:cs typeface="Verdana"/>
                <a:sym typeface="Verdana"/>
              </a:rPr>
              <a:t>Write a paragraph about Jesus’ death on the cross and what it means to you. </a:t>
            </a:r>
            <a:endParaRPr lang="en-US" sz="3200" b="1" dirty="0">
              <a:latin typeface="Verdana"/>
              <a:ea typeface="Verdana"/>
              <a:cs typeface="Verdana"/>
              <a:sym typeface="Verdana"/>
            </a:endParaRPr>
          </a:p>
          <a:p>
            <a:pPr marL="0" marR="0" lvl="0" indent="0" algn="l" rtl="0">
              <a:lnSpc>
                <a:spcPct val="100000"/>
              </a:lnSpc>
              <a:spcBef>
                <a:spcPts val="0"/>
              </a:spcBef>
              <a:spcAft>
                <a:spcPts val="0"/>
              </a:spcAft>
              <a:buClr>
                <a:srgbClr val="000000"/>
              </a:buClr>
              <a:buSzPts val="4400"/>
              <a:buFont typeface="Arial"/>
              <a:buNone/>
            </a:pPr>
            <a:endParaRPr sz="3200" b="1" i="0" u="none" strike="noStrike" cap="none" dirty="0">
              <a:solidFill>
                <a:schemeClr val="accent5"/>
              </a:solidFill>
              <a:latin typeface="Verdana"/>
              <a:ea typeface="Verdana"/>
              <a:cs typeface="Verdana"/>
              <a:sym typeface="Verdana"/>
            </a:endParaRPr>
          </a:p>
        </p:txBody>
      </p:sp>
      <p:graphicFrame>
        <p:nvGraphicFramePr>
          <p:cNvPr id="664" name="Google Shape;664;g25d29740610_0_0"/>
          <p:cNvGraphicFramePr/>
          <p:nvPr>
            <p:extLst>
              <p:ext uri="{D42A27DB-BD31-4B8C-83A1-F6EECF244321}">
                <p14:modId xmlns:p14="http://schemas.microsoft.com/office/powerpoint/2010/main" val="3360323085"/>
              </p:ext>
            </p:extLst>
          </p:nvPr>
        </p:nvGraphicFramePr>
        <p:xfrm>
          <a:off x="135378" y="1509745"/>
          <a:ext cx="11931115" cy="4765552"/>
        </p:xfrm>
        <a:graphic>
          <a:graphicData uri="http://schemas.openxmlformats.org/drawingml/2006/table">
            <a:tbl>
              <a:tblPr firstRow="1" bandRow="1">
                <a:noFill/>
                <a:tableStyleId>{08E6268F-CC76-4DBC-822A-1D049913D646}</a:tableStyleId>
              </a:tblPr>
              <a:tblGrid>
                <a:gridCol w="11931115">
                  <a:extLst>
                    <a:ext uri="{9D8B030D-6E8A-4147-A177-3AD203B41FA5}">
                      <a16:colId xmlns:a16="http://schemas.microsoft.com/office/drawing/2014/main" val="20000"/>
                    </a:ext>
                  </a:extLst>
                </a:gridCol>
              </a:tblGrid>
              <a:tr h="422843">
                <a:tc>
                  <a:txBody>
                    <a:bodyPr/>
                    <a:lstStyle/>
                    <a:p>
                      <a:pPr marL="0" marR="0" lvl="0" indent="0" algn="l" rtl="0">
                        <a:lnSpc>
                          <a:spcPct val="100000"/>
                        </a:lnSpc>
                        <a:spcBef>
                          <a:spcPts val="0"/>
                        </a:spcBef>
                        <a:spcAft>
                          <a:spcPts val="0"/>
                        </a:spcAft>
                        <a:buNone/>
                      </a:pPr>
                      <a:endParaRPr sz="1100" b="0" i="0" u="none" strike="noStrike" cap="none" dirty="0">
                        <a:latin typeface="Verdana"/>
                        <a:ea typeface="Verdana"/>
                        <a:cs typeface="Verdana"/>
                        <a:sym typeface="Verdana"/>
                      </a:endParaRPr>
                    </a:p>
                  </a:txBody>
                  <a:tcPr marL="68600" marR="68600" marT="34300" marB="34300">
                    <a:lnT w="12700" cap="flat" cmpd="sng">
                      <a:solidFill>
                        <a:srgbClr val="5B9BD5"/>
                      </a:solidFill>
                      <a:prstDash val="solid"/>
                      <a:round/>
                      <a:headEnd type="none" w="sm" len="sm"/>
                      <a:tailEnd type="none" w="sm" len="sm"/>
                    </a:lnT>
                    <a:lnB w="12700" cap="flat" cmpd="sng">
                      <a:solidFill>
                        <a:srgbClr val="5B9BD5"/>
                      </a:solidFill>
                      <a:prstDash val="solid"/>
                      <a:round/>
                      <a:headEnd type="none" w="sm" len="sm"/>
                      <a:tailEnd type="none" w="sm" len="sm"/>
                    </a:lnB>
                  </a:tcPr>
                </a:tc>
                <a:extLst>
                  <a:ext uri="{0D108BD9-81ED-4DB2-BD59-A6C34878D82A}">
                    <a16:rowId xmlns:a16="http://schemas.microsoft.com/office/drawing/2014/main" val="10000"/>
                  </a:ext>
                </a:extLst>
              </a:tr>
              <a:tr h="422843">
                <a:tc>
                  <a:txBody>
                    <a:bodyPr/>
                    <a:lstStyle/>
                    <a:p>
                      <a:pPr marL="0" marR="0" lvl="0" indent="0" algn="l" rtl="0">
                        <a:lnSpc>
                          <a:spcPct val="100000"/>
                        </a:lnSpc>
                        <a:spcBef>
                          <a:spcPts val="0"/>
                        </a:spcBef>
                        <a:spcAft>
                          <a:spcPts val="0"/>
                        </a:spcAft>
                        <a:buNone/>
                      </a:pPr>
                      <a:endParaRPr sz="1100" b="0" i="0" u="none" strike="noStrike" cap="none" dirty="0">
                        <a:latin typeface="Verdana"/>
                        <a:ea typeface="Verdana"/>
                        <a:cs typeface="Verdana"/>
                        <a:sym typeface="Verdana"/>
                      </a:endParaRPr>
                    </a:p>
                  </a:txBody>
                  <a:tcPr marL="68600" marR="68600" marT="34300" marB="34300">
                    <a:lnT w="12700" cap="flat" cmpd="sng">
                      <a:solidFill>
                        <a:srgbClr val="5B9BD5"/>
                      </a:solidFill>
                      <a:prstDash val="solid"/>
                      <a:round/>
                      <a:headEnd type="none" w="sm" len="sm"/>
                      <a:tailEnd type="none" w="sm" len="sm"/>
                    </a:lnT>
                    <a:lnB w="12700" cap="flat" cmpd="sng">
                      <a:solidFill>
                        <a:srgbClr val="5B9BD5"/>
                      </a:solidFill>
                      <a:prstDash val="solid"/>
                      <a:round/>
                      <a:headEnd type="none" w="sm" len="sm"/>
                      <a:tailEnd type="none" w="sm" len="sm"/>
                    </a:lnB>
                  </a:tcPr>
                </a:tc>
                <a:extLst>
                  <a:ext uri="{0D108BD9-81ED-4DB2-BD59-A6C34878D82A}">
                    <a16:rowId xmlns:a16="http://schemas.microsoft.com/office/drawing/2014/main" val="10001"/>
                  </a:ext>
                </a:extLst>
              </a:tr>
              <a:tr h="422843">
                <a:tc>
                  <a:txBody>
                    <a:bodyPr/>
                    <a:lstStyle/>
                    <a:p>
                      <a:pPr marL="0" marR="0" lvl="0" indent="0" algn="l" rtl="0">
                        <a:lnSpc>
                          <a:spcPct val="100000"/>
                        </a:lnSpc>
                        <a:spcBef>
                          <a:spcPts val="0"/>
                        </a:spcBef>
                        <a:spcAft>
                          <a:spcPts val="0"/>
                        </a:spcAft>
                        <a:buNone/>
                      </a:pPr>
                      <a:endParaRPr sz="1100" b="0" i="0" u="none" strike="noStrike" cap="none">
                        <a:latin typeface="Verdana"/>
                        <a:ea typeface="Verdana"/>
                        <a:cs typeface="Verdana"/>
                        <a:sym typeface="Verdana"/>
                      </a:endParaRPr>
                    </a:p>
                  </a:txBody>
                  <a:tcPr marL="68600" marR="68600" marT="34300" marB="34300">
                    <a:lnT w="12700" cap="flat" cmpd="sng">
                      <a:solidFill>
                        <a:srgbClr val="5B9BD5"/>
                      </a:solidFill>
                      <a:prstDash val="solid"/>
                      <a:round/>
                      <a:headEnd type="none" w="sm" len="sm"/>
                      <a:tailEnd type="none" w="sm" len="sm"/>
                    </a:lnT>
                    <a:lnB w="12700" cap="flat" cmpd="sng">
                      <a:solidFill>
                        <a:srgbClr val="5B9BD5"/>
                      </a:solidFill>
                      <a:prstDash val="solid"/>
                      <a:round/>
                      <a:headEnd type="none" w="sm" len="sm"/>
                      <a:tailEnd type="none" w="sm" len="sm"/>
                    </a:lnB>
                  </a:tcPr>
                </a:tc>
                <a:extLst>
                  <a:ext uri="{0D108BD9-81ED-4DB2-BD59-A6C34878D82A}">
                    <a16:rowId xmlns:a16="http://schemas.microsoft.com/office/drawing/2014/main" val="10002"/>
                  </a:ext>
                </a:extLst>
              </a:tr>
              <a:tr h="422843">
                <a:tc>
                  <a:txBody>
                    <a:bodyPr/>
                    <a:lstStyle/>
                    <a:p>
                      <a:pPr marL="0" marR="0" lvl="0" indent="0" algn="l" rtl="0">
                        <a:lnSpc>
                          <a:spcPct val="100000"/>
                        </a:lnSpc>
                        <a:spcBef>
                          <a:spcPts val="0"/>
                        </a:spcBef>
                        <a:spcAft>
                          <a:spcPts val="0"/>
                        </a:spcAft>
                        <a:buNone/>
                      </a:pPr>
                      <a:endParaRPr sz="1100" b="0" i="0" u="none" strike="noStrike" cap="none">
                        <a:latin typeface="Verdana"/>
                        <a:ea typeface="Verdana"/>
                        <a:cs typeface="Verdana"/>
                        <a:sym typeface="Verdana"/>
                      </a:endParaRPr>
                    </a:p>
                  </a:txBody>
                  <a:tcPr marL="68600" marR="68600" marT="34300" marB="34300">
                    <a:lnT w="12700" cap="flat" cmpd="sng">
                      <a:solidFill>
                        <a:srgbClr val="5B9BD5"/>
                      </a:solidFill>
                      <a:prstDash val="solid"/>
                      <a:round/>
                      <a:headEnd type="none" w="sm" len="sm"/>
                      <a:tailEnd type="none" w="sm" len="sm"/>
                    </a:lnT>
                    <a:lnB w="12700" cap="flat" cmpd="sng">
                      <a:solidFill>
                        <a:srgbClr val="5B9BD5"/>
                      </a:solidFill>
                      <a:prstDash val="solid"/>
                      <a:round/>
                      <a:headEnd type="none" w="sm" len="sm"/>
                      <a:tailEnd type="none" w="sm" len="sm"/>
                    </a:lnB>
                  </a:tcPr>
                </a:tc>
                <a:extLst>
                  <a:ext uri="{0D108BD9-81ED-4DB2-BD59-A6C34878D82A}">
                    <a16:rowId xmlns:a16="http://schemas.microsoft.com/office/drawing/2014/main" val="10003"/>
                  </a:ext>
                </a:extLst>
              </a:tr>
              <a:tr h="537122">
                <a:tc>
                  <a:txBody>
                    <a:bodyPr/>
                    <a:lstStyle/>
                    <a:p>
                      <a:pPr marL="0" marR="0" lvl="0" indent="0" algn="l" rtl="0">
                        <a:lnSpc>
                          <a:spcPct val="100000"/>
                        </a:lnSpc>
                        <a:spcBef>
                          <a:spcPts val="0"/>
                        </a:spcBef>
                        <a:spcAft>
                          <a:spcPts val="0"/>
                        </a:spcAft>
                        <a:buNone/>
                      </a:pPr>
                      <a:endParaRPr sz="1100" b="0" i="0" u="none" strike="noStrike" cap="none">
                        <a:latin typeface="Verdana"/>
                        <a:ea typeface="Verdana"/>
                        <a:cs typeface="Verdana"/>
                        <a:sym typeface="Verdana"/>
                      </a:endParaRPr>
                    </a:p>
                  </a:txBody>
                  <a:tcPr marL="68600" marR="68600" marT="34300" marB="34300">
                    <a:lnT w="12700" cap="flat" cmpd="sng">
                      <a:solidFill>
                        <a:srgbClr val="5B9BD5"/>
                      </a:solidFill>
                      <a:prstDash val="solid"/>
                      <a:round/>
                      <a:headEnd type="none" w="sm" len="sm"/>
                      <a:tailEnd type="none" w="sm" len="sm"/>
                    </a:lnT>
                    <a:lnB w="12700" cap="flat" cmpd="sng">
                      <a:solidFill>
                        <a:srgbClr val="5B9BD5"/>
                      </a:solidFill>
                      <a:prstDash val="solid"/>
                      <a:round/>
                      <a:headEnd type="none" w="sm" len="sm"/>
                      <a:tailEnd type="none" w="sm" len="sm"/>
                    </a:lnB>
                  </a:tcPr>
                </a:tc>
                <a:extLst>
                  <a:ext uri="{0D108BD9-81ED-4DB2-BD59-A6C34878D82A}">
                    <a16:rowId xmlns:a16="http://schemas.microsoft.com/office/drawing/2014/main" val="10004"/>
                  </a:ext>
                </a:extLst>
              </a:tr>
              <a:tr h="422843">
                <a:tc>
                  <a:txBody>
                    <a:bodyPr/>
                    <a:lstStyle/>
                    <a:p>
                      <a:pPr marL="0" marR="0" lvl="0" indent="0" algn="l" rtl="0">
                        <a:lnSpc>
                          <a:spcPct val="100000"/>
                        </a:lnSpc>
                        <a:spcBef>
                          <a:spcPts val="0"/>
                        </a:spcBef>
                        <a:spcAft>
                          <a:spcPts val="0"/>
                        </a:spcAft>
                        <a:buNone/>
                      </a:pPr>
                      <a:endParaRPr sz="1100" b="0" i="0" u="none" strike="noStrike" cap="none">
                        <a:latin typeface="Verdana"/>
                        <a:ea typeface="Verdana"/>
                        <a:cs typeface="Verdana"/>
                        <a:sym typeface="Verdana"/>
                      </a:endParaRPr>
                    </a:p>
                  </a:txBody>
                  <a:tcPr marL="68600" marR="68600" marT="34300" marB="34300">
                    <a:lnT w="12700" cap="flat" cmpd="sng">
                      <a:solidFill>
                        <a:srgbClr val="5B9BD5"/>
                      </a:solidFill>
                      <a:prstDash val="solid"/>
                      <a:round/>
                      <a:headEnd type="none" w="sm" len="sm"/>
                      <a:tailEnd type="none" w="sm" len="sm"/>
                    </a:lnT>
                    <a:lnB w="12700" cap="flat" cmpd="sng">
                      <a:solidFill>
                        <a:srgbClr val="5B9BD5"/>
                      </a:solidFill>
                      <a:prstDash val="solid"/>
                      <a:round/>
                      <a:headEnd type="none" w="sm" len="sm"/>
                      <a:tailEnd type="none" w="sm" len="sm"/>
                    </a:lnB>
                  </a:tcPr>
                </a:tc>
                <a:extLst>
                  <a:ext uri="{0D108BD9-81ED-4DB2-BD59-A6C34878D82A}">
                    <a16:rowId xmlns:a16="http://schemas.microsoft.com/office/drawing/2014/main" val="10005"/>
                  </a:ext>
                </a:extLst>
              </a:tr>
              <a:tr h="422843">
                <a:tc>
                  <a:txBody>
                    <a:bodyPr/>
                    <a:lstStyle/>
                    <a:p>
                      <a:pPr marL="0" marR="0" lvl="0" indent="0" algn="l" rtl="0">
                        <a:lnSpc>
                          <a:spcPct val="100000"/>
                        </a:lnSpc>
                        <a:spcBef>
                          <a:spcPts val="0"/>
                        </a:spcBef>
                        <a:spcAft>
                          <a:spcPts val="0"/>
                        </a:spcAft>
                        <a:buNone/>
                      </a:pPr>
                      <a:endParaRPr sz="1100" b="0" i="0" u="none" strike="noStrike" cap="none">
                        <a:latin typeface="Verdana"/>
                        <a:ea typeface="Verdana"/>
                        <a:cs typeface="Verdana"/>
                        <a:sym typeface="Verdana"/>
                      </a:endParaRPr>
                    </a:p>
                  </a:txBody>
                  <a:tcPr marL="68600" marR="68600" marT="34300" marB="34300">
                    <a:lnT w="12700" cap="flat" cmpd="sng">
                      <a:solidFill>
                        <a:srgbClr val="5B9BD5"/>
                      </a:solidFill>
                      <a:prstDash val="solid"/>
                      <a:round/>
                      <a:headEnd type="none" w="sm" len="sm"/>
                      <a:tailEnd type="none" w="sm" len="sm"/>
                    </a:lnT>
                    <a:lnB w="12700" cap="flat" cmpd="sng">
                      <a:solidFill>
                        <a:srgbClr val="5B9BD5"/>
                      </a:solidFill>
                      <a:prstDash val="solid"/>
                      <a:round/>
                      <a:headEnd type="none" w="sm" len="sm"/>
                      <a:tailEnd type="none" w="sm" len="sm"/>
                    </a:lnB>
                  </a:tcPr>
                </a:tc>
                <a:extLst>
                  <a:ext uri="{0D108BD9-81ED-4DB2-BD59-A6C34878D82A}">
                    <a16:rowId xmlns:a16="http://schemas.microsoft.com/office/drawing/2014/main" val="10006"/>
                  </a:ext>
                </a:extLst>
              </a:tr>
              <a:tr h="422843">
                <a:tc>
                  <a:txBody>
                    <a:bodyPr/>
                    <a:lstStyle/>
                    <a:p>
                      <a:pPr marL="0" marR="0" lvl="0" indent="0" algn="l" rtl="0">
                        <a:lnSpc>
                          <a:spcPct val="100000"/>
                        </a:lnSpc>
                        <a:spcBef>
                          <a:spcPts val="0"/>
                        </a:spcBef>
                        <a:spcAft>
                          <a:spcPts val="0"/>
                        </a:spcAft>
                        <a:buNone/>
                      </a:pPr>
                      <a:endParaRPr sz="1100" b="0" i="0" u="none" strike="noStrike" cap="none">
                        <a:latin typeface="Verdana"/>
                        <a:ea typeface="Verdana"/>
                        <a:cs typeface="Verdana"/>
                        <a:sym typeface="Verdana"/>
                      </a:endParaRPr>
                    </a:p>
                  </a:txBody>
                  <a:tcPr marL="68600" marR="68600" marT="34300" marB="34300">
                    <a:lnT w="12700" cap="flat" cmpd="sng">
                      <a:solidFill>
                        <a:srgbClr val="5B9BD5"/>
                      </a:solidFill>
                      <a:prstDash val="solid"/>
                      <a:round/>
                      <a:headEnd type="none" w="sm" len="sm"/>
                      <a:tailEnd type="none" w="sm" len="sm"/>
                    </a:lnT>
                    <a:lnB w="12700" cap="flat" cmpd="sng">
                      <a:solidFill>
                        <a:srgbClr val="5B9BD5"/>
                      </a:solidFill>
                      <a:prstDash val="solid"/>
                      <a:round/>
                      <a:headEnd type="none" w="sm" len="sm"/>
                      <a:tailEnd type="none" w="sm" len="sm"/>
                    </a:lnB>
                  </a:tcPr>
                </a:tc>
                <a:extLst>
                  <a:ext uri="{0D108BD9-81ED-4DB2-BD59-A6C34878D82A}">
                    <a16:rowId xmlns:a16="http://schemas.microsoft.com/office/drawing/2014/main" val="10007"/>
                  </a:ext>
                </a:extLst>
              </a:tr>
              <a:tr h="422843">
                <a:tc>
                  <a:txBody>
                    <a:bodyPr/>
                    <a:lstStyle/>
                    <a:p>
                      <a:pPr marL="0" marR="0" lvl="0" indent="0" algn="l" rtl="0">
                        <a:lnSpc>
                          <a:spcPct val="100000"/>
                        </a:lnSpc>
                        <a:spcBef>
                          <a:spcPts val="0"/>
                        </a:spcBef>
                        <a:spcAft>
                          <a:spcPts val="0"/>
                        </a:spcAft>
                        <a:buNone/>
                      </a:pPr>
                      <a:endParaRPr sz="1100" b="0" i="0" u="none" strike="noStrike" cap="none">
                        <a:latin typeface="Verdana"/>
                        <a:ea typeface="Verdana"/>
                        <a:cs typeface="Verdana"/>
                        <a:sym typeface="Verdana"/>
                      </a:endParaRPr>
                    </a:p>
                  </a:txBody>
                  <a:tcPr marL="68600" marR="68600" marT="34300" marB="34300">
                    <a:lnT w="12700" cap="flat" cmpd="sng">
                      <a:solidFill>
                        <a:srgbClr val="5B9BD5"/>
                      </a:solidFill>
                      <a:prstDash val="solid"/>
                      <a:round/>
                      <a:headEnd type="none" w="sm" len="sm"/>
                      <a:tailEnd type="none" w="sm" len="sm"/>
                    </a:lnT>
                    <a:lnB w="12700" cap="flat" cmpd="sng">
                      <a:solidFill>
                        <a:srgbClr val="5B9BD5"/>
                      </a:solidFill>
                      <a:prstDash val="solid"/>
                      <a:round/>
                      <a:headEnd type="none" w="sm" len="sm"/>
                      <a:tailEnd type="none" w="sm" len="sm"/>
                    </a:lnB>
                  </a:tcPr>
                </a:tc>
                <a:extLst>
                  <a:ext uri="{0D108BD9-81ED-4DB2-BD59-A6C34878D82A}">
                    <a16:rowId xmlns:a16="http://schemas.microsoft.com/office/drawing/2014/main" val="10008"/>
                  </a:ext>
                </a:extLst>
              </a:tr>
              <a:tr h="422843">
                <a:tc>
                  <a:txBody>
                    <a:bodyPr/>
                    <a:lstStyle/>
                    <a:p>
                      <a:pPr marL="0" marR="0" lvl="0" indent="0" algn="l" rtl="0">
                        <a:lnSpc>
                          <a:spcPct val="100000"/>
                        </a:lnSpc>
                        <a:spcBef>
                          <a:spcPts val="0"/>
                        </a:spcBef>
                        <a:spcAft>
                          <a:spcPts val="0"/>
                        </a:spcAft>
                        <a:buNone/>
                      </a:pPr>
                      <a:endParaRPr sz="1100" b="0" i="0" u="none" strike="noStrike" cap="none">
                        <a:latin typeface="Verdana"/>
                        <a:ea typeface="Verdana"/>
                        <a:cs typeface="Verdana"/>
                        <a:sym typeface="Verdana"/>
                      </a:endParaRPr>
                    </a:p>
                  </a:txBody>
                  <a:tcPr marL="68600" marR="68600" marT="34300" marB="34300">
                    <a:lnT w="12700" cap="flat" cmpd="sng">
                      <a:solidFill>
                        <a:srgbClr val="5B9BD5"/>
                      </a:solidFill>
                      <a:prstDash val="solid"/>
                      <a:round/>
                      <a:headEnd type="none" w="sm" len="sm"/>
                      <a:tailEnd type="none" w="sm" len="sm"/>
                    </a:lnT>
                    <a:lnB w="12700" cap="flat" cmpd="sng">
                      <a:solidFill>
                        <a:srgbClr val="5B9BD5"/>
                      </a:solidFill>
                      <a:prstDash val="solid"/>
                      <a:round/>
                      <a:headEnd type="none" w="sm" len="sm"/>
                      <a:tailEnd type="none" w="sm" len="sm"/>
                    </a:lnB>
                  </a:tcPr>
                </a:tc>
                <a:extLst>
                  <a:ext uri="{0D108BD9-81ED-4DB2-BD59-A6C34878D82A}">
                    <a16:rowId xmlns:a16="http://schemas.microsoft.com/office/drawing/2014/main" val="10009"/>
                  </a:ext>
                </a:extLst>
              </a:tr>
              <a:tr h="422843">
                <a:tc>
                  <a:txBody>
                    <a:bodyPr/>
                    <a:lstStyle/>
                    <a:p>
                      <a:pPr marL="0" marR="0" lvl="0" indent="0" algn="l" rtl="0">
                        <a:lnSpc>
                          <a:spcPct val="100000"/>
                        </a:lnSpc>
                        <a:spcBef>
                          <a:spcPts val="0"/>
                        </a:spcBef>
                        <a:spcAft>
                          <a:spcPts val="0"/>
                        </a:spcAft>
                        <a:buNone/>
                      </a:pPr>
                      <a:endParaRPr sz="1100" b="0" i="0" u="none" strike="noStrike" cap="none" dirty="0">
                        <a:latin typeface="Verdana"/>
                        <a:ea typeface="Verdana"/>
                        <a:cs typeface="Verdana"/>
                        <a:sym typeface="Verdana"/>
                      </a:endParaRPr>
                    </a:p>
                  </a:txBody>
                  <a:tcPr marL="68600" marR="68600" marT="34300" marB="34300">
                    <a:lnT w="12700" cap="flat" cmpd="sng">
                      <a:solidFill>
                        <a:srgbClr val="5B9BD5"/>
                      </a:solidFill>
                      <a:prstDash val="solid"/>
                      <a:round/>
                      <a:headEnd type="none" w="sm" len="sm"/>
                      <a:tailEnd type="none" w="sm" len="sm"/>
                    </a:lnT>
                    <a:lnB w="12700" cap="flat" cmpd="sng">
                      <a:solidFill>
                        <a:srgbClr val="5B9BD5"/>
                      </a:solidFill>
                      <a:prstDash val="solid"/>
                      <a:round/>
                      <a:headEnd type="none" w="sm" len="sm"/>
                      <a:tailEnd type="none" w="sm" len="sm"/>
                    </a:lnB>
                  </a:tcPr>
                </a:tc>
                <a:extLst>
                  <a:ext uri="{0D108BD9-81ED-4DB2-BD59-A6C34878D82A}">
                    <a16:rowId xmlns:a16="http://schemas.microsoft.com/office/drawing/2014/main" val="10010"/>
                  </a:ext>
                </a:extLst>
              </a:tr>
            </a:tbl>
          </a:graphicData>
        </a:graphic>
      </p:graphicFrame>
      <p:sp>
        <p:nvSpPr>
          <p:cNvPr id="7" name="Google Shape;452;p21">
            <a:extLst>
              <a:ext uri="{FF2B5EF4-FFF2-40B4-BE49-F238E27FC236}">
                <a16:creationId xmlns:a16="http://schemas.microsoft.com/office/drawing/2014/main" id="{D48B160B-C83F-4AC6-8529-EE197940A056}"/>
              </a:ext>
            </a:extLst>
          </p:cNvPr>
          <p:cNvSpPr txBox="1">
            <a:spLocks noGrp="1"/>
          </p:cNvSpPr>
          <p:nvPr>
            <p:ph type="ftr" idx="11"/>
          </p:nvPr>
        </p:nvSpPr>
        <p:spPr>
          <a:xfrm>
            <a:off x="23813" y="6492875"/>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©2020-2025 Light of the World Learning</a:t>
            </a:r>
            <a:endParaRPr dirty="0"/>
          </a:p>
        </p:txBody>
      </p:sp>
      <p:sp>
        <p:nvSpPr>
          <p:cNvPr id="8" name="Google Shape;453;p21">
            <a:extLst>
              <a:ext uri="{FF2B5EF4-FFF2-40B4-BE49-F238E27FC236}">
                <a16:creationId xmlns:a16="http://schemas.microsoft.com/office/drawing/2014/main" id="{D3E58818-A267-444F-B27B-F4740701CC10}"/>
              </a:ext>
            </a:extLst>
          </p:cNvPr>
          <p:cNvSpPr txBox="1">
            <a:spLocks noGrp="1"/>
          </p:cNvSpPr>
          <p:nvPr>
            <p:ph type="sldNum" idx="12"/>
          </p:nvPr>
        </p:nvSpPr>
        <p:spPr>
          <a:xfrm>
            <a:off x="8582025" y="6465797"/>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800"/>
              <a:t>42</a:t>
            </a:fld>
            <a:endParaRPr sz="1800"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22575"/>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339"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70"/>
        <p:cNvGrpSpPr/>
        <p:nvPr/>
      </p:nvGrpSpPr>
      <p:grpSpPr>
        <a:xfrm>
          <a:off x="0" y="0"/>
          <a:ext cx="0" cy="0"/>
          <a:chOff x="0" y="0"/>
          <a:chExt cx="0" cy="0"/>
        </a:xfrm>
      </p:grpSpPr>
      <p:sp>
        <p:nvSpPr>
          <p:cNvPr id="671" name="Google Shape;671;p44"/>
          <p:cNvSpPr txBox="1"/>
          <p:nvPr/>
        </p:nvSpPr>
        <p:spPr>
          <a:xfrm>
            <a:off x="161365" y="158401"/>
            <a:ext cx="11787610" cy="914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3200" b="1" i="0" u="none" strike="noStrike" cap="none" dirty="0">
                <a:solidFill>
                  <a:schemeClr val="accent5"/>
                </a:solidFill>
                <a:latin typeface="Verdana"/>
                <a:ea typeface="Verdana"/>
                <a:cs typeface="Verdana"/>
                <a:sym typeface="Verdana"/>
              </a:rPr>
              <a:t>6A. </a:t>
            </a:r>
            <a:r>
              <a:rPr lang="en-US" sz="3200" b="1" i="0" u="none" strike="noStrike" cap="none" dirty="0">
                <a:solidFill>
                  <a:schemeClr val="dk1"/>
                </a:solidFill>
                <a:latin typeface="Verdana"/>
                <a:ea typeface="Verdana"/>
                <a:cs typeface="Verdana"/>
                <a:sym typeface="Verdana"/>
              </a:rPr>
              <a:t>Homework – Choose </a:t>
            </a:r>
            <a:r>
              <a:rPr lang="en-US" sz="3200" b="1" dirty="0">
                <a:solidFill>
                  <a:schemeClr val="dk1"/>
                </a:solidFill>
                <a:latin typeface="Verdana"/>
                <a:ea typeface="Verdana"/>
                <a:cs typeface="Verdana"/>
                <a:sym typeface="Verdana"/>
              </a:rPr>
              <a:t>one</a:t>
            </a:r>
            <a:r>
              <a:rPr lang="en-US" sz="3200" b="1" i="0" u="none" strike="noStrike" cap="none" dirty="0">
                <a:solidFill>
                  <a:schemeClr val="dk1"/>
                </a:solidFill>
                <a:latin typeface="Verdana"/>
                <a:ea typeface="Verdana"/>
                <a:cs typeface="Verdana"/>
                <a:sym typeface="Verdana"/>
              </a:rPr>
              <a:t> </a:t>
            </a:r>
            <a:r>
              <a:rPr lang="en-US" sz="3200" b="1" dirty="0">
                <a:solidFill>
                  <a:schemeClr val="dk1"/>
                </a:solidFill>
                <a:latin typeface="Verdana"/>
                <a:ea typeface="Verdana"/>
                <a:cs typeface="Verdana"/>
                <a:sym typeface="Verdana"/>
              </a:rPr>
              <a:t>v</a:t>
            </a:r>
            <a:r>
              <a:rPr lang="en-US" sz="3200" b="1" i="0" u="none" strike="noStrike" cap="none" dirty="0">
                <a:solidFill>
                  <a:schemeClr val="dk1"/>
                </a:solidFill>
                <a:latin typeface="Verdana"/>
                <a:ea typeface="Verdana"/>
                <a:cs typeface="Verdana"/>
                <a:sym typeface="Verdana"/>
              </a:rPr>
              <a:t>erse to</a:t>
            </a:r>
            <a:r>
              <a:rPr lang="en-US" sz="3200" b="1" dirty="0">
                <a:solidFill>
                  <a:schemeClr val="dk1"/>
                </a:solidFill>
                <a:latin typeface="Verdana"/>
                <a:ea typeface="Verdana"/>
                <a:cs typeface="Verdana"/>
                <a:sym typeface="Verdana"/>
              </a:rPr>
              <a:t> m</a:t>
            </a:r>
            <a:r>
              <a:rPr lang="en-US" sz="3200" b="1" i="0" u="none" strike="noStrike" cap="none" dirty="0">
                <a:solidFill>
                  <a:schemeClr val="dk1"/>
                </a:solidFill>
                <a:latin typeface="Verdana"/>
                <a:ea typeface="Verdana"/>
                <a:cs typeface="Verdana"/>
                <a:sym typeface="Verdana"/>
              </a:rPr>
              <a:t>emorize. </a:t>
            </a:r>
            <a:endParaRPr sz="3200" b="1" i="0" u="none" strike="noStrike" cap="none" dirty="0">
              <a:solidFill>
                <a:schemeClr val="dk1"/>
              </a:solidFill>
              <a:latin typeface="Verdana"/>
              <a:ea typeface="Verdana"/>
              <a:cs typeface="Verdana"/>
              <a:sym typeface="Verdana"/>
            </a:endParaRPr>
          </a:p>
        </p:txBody>
      </p:sp>
      <p:sp>
        <p:nvSpPr>
          <p:cNvPr id="673" name="Google Shape;673;p44"/>
          <p:cNvSpPr txBox="1"/>
          <p:nvPr/>
        </p:nvSpPr>
        <p:spPr>
          <a:xfrm>
            <a:off x="497254" y="2818765"/>
            <a:ext cx="522600" cy="523200"/>
          </a:xfrm>
          <a:prstGeom prst="rect">
            <a:avLst/>
          </a:prstGeom>
          <a:solidFill>
            <a:schemeClr val="accent5"/>
          </a:solidFill>
          <a:ln w="12700" cap="flat" cmpd="sng">
            <a:solidFill>
              <a:srgbClr val="31538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Verdana"/>
                <a:ea typeface="Verdana"/>
                <a:cs typeface="Verdana"/>
                <a:sym typeface="Verdana"/>
              </a:rPr>
              <a:t>B</a:t>
            </a:r>
            <a:endParaRPr sz="2800" b="1" i="0" u="none" strike="noStrike" cap="none">
              <a:solidFill>
                <a:schemeClr val="lt1"/>
              </a:solidFill>
              <a:latin typeface="Verdana"/>
              <a:ea typeface="Verdana"/>
              <a:cs typeface="Verdana"/>
              <a:sym typeface="Verdana"/>
            </a:endParaRPr>
          </a:p>
        </p:txBody>
      </p:sp>
      <p:sp>
        <p:nvSpPr>
          <p:cNvPr id="674" name="Google Shape;674;p44"/>
          <p:cNvSpPr txBox="1"/>
          <p:nvPr/>
        </p:nvSpPr>
        <p:spPr>
          <a:xfrm>
            <a:off x="472901" y="1235095"/>
            <a:ext cx="522600" cy="529898"/>
          </a:xfrm>
          <a:prstGeom prst="rect">
            <a:avLst/>
          </a:prstGeom>
          <a:solidFill>
            <a:schemeClr val="accent5"/>
          </a:solidFill>
          <a:ln w="12700" cap="flat" cmpd="sng">
            <a:solidFill>
              <a:srgbClr val="31538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Verdana"/>
                <a:ea typeface="Verdana"/>
                <a:cs typeface="Verdana"/>
                <a:sym typeface="Verdana"/>
              </a:rPr>
              <a:t>A</a:t>
            </a:r>
            <a:endParaRPr sz="2800" b="1" i="0" u="none" strike="noStrike" cap="none">
              <a:solidFill>
                <a:schemeClr val="lt1"/>
              </a:solidFill>
              <a:latin typeface="Verdana"/>
              <a:ea typeface="Verdana"/>
              <a:cs typeface="Verdana"/>
              <a:sym typeface="Verdana"/>
            </a:endParaRPr>
          </a:p>
        </p:txBody>
      </p:sp>
      <p:sp>
        <p:nvSpPr>
          <p:cNvPr id="676" name="Google Shape;676;p44"/>
          <p:cNvSpPr txBox="1"/>
          <p:nvPr/>
        </p:nvSpPr>
        <p:spPr>
          <a:xfrm>
            <a:off x="1017225" y="5190851"/>
            <a:ext cx="101088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Arial"/>
              <a:ea typeface="Arial"/>
              <a:cs typeface="Arial"/>
              <a:sym typeface="Arial"/>
            </a:endParaRPr>
          </a:p>
        </p:txBody>
      </p:sp>
      <p:sp>
        <p:nvSpPr>
          <p:cNvPr id="677" name="Google Shape;677;p44"/>
          <p:cNvSpPr txBox="1"/>
          <p:nvPr/>
        </p:nvSpPr>
        <p:spPr>
          <a:xfrm>
            <a:off x="1017275" y="4816375"/>
            <a:ext cx="109317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Verdana"/>
              <a:ea typeface="Verdana"/>
              <a:cs typeface="Verdana"/>
              <a:sym typeface="Verdana"/>
            </a:endParaRPr>
          </a:p>
        </p:txBody>
      </p:sp>
      <p:sp>
        <p:nvSpPr>
          <p:cNvPr id="678" name="Google Shape;678;p44"/>
          <p:cNvSpPr txBox="1"/>
          <p:nvPr/>
        </p:nvSpPr>
        <p:spPr>
          <a:xfrm>
            <a:off x="1250635" y="1027415"/>
            <a:ext cx="10552200" cy="3951821"/>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dirty="0">
                <a:solidFill>
                  <a:schemeClr val="dk1"/>
                </a:solidFill>
                <a:latin typeface="Verdana"/>
                <a:ea typeface="Verdana"/>
                <a:cs typeface="Verdana"/>
                <a:sym typeface="Verdana"/>
              </a:rPr>
              <a:t>Pilate told them to write a sign and put it on the cross. The sign said, “JESUS OF NAZARETH, THE KING OF THE JEWS.” </a:t>
            </a:r>
            <a:r>
              <a:rPr lang="en-US" sz="2800" b="1" i="0" u="sng" strike="noStrike" cap="none" dirty="0">
                <a:solidFill>
                  <a:srgbClr val="0563C1"/>
                </a:solidFill>
                <a:latin typeface="Verdana"/>
                <a:ea typeface="Verdana"/>
                <a:cs typeface="Verdana"/>
                <a:sym typeface="Verdana"/>
                <a:hlinkClick r:id="rId5">
                  <a:extLst>
                    <a:ext uri="{A12FA001-AC4F-418D-AE19-62706E023703}">
                      <ahyp:hlinkClr xmlns:ahyp="http://schemas.microsoft.com/office/drawing/2018/hyperlinkcolor" xmlns="" val="tx"/>
                    </a:ext>
                  </a:extLst>
                </a:hlinkClick>
              </a:rPr>
              <a:t>John</a:t>
            </a:r>
            <a:r>
              <a:rPr lang="en-US" sz="2800" b="1" i="0" u="sng" strike="noStrike" cap="none" dirty="0">
                <a:solidFill>
                  <a:schemeClr val="hlink"/>
                </a:solidFill>
                <a:latin typeface="Verdana"/>
                <a:ea typeface="Verdana"/>
                <a:cs typeface="Verdana"/>
                <a:sym typeface="Verdana"/>
                <a:hlinkClick r:id="rId5">
                  <a:extLst>
                    <a:ext uri="{A12FA001-AC4F-418D-AE19-62706E023703}">
                      <ahyp:hlinkClr xmlns:ahyp="http://schemas.microsoft.com/office/drawing/2018/hyperlinkcolor" xmlns="" val="tx"/>
                    </a:ext>
                  </a:extLst>
                </a:hlinkClick>
              </a:rPr>
              <a:t> 19:19</a:t>
            </a:r>
            <a:r>
              <a:rPr lang="en-US" sz="2800" b="0" i="0" u="none" strike="noStrike" cap="none" dirty="0">
                <a:solidFill>
                  <a:schemeClr val="dk1"/>
                </a:solidFill>
                <a:latin typeface="Verdana"/>
                <a:ea typeface="Verdana"/>
                <a:cs typeface="Verdana"/>
                <a:sym typeface="Verdana"/>
              </a:rPr>
              <a:t> ERV</a:t>
            </a:r>
            <a:endParaRPr sz="2800" b="0" i="0" u="none" strike="noStrike" cap="none" dirty="0">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chemeClr val="dk1"/>
              </a:solidFill>
              <a:latin typeface="Verdana"/>
              <a:ea typeface="Verdana"/>
              <a:cs typeface="Verdana"/>
              <a:sym typeface="Verdana"/>
            </a:endParaRPr>
          </a:p>
          <a:p>
            <a:pPr marL="0" marR="0" lvl="0" indent="0" algn="l" rtl="0">
              <a:lnSpc>
                <a:spcPct val="115000"/>
              </a:lnSpc>
              <a:spcBef>
                <a:spcPts val="1200"/>
              </a:spcBef>
              <a:spcAft>
                <a:spcPts val="1200"/>
              </a:spcAft>
              <a:buClr>
                <a:schemeClr val="dk1"/>
              </a:buClr>
              <a:buSzPts val="1100"/>
              <a:buFont typeface="Arial"/>
              <a:buNone/>
            </a:pPr>
            <a:r>
              <a:rPr lang="en-US" sz="2800" b="0" i="0" u="none" strike="noStrike" cap="none" dirty="0">
                <a:solidFill>
                  <a:schemeClr val="dk1"/>
                </a:solidFill>
                <a:latin typeface="Verdana"/>
                <a:ea typeface="Verdana"/>
                <a:cs typeface="Verdana"/>
                <a:sym typeface="Verdana"/>
              </a:rPr>
              <a:t>Jesus answered, “Yes, I am the Son of God. And in the future you will see the Son of Man sitting at the right side of God All-Powerful. And you will see the Son of Man coming on the clouds of heaven.” </a:t>
            </a:r>
            <a:r>
              <a:rPr lang="en-US" sz="2800" b="1" i="0" u="sng" strike="noStrike" cap="none" dirty="0">
                <a:solidFill>
                  <a:srgbClr val="0563C1"/>
                </a:solidFill>
                <a:latin typeface="Verdana"/>
                <a:ea typeface="Verdana"/>
                <a:cs typeface="Verdana"/>
                <a:sym typeface="Verdana"/>
                <a:hlinkClick r:id="rId6">
                  <a:extLst>
                    <a:ext uri="{A12FA001-AC4F-418D-AE19-62706E023703}">
                      <ahyp:hlinkClr xmlns:ahyp="http://schemas.microsoft.com/office/drawing/2018/hyperlinkcolor" xmlns="" val="tx"/>
                    </a:ext>
                  </a:extLst>
                </a:hlinkClick>
              </a:rPr>
              <a:t>Mark 14:62</a:t>
            </a:r>
            <a:r>
              <a:rPr lang="en-US" sz="2800" b="0" i="0" u="none" strike="noStrike" cap="none" dirty="0">
                <a:solidFill>
                  <a:srgbClr val="0563C1"/>
                </a:solidFill>
                <a:latin typeface="Arial"/>
                <a:ea typeface="Arial"/>
                <a:cs typeface="Arial"/>
                <a:sym typeface="Arial"/>
              </a:rPr>
              <a:t> </a:t>
            </a:r>
            <a:r>
              <a:rPr lang="en-US" sz="2800" b="0" i="0" u="none" strike="noStrike" cap="none" dirty="0">
                <a:solidFill>
                  <a:schemeClr val="dk1"/>
                </a:solidFill>
                <a:latin typeface="Arial"/>
                <a:ea typeface="Arial"/>
                <a:cs typeface="Arial"/>
                <a:sym typeface="Arial"/>
              </a:rPr>
              <a:t>ERV</a:t>
            </a:r>
            <a:endParaRPr sz="2800" b="0" i="0" u="none" strike="noStrike" cap="none" dirty="0">
              <a:solidFill>
                <a:schemeClr val="dk1"/>
              </a:solidFill>
              <a:latin typeface="Verdana"/>
              <a:ea typeface="Verdana"/>
              <a:cs typeface="Verdana"/>
              <a:sym typeface="Verdana"/>
            </a:endParaRPr>
          </a:p>
        </p:txBody>
      </p:sp>
      <p:sp>
        <p:nvSpPr>
          <p:cNvPr id="10" name="Google Shape;452;p21">
            <a:extLst>
              <a:ext uri="{FF2B5EF4-FFF2-40B4-BE49-F238E27FC236}">
                <a16:creationId xmlns:a16="http://schemas.microsoft.com/office/drawing/2014/main" id="{1379BB8C-896E-4F7E-81E5-6A77C747A7BC}"/>
              </a:ext>
            </a:extLst>
          </p:cNvPr>
          <p:cNvSpPr txBox="1">
            <a:spLocks noGrp="1"/>
          </p:cNvSpPr>
          <p:nvPr>
            <p:ph type="ftr" idx="11"/>
          </p:nvPr>
        </p:nvSpPr>
        <p:spPr>
          <a:xfrm>
            <a:off x="23813" y="6492875"/>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©2020-2025 Light of the World Learning</a:t>
            </a:r>
            <a:endParaRPr dirty="0"/>
          </a:p>
        </p:txBody>
      </p:sp>
      <p:sp>
        <p:nvSpPr>
          <p:cNvPr id="11" name="Google Shape;453;p21">
            <a:extLst>
              <a:ext uri="{FF2B5EF4-FFF2-40B4-BE49-F238E27FC236}">
                <a16:creationId xmlns:a16="http://schemas.microsoft.com/office/drawing/2014/main" id="{CBB1E2F1-1889-453B-A334-8B563CBF3BBD}"/>
              </a:ext>
            </a:extLst>
          </p:cNvPr>
          <p:cNvSpPr txBox="1">
            <a:spLocks noGrp="1"/>
          </p:cNvSpPr>
          <p:nvPr>
            <p:ph type="sldNum" idx="12"/>
          </p:nvPr>
        </p:nvSpPr>
        <p:spPr>
          <a:xfrm>
            <a:off x="8582025" y="6465797"/>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800"/>
              <a:t>43</a:t>
            </a:fld>
            <a:endParaRPr sz="1800"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0" y="-65375"/>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561"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sp>
        <p:nvSpPr>
          <p:cNvPr id="685" name="Google Shape;685;p45"/>
          <p:cNvSpPr/>
          <p:nvPr/>
        </p:nvSpPr>
        <p:spPr>
          <a:xfrm>
            <a:off x="1149044" y="1760499"/>
            <a:ext cx="10422550" cy="4777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dirty="0">
                <a:solidFill>
                  <a:schemeClr val="dk1"/>
                </a:solidFill>
                <a:latin typeface="Verdana"/>
                <a:ea typeface="Verdana"/>
                <a:cs typeface="Verdana"/>
                <a:sym typeface="Verdana"/>
              </a:rPr>
              <a:t>These things happened to give full meaning to the Scriptures that said, “None of his bones will be broken.” </a:t>
            </a:r>
            <a:r>
              <a:rPr lang="en-US" sz="2800" b="1" i="0" u="sng" strike="noStrike" cap="none" dirty="0">
                <a:solidFill>
                  <a:schemeClr val="hlink"/>
                </a:solidFill>
                <a:latin typeface="Verdana"/>
                <a:ea typeface="Verdana"/>
                <a:cs typeface="Verdana"/>
                <a:sym typeface="Verdana"/>
                <a:hlinkClick r:id="rId5"/>
              </a:rPr>
              <a:t>John 19:36</a:t>
            </a:r>
            <a:r>
              <a:rPr lang="en-US" sz="2800" b="1" i="0" u="none" strike="noStrike" cap="none" dirty="0">
                <a:solidFill>
                  <a:schemeClr val="dk1"/>
                </a:solidFill>
                <a:latin typeface="Verdana"/>
                <a:ea typeface="Verdana"/>
                <a:cs typeface="Verdana"/>
                <a:sym typeface="Verdana"/>
              </a:rPr>
              <a:t> </a:t>
            </a:r>
            <a:r>
              <a:rPr lang="en-US" sz="2800" b="0" i="0" u="none" strike="noStrike" cap="none" dirty="0">
                <a:solidFill>
                  <a:schemeClr val="dk1"/>
                </a:solidFill>
                <a:latin typeface="Verdana"/>
                <a:ea typeface="Verdana"/>
                <a:cs typeface="Verdana"/>
                <a:sym typeface="Verdana"/>
              </a:rPr>
              <a:t>ERV. </a:t>
            </a:r>
            <a:endParaRPr sz="2800" b="0" i="0" u="none" strike="noStrike" cap="none" dirty="0">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dirty="0">
              <a:solidFill>
                <a:schemeClr val="dk1"/>
              </a:solidFill>
              <a:latin typeface="Verdana"/>
              <a:ea typeface="Verdana"/>
              <a:cs typeface="Verdana"/>
              <a:sym typeface="Verdana"/>
            </a:endParaRPr>
          </a:p>
          <a:p>
            <a:pPr marL="457200" marR="0" lvl="0" indent="-406400" algn="l" rtl="0">
              <a:lnSpc>
                <a:spcPct val="100000"/>
              </a:lnSpc>
              <a:spcBef>
                <a:spcPts val="0"/>
              </a:spcBef>
              <a:spcAft>
                <a:spcPts val="0"/>
              </a:spcAft>
              <a:buClr>
                <a:schemeClr val="dk1"/>
              </a:buClr>
              <a:buSzPts val="2800"/>
              <a:buFont typeface="Verdana"/>
              <a:buChar char="❏"/>
            </a:pPr>
            <a:r>
              <a:rPr lang="en-US" sz="2800" b="0" i="0" u="none" strike="noStrike" cap="none" dirty="0">
                <a:solidFill>
                  <a:schemeClr val="dk1"/>
                </a:solidFill>
                <a:latin typeface="Verdana"/>
                <a:ea typeface="Verdana"/>
                <a:cs typeface="Verdana"/>
                <a:sym typeface="Verdana"/>
              </a:rPr>
              <a:t>Read the next lesson</a:t>
            </a:r>
            <a:r>
              <a:rPr lang="en-US" sz="2800" dirty="0">
                <a:solidFill>
                  <a:schemeClr val="dk1"/>
                </a:solidFill>
                <a:latin typeface="Verdana"/>
                <a:ea typeface="Verdana"/>
                <a:cs typeface="Verdana"/>
                <a:sym typeface="Verdana"/>
              </a:rPr>
              <a:t>’s</a:t>
            </a:r>
            <a:r>
              <a:rPr lang="en-US" sz="2800" b="0" i="0" u="none" strike="noStrike" cap="none" dirty="0">
                <a:solidFill>
                  <a:schemeClr val="dk1"/>
                </a:solidFill>
                <a:latin typeface="Verdana"/>
                <a:ea typeface="Verdana"/>
                <a:cs typeface="Verdana"/>
                <a:sym typeface="Verdana"/>
              </a:rPr>
              <a:t> Bible verses:</a:t>
            </a:r>
            <a:endParaRPr sz="2800" b="0" i="0" u="none" strike="noStrike" cap="none" dirty="0">
              <a:solidFill>
                <a:schemeClr val="dk1"/>
              </a:solidFill>
              <a:latin typeface="Verdana"/>
              <a:ea typeface="Verdana"/>
              <a:cs typeface="Verdana"/>
              <a:sym typeface="Verdana"/>
            </a:endParaRPr>
          </a:p>
          <a:p>
            <a:pPr marL="0" lvl="0" indent="0" algn="l" rtl="0">
              <a:spcBef>
                <a:spcPts val="0"/>
              </a:spcBef>
              <a:spcAft>
                <a:spcPts val="0"/>
              </a:spcAft>
              <a:buNone/>
            </a:pPr>
            <a:r>
              <a:rPr lang="en-US" sz="2800" dirty="0">
                <a:solidFill>
                  <a:schemeClr val="dk1"/>
                </a:solidFill>
                <a:latin typeface="Verdana"/>
                <a:ea typeface="Verdana"/>
                <a:cs typeface="Verdana"/>
                <a:sym typeface="Verdana"/>
              </a:rPr>
              <a:t> </a:t>
            </a:r>
            <a:r>
              <a:rPr lang="en-US" sz="2800" u="sng" dirty="0">
                <a:solidFill>
                  <a:schemeClr val="hlink"/>
                </a:solidFill>
                <a:latin typeface="Verdana"/>
                <a:ea typeface="Verdana"/>
                <a:cs typeface="Verdana"/>
                <a:sym typeface="Verdana"/>
                <a:hlinkClick r:id="rId6"/>
              </a:rPr>
              <a:t>Matthew 27:62-28:20</a:t>
            </a:r>
            <a:r>
              <a:rPr lang="en-US" sz="2800" dirty="0">
                <a:solidFill>
                  <a:schemeClr val="dk1"/>
                </a:solidFill>
                <a:latin typeface="Verdana"/>
                <a:ea typeface="Verdana"/>
                <a:cs typeface="Verdana"/>
                <a:sym typeface="Verdana"/>
              </a:rPr>
              <a:t>, </a:t>
            </a:r>
            <a:r>
              <a:rPr lang="en-US" sz="2800" u="sng" dirty="0">
                <a:solidFill>
                  <a:schemeClr val="hlink"/>
                </a:solidFill>
                <a:latin typeface="Verdana"/>
                <a:ea typeface="Verdana"/>
                <a:cs typeface="Verdana"/>
                <a:sym typeface="Verdana"/>
                <a:hlinkClick r:id="rId7"/>
              </a:rPr>
              <a:t>Mark 16:1-20</a:t>
            </a:r>
            <a:r>
              <a:rPr lang="en-US" sz="2800" dirty="0">
                <a:solidFill>
                  <a:schemeClr val="dk1"/>
                </a:solidFill>
                <a:latin typeface="Verdana"/>
                <a:ea typeface="Verdana"/>
                <a:cs typeface="Verdana"/>
                <a:sym typeface="Verdana"/>
              </a:rPr>
              <a:t>, </a:t>
            </a:r>
            <a:r>
              <a:rPr lang="en-US" sz="2800" u="sng" dirty="0">
                <a:solidFill>
                  <a:schemeClr val="hlink"/>
                </a:solidFill>
                <a:latin typeface="Verdana"/>
                <a:ea typeface="Verdana"/>
                <a:cs typeface="Verdana"/>
                <a:sym typeface="Verdana"/>
                <a:hlinkClick r:id="rId8"/>
              </a:rPr>
              <a:t>Acts 1:1-11</a:t>
            </a:r>
            <a:endParaRPr sz="2800" dirty="0">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400"/>
              <a:buFont typeface="Arial"/>
              <a:buNone/>
            </a:pPr>
            <a:endParaRPr sz="2800" b="0" i="0" u="none" strike="noStrike" cap="none" dirty="0">
              <a:solidFill>
                <a:schemeClr val="accent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dirty="0">
              <a:solidFill>
                <a:schemeClr val="dk1"/>
              </a:solidFill>
              <a:latin typeface="Verdana"/>
              <a:ea typeface="Verdana"/>
              <a:cs typeface="Verdana"/>
              <a:sym typeface="Verdana"/>
            </a:endParaRPr>
          </a:p>
          <a:p>
            <a:pPr marL="514350" marR="0" lvl="0" indent="-336550" algn="l" rtl="0">
              <a:lnSpc>
                <a:spcPct val="100000"/>
              </a:lnSpc>
              <a:spcBef>
                <a:spcPts val="0"/>
              </a:spcBef>
              <a:spcAft>
                <a:spcPts val="0"/>
              </a:spcAft>
              <a:buClr>
                <a:srgbClr val="000000"/>
              </a:buClr>
              <a:buSzPts val="2800"/>
              <a:buFont typeface="Arial"/>
              <a:buNone/>
            </a:pPr>
            <a:r>
              <a:rPr lang="en-US" sz="2800" b="0" i="0" u="none" strike="noStrike" cap="none" dirty="0">
                <a:solidFill>
                  <a:schemeClr val="dk1"/>
                </a:solidFill>
                <a:latin typeface="Verdana"/>
                <a:ea typeface="Verdana"/>
                <a:cs typeface="Verdana"/>
                <a:sym typeface="Verdana"/>
              </a:rPr>
              <a:t> </a:t>
            </a:r>
            <a:endParaRPr sz="2800" b="0" i="0" u="sng" strike="noStrike" cap="none" dirty="0">
              <a:solidFill>
                <a:srgbClr val="0563C1"/>
              </a:solidFill>
              <a:latin typeface="Verdana"/>
              <a:ea typeface="Verdana"/>
              <a:cs typeface="Verdana"/>
              <a:sym typeface="Verdana"/>
            </a:endParaRPr>
          </a:p>
          <a:p>
            <a:pPr marL="514350" marR="0" lvl="0" indent="-336550" algn="l" rtl="0">
              <a:lnSpc>
                <a:spcPct val="100000"/>
              </a:lnSpc>
              <a:spcBef>
                <a:spcPts val="0"/>
              </a:spcBef>
              <a:spcAft>
                <a:spcPts val="0"/>
              </a:spcAft>
              <a:buClr>
                <a:schemeClr val="dk1"/>
              </a:buClr>
              <a:buSzPts val="2800"/>
              <a:buFont typeface="Calibri"/>
              <a:buNone/>
            </a:pPr>
            <a:endParaRPr sz="2800" b="0" i="0" u="none" strike="noStrike" cap="none" dirty="0">
              <a:solidFill>
                <a:srgbClr val="0070C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dirty="0">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rgbClr val="000000"/>
              </a:solidFill>
              <a:latin typeface="Verdana"/>
              <a:ea typeface="Verdana"/>
              <a:cs typeface="Verdana"/>
              <a:sym typeface="Verdana"/>
            </a:endParaRPr>
          </a:p>
          <a:p>
            <a:pPr marL="2743200" marR="0" lvl="0" indent="0" algn="l" rtl="0">
              <a:lnSpc>
                <a:spcPct val="100000"/>
              </a:lnSpc>
              <a:spcBef>
                <a:spcPts val="0"/>
              </a:spcBef>
              <a:spcAft>
                <a:spcPts val="0"/>
              </a:spcAft>
              <a:buClr>
                <a:srgbClr val="000000"/>
              </a:buClr>
              <a:buSzPts val="2800"/>
              <a:buFont typeface="Arial"/>
              <a:buNone/>
            </a:pPr>
            <a:endParaRPr sz="2800" b="0" i="0" u="none" strike="noStrike" cap="none" dirty="0">
              <a:solidFill>
                <a:srgbClr val="000000"/>
              </a:solidFill>
              <a:latin typeface="Verdana"/>
              <a:ea typeface="Verdana"/>
              <a:cs typeface="Verdana"/>
              <a:sym typeface="Verdana"/>
            </a:endParaRPr>
          </a:p>
        </p:txBody>
      </p:sp>
      <p:sp>
        <p:nvSpPr>
          <p:cNvPr id="686" name="Google Shape;686;p45"/>
          <p:cNvSpPr txBox="1"/>
          <p:nvPr/>
        </p:nvSpPr>
        <p:spPr>
          <a:xfrm>
            <a:off x="197224" y="201999"/>
            <a:ext cx="11851341" cy="1558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3200" b="1" i="0" u="none" strike="noStrike" cap="none" dirty="0">
                <a:solidFill>
                  <a:schemeClr val="accent5"/>
                </a:solidFill>
                <a:latin typeface="Verdana"/>
                <a:ea typeface="Verdana"/>
                <a:cs typeface="Verdana"/>
                <a:sym typeface="Verdana"/>
              </a:rPr>
              <a:t>6B. </a:t>
            </a:r>
            <a:r>
              <a:rPr lang="en-US" sz="3200" b="1" i="0" u="none" strike="noStrike" cap="none" dirty="0">
                <a:solidFill>
                  <a:schemeClr val="dk1"/>
                </a:solidFill>
                <a:latin typeface="Verdana"/>
                <a:ea typeface="Verdana"/>
                <a:cs typeface="Verdana"/>
                <a:sym typeface="Verdana"/>
              </a:rPr>
              <a:t>Homework – Choose </a:t>
            </a:r>
            <a:r>
              <a:rPr lang="en-US" sz="3200" b="1" dirty="0">
                <a:solidFill>
                  <a:schemeClr val="dk1"/>
                </a:solidFill>
                <a:latin typeface="Verdana"/>
                <a:ea typeface="Verdana"/>
                <a:cs typeface="Verdana"/>
                <a:sym typeface="Verdana"/>
              </a:rPr>
              <a:t>one</a:t>
            </a:r>
            <a:r>
              <a:rPr lang="en-US" sz="3200" b="1" i="0" u="none" strike="noStrike" cap="none" dirty="0">
                <a:solidFill>
                  <a:schemeClr val="dk1"/>
                </a:solidFill>
                <a:latin typeface="Verdana"/>
                <a:ea typeface="Verdana"/>
                <a:cs typeface="Verdana"/>
                <a:sym typeface="Verdana"/>
              </a:rPr>
              <a:t> verse to </a:t>
            </a:r>
            <a:r>
              <a:rPr lang="en-US" sz="3200" b="1" dirty="0">
                <a:solidFill>
                  <a:schemeClr val="dk1"/>
                </a:solidFill>
                <a:latin typeface="Verdana"/>
                <a:ea typeface="Verdana"/>
                <a:cs typeface="Verdana"/>
                <a:sym typeface="Verdana"/>
              </a:rPr>
              <a:t>me</a:t>
            </a:r>
            <a:r>
              <a:rPr lang="en-US" sz="3200" b="1" i="0" u="none" strike="noStrike" cap="none" dirty="0">
                <a:solidFill>
                  <a:schemeClr val="dk1"/>
                </a:solidFill>
                <a:latin typeface="Verdana"/>
                <a:ea typeface="Verdana"/>
                <a:cs typeface="Verdana"/>
                <a:sym typeface="Verdana"/>
              </a:rPr>
              <a:t>morize and </a:t>
            </a:r>
            <a:r>
              <a:rPr lang="en-US" sz="3200" b="1" dirty="0">
                <a:solidFill>
                  <a:schemeClr val="dk1"/>
                </a:solidFill>
                <a:latin typeface="Verdana"/>
                <a:ea typeface="Verdana"/>
                <a:cs typeface="Verdana"/>
                <a:sym typeface="Verdana"/>
              </a:rPr>
              <a:t>r</a:t>
            </a:r>
            <a:r>
              <a:rPr lang="en-US" sz="3200" b="1" i="0" u="none" strike="noStrike" cap="none" dirty="0">
                <a:solidFill>
                  <a:schemeClr val="dk1"/>
                </a:solidFill>
                <a:latin typeface="Verdana"/>
                <a:ea typeface="Verdana"/>
                <a:cs typeface="Verdana"/>
                <a:sym typeface="Verdana"/>
              </a:rPr>
              <a:t>ead the </a:t>
            </a:r>
            <a:r>
              <a:rPr lang="en-US" sz="3200" b="1" dirty="0">
                <a:solidFill>
                  <a:schemeClr val="dk1"/>
                </a:solidFill>
                <a:latin typeface="Verdana"/>
                <a:ea typeface="Verdana"/>
                <a:cs typeface="Verdana"/>
                <a:sym typeface="Verdana"/>
              </a:rPr>
              <a:t>n</a:t>
            </a:r>
            <a:r>
              <a:rPr lang="en-US" sz="3200" b="1" i="0" u="none" strike="noStrike" cap="none" dirty="0">
                <a:solidFill>
                  <a:schemeClr val="dk1"/>
                </a:solidFill>
                <a:latin typeface="Verdana"/>
                <a:ea typeface="Verdana"/>
                <a:cs typeface="Verdana"/>
                <a:sym typeface="Verdana"/>
              </a:rPr>
              <a:t>ext </a:t>
            </a:r>
            <a:r>
              <a:rPr lang="en-US" sz="3200" b="1" dirty="0">
                <a:solidFill>
                  <a:schemeClr val="dk1"/>
                </a:solidFill>
                <a:latin typeface="Verdana"/>
                <a:ea typeface="Verdana"/>
                <a:cs typeface="Verdana"/>
                <a:sym typeface="Verdana"/>
              </a:rPr>
              <a:t>v</a:t>
            </a:r>
            <a:r>
              <a:rPr lang="en-US" sz="3200" b="1" i="0" u="none" strike="noStrike" cap="none" dirty="0">
                <a:solidFill>
                  <a:schemeClr val="dk1"/>
                </a:solidFill>
                <a:latin typeface="Verdana"/>
                <a:ea typeface="Verdana"/>
                <a:cs typeface="Verdana"/>
                <a:sym typeface="Verdana"/>
              </a:rPr>
              <a:t>erses.</a:t>
            </a:r>
            <a:endParaRPr sz="3200" b="1" i="0" u="none" strike="noStrike" cap="none" dirty="0">
              <a:solidFill>
                <a:schemeClr val="dk1"/>
              </a:solidFill>
              <a:latin typeface="Verdana"/>
              <a:ea typeface="Verdana"/>
              <a:cs typeface="Verdana"/>
              <a:sym typeface="Verdana"/>
            </a:endParaRPr>
          </a:p>
        </p:txBody>
      </p:sp>
      <p:sp>
        <p:nvSpPr>
          <p:cNvPr id="688" name="Google Shape;688;p45"/>
          <p:cNvSpPr txBox="1"/>
          <p:nvPr/>
        </p:nvSpPr>
        <p:spPr>
          <a:xfrm>
            <a:off x="382079" y="1897950"/>
            <a:ext cx="522600" cy="523200"/>
          </a:xfrm>
          <a:prstGeom prst="rect">
            <a:avLst/>
          </a:prstGeom>
          <a:solidFill>
            <a:schemeClr val="accent5"/>
          </a:solidFill>
          <a:ln w="12700" cap="flat" cmpd="sng">
            <a:solidFill>
              <a:srgbClr val="31538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Verdana"/>
                <a:ea typeface="Verdana"/>
                <a:cs typeface="Verdana"/>
                <a:sym typeface="Verdana"/>
              </a:rPr>
              <a:t>C</a:t>
            </a:r>
            <a:endParaRPr sz="2800" b="1" i="0" u="none" strike="noStrike" cap="none">
              <a:solidFill>
                <a:schemeClr val="lt1"/>
              </a:solidFill>
              <a:latin typeface="Verdana"/>
              <a:ea typeface="Verdana"/>
              <a:cs typeface="Verdana"/>
              <a:sym typeface="Verdana"/>
            </a:endParaRPr>
          </a:p>
        </p:txBody>
      </p:sp>
      <p:sp>
        <p:nvSpPr>
          <p:cNvPr id="7" name="Google Shape;452;p21">
            <a:extLst>
              <a:ext uri="{FF2B5EF4-FFF2-40B4-BE49-F238E27FC236}">
                <a16:creationId xmlns:a16="http://schemas.microsoft.com/office/drawing/2014/main" id="{0F445EBC-040B-40A8-8457-A79468279FEB}"/>
              </a:ext>
            </a:extLst>
          </p:cNvPr>
          <p:cNvSpPr txBox="1">
            <a:spLocks noGrp="1"/>
          </p:cNvSpPr>
          <p:nvPr>
            <p:ph type="ftr" idx="11"/>
          </p:nvPr>
        </p:nvSpPr>
        <p:spPr>
          <a:xfrm>
            <a:off x="23813" y="6492875"/>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©2020-2025 Light of the World Learning</a:t>
            </a:r>
            <a:endParaRPr dirty="0"/>
          </a:p>
        </p:txBody>
      </p:sp>
      <p:sp>
        <p:nvSpPr>
          <p:cNvPr id="8" name="Google Shape;453;p21">
            <a:extLst>
              <a:ext uri="{FF2B5EF4-FFF2-40B4-BE49-F238E27FC236}">
                <a16:creationId xmlns:a16="http://schemas.microsoft.com/office/drawing/2014/main" id="{7B984C52-3D02-4105-BFB2-87D8A3618B5F}"/>
              </a:ext>
            </a:extLst>
          </p:cNvPr>
          <p:cNvSpPr txBox="1">
            <a:spLocks noGrp="1"/>
          </p:cNvSpPr>
          <p:nvPr>
            <p:ph type="sldNum" idx="12"/>
          </p:nvPr>
        </p:nvSpPr>
        <p:spPr>
          <a:xfrm>
            <a:off x="8582025" y="6465797"/>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800"/>
              <a:t>44</a:t>
            </a:fld>
            <a:endParaRPr sz="1800"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7279" y="-102801"/>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290"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sp>
        <p:nvSpPr>
          <p:cNvPr id="696" name="Google Shape;696;p46"/>
          <p:cNvSpPr txBox="1"/>
          <p:nvPr/>
        </p:nvSpPr>
        <p:spPr>
          <a:xfrm>
            <a:off x="194339" y="164704"/>
            <a:ext cx="12046967" cy="76944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3200" b="1" i="0" u="none" strike="noStrike" cap="none" dirty="0">
                <a:solidFill>
                  <a:schemeClr val="accent5"/>
                </a:solidFill>
                <a:latin typeface="Verdana"/>
                <a:ea typeface="Verdana"/>
                <a:cs typeface="Verdana"/>
                <a:sym typeface="Verdana"/>
              </a:rPr>
              <a:t>7A.</a:t>
            </a:r>
            <a:r>
              <a:rPr lang="en-US" sz="3200" b="1" i="0" u="none" strike="noStrike" cap="none" dirty="0">
                <a:solidFill>
                  <a:schemeClr val="dk1"/>
                </a:solidFill>
                <a:latin typeface="Verdana"/>
                <a:ea typeface="Verdana"/>
                <a:cs typeface="Verdana"/>
                <a:sym typeface="Verdana"/>
              </a:rPr>
              <a:t> Read the letter and answer the questions.</a:t>
            </a:r>
            <a:endParaRPr sz="3200" b="1" i="0" u="none" strike="noStrike" cap="none" dirty="0">
              <a:solidFill>
                <a:schemeClr val="dk1"/>
              </a:solidFill>
              <a:latin typeface="Verdana"/>
              <a:ea typeface="Verdana"/>
              <a:cs typeface="Verdana"/>
              <a:sym typeface="Verdana"/>
            </a:endParaRPr>
          </a:p>
        </p:txBody>
      </p:sp>
      <p:sp>
        <p:nvSpPr>
          <p:cNvPr id="699" name="Google Shape;699;p46"/>
          <p:cNvSpPr txBox="1"/>
          <p:nvPr/>
        </p:nvSpPr>
        <p:spPr>
          <a:xfrm>
            <a:off x="481210" y="1111625"/>
            <a:ext cx="10599167" cy="538125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2800"/>
              <a:buFont typeface="Arial"/>
              <a:buNone/>
            </a:pPr>
            <a:r>
              <a:rPr lang="en-US" sz="2200" b="0" i="0" u="none" strike="noStrike" cap="none" dirty="0">
                <a:solidFill>
                  <a:schemeClr val="dk1"/>
                </a:solidFill>
                <a:latin typeface="Verdana"/>
                <a:ea typeface="Verdana"/>
                <a:cs typeface="Verdana"/>
                <a:sym typeface="Verdana"/>
              </a:rPr>
              <a:t>Dear Susan,</a:t>
            </a:r>
            <a:endParaRPr sz="2200" b="0" i="0" u="none" strike="noStrike" cap="none" dirty="0">
              <a:solidFill>
                <a:schemeClr val="dk1"/>
              </a:solidFill>
              <a:latin typeface="Verdana"/>
              <a:ea typeface="Verdana"/>
              <a:cs typeface="Verdana"/>
              <a:sym typeface="Verdana"/>
            </a:endParaRPr>
          </a:p>
          <a:p>
            <a:pPr marL="0" marR="0" lvl="0" indent="457200" algn="l" rtl="0">
              <a:lnSpc>
                <a:spcPct val="115000"/>
              </a:lnSpc>
              <a:spcBef>
                <a:spcPts val="0"/>
              </a:spcBef>
              <a:spcAft>
                <a:spcPts val="0"/>
              </a:spcAft>
              <a:buClr>
                <a:srgbClr val="000000"/>
              </a:buClr>
              <a:buSzPts val="2800"/>
              <a:buFont typeface="Arial"/>
              <a:buNone/>
            </a:pPr>
            <a:r>
              <a:rPr lang="en-US" sz="2200" b="0" i="0" u="none" strike="noStrike" cap="none" dirty="0">
                <a:solidFill>
                  <a:schemeClr val="dk1"/>
                </a:solidFill>
                <a:latin typeface="Verdana"/>
                <a:ea typeface="Verdana"/>
                <a:cs typeface="Verdana"/>
                <a:sym typeface="Verdana"/>
              </a:rPr>
              <a:t>How are you? I heard that you are coming to visit Brazil soon. Are you excited? It’s really great living here. I love it. The World Cup is going on, and everyone is taking the day off. </a:t>
            </a:r>
            <a:endParaRPr sz="2200" b="0" i="0" u="none" strike="noStrike" cap="none" dirty="0">
              <a:solidFill>
                <a:schemeClr val="dk1"/>
              </a:solidFill>
              <a:latin typeface="Verdana"/>
              <a:ea typeface="Verdana"/>
              <a:cs typeface="Verdana"/>
              <a:sym typeface="Verdana"/>
            </a:endParaRPr>
          </a:p>
          <a:p>
            <a:pPr marL="0" marR="0" lvl="0" indent="457200" algn="l" rtl="0">
              <a:lnSpc>
                <a:spcPct val="115000"/>
              </a:lnSpc>
              <a:spcBef>
                <a:spcPts val="0"/>
              </a:spcBef>
              <a:spcAft>
                <a:spcPts val="0"/>
              </a:spcAft>
              <a:buClr>
                <a:srgbClr val="000000"/>
              </a:buClr>
              <a:buSzPts val="2800"/>
              <a:buFont typeface="Arial"/>
              <a:buNone/>
            </a:pPr>
            <a:r>
              <a:rPr lang="en-US" sz="2200" b="0" i="0" u="none" strike="noStrike" cap="none" dirty="0">
                <a:solidFill>
                  <a:schemeClr val="dk1"/>
                </a:solidFill>
                <a:latin typeface="Verdana"/>
                <a:ea typeface="Verdana"/>
                <a:cs typeface="Verdana"/>
                <a:sym typeface="Verdana"/>
              </a:rPr>
              <a:t>There are a couple of things you might need to know about visiting Brazil. You probably need to go to your bank and let them know you are traveling. They might freeze your credit card if they see purchases from here. You might also want to exchange your </a:t>
            </a:r>
            <a:r>
              <a:rPr lang="en-US" sz="2200" dirty="0">
                <a:solidFill>
                  <a:schemeClr val="dk1"/>
                </a:solidFill>
                <a:latin typeface="Verdana"/>
                <a:ea typeface="Verdana"/>
                <a:cs typeface="Verdana"/>
                <a:sym typeface="Verdana"/>
              </a:rPr>
              <a:t>U.S. </a:t>
            </a:r>
            <a:r>
              <a:rPr lang="en-US" sz="2200" b="0" i="0" u="none" strike="noStrike" cap="none" dirty="0">
                <a:solidFill>
                  <a:schemeClr val="dk1"/>
                </a:solidFill>
                <a:latin typeface="Verdana"/>
                <a:ea typeface="Verdana"/>
                <a:cs typeface="Verdana"/>
                <a:sym typeface="Verdana"/>
              </a:rPr>
              <a:t>dollars for Brazilian currency. Ask them to withdraw it for you and give you the cash and change. Don’t spend </a:t>
            </a:r>
            <a:r>
              <a:rPr lang="en-US" sz="2200" dirty="0">
                <a:solidFill>
                  <a:schemeClr val="dk1"/>
                </a:solidFill>
                <a:latin typeface="Verdana"/>
                <a:ea typeface="Verdana"/>
                <a:cs typeface="Verdana"/>
                <a:sym typeface="Verdana"/>
              </a:rPr>
              <a:t>lots of </a:t>
            </a:r>
            <a:r>
              <a:rPr lang="en-US" sz="2200" b="0" i="0" u="none" strike="noStrike" cap="none" dirty="0">
                <a:solidFill>
                  <a:schemeClr val="dk1"/>
                </a:solidFill>
                <a:latin typeface="Verdana"/>
                <a:ea typeface="Verdana"/>
                <a:cs typeface="Verdana"/>
                <a:sym typeface="Verdana"/>
              </a:rPr>
              <a:t>money here. You don’t need to rent a car, you can borrow mine. I look forward to sharing adventures with you soon. </a:t>
            </a:r>
          </a:p>
          <a:p>
            <a:pPr marL="0" marR="0" lvl="0" indent="457200" algn="l" rtl="0">
              <a:lnSpc>
                <a:spcPct val="115000"/>
              </a:lnSpc>
              <a:spcBef>
                <a:spcPts val="0"/>
              </a:spcBef>
              <a:spcAft>
                <a:spcPts val="0"/>
              </a:spcAft>
              <a:buClr>
                <a:srgbClr val="000000"/>
              </a:buClr>
              <a:buSzPts val="2800"/>
              <a:buFont typeface="Arial"/>
              <a:buNone/>
            </a:pPr>
            <a:endParaRPr sz="2200" b="0" i="0" u="none" strike="noStrike" cap="none" dirty="0">
              <a:solidFill>
                <a:schemeClr val="dk1"/>
              </a:solidFill>
              <a:latin typeface="Verdana"/>
              <a:ea typeface="Verdana"/>
              <a:cs typeface="Verdana"/>
              <a:sym typeface="Verdana"/>
            </a:endParaRPr>
          </a:p>
          <a:p>
            <a:pPr marL="0" marR="0" lvl="0" indent="0" algn="l" rtl="0">
              <a:lnSpc>
                <a:spcPct val="115000"/>
              </a:lnSpc>
              <a:spcBef>
                <a:spcPts val="0"/>
              </a:spcBef>
              <a:spcAft>
                <a:spcPts val="0"/>
              </a:spcAft>
              <a:buClr>
                <a:srgbClr val="000000"/>
              </a:buClr>
              <a:buSzPts val="2800"/>
              <a:buFont typeface="Arial"/>
              <a:buNone/>
            </a:pPr>
            <a:r>
              <a:rPr lang="en-US" sz="2200" b="0" i="0" u="none" strike="noStrike" cap="none" dirty="0">
                <a:solidFill>
                  <a:schemeClr val="dk1"/>
                </a:solidFill>
                <a:latin typeface="Verdana"/>
                <a:ea typeface="Verdana"/>
                <a:cs typeface="Verdana"/>
                <a:sym typeface="Verdana"/>
              </a:rPr>
              <a:t>Your Friend,</a:t>
            </a:r>
            <a:endParaRPr sz="2200" b="0" i="0" u="none" strike="noStrike" cap="none" dirty="0">
              <a:solidFill>
                <a:schemeClr val="dk1"/>
              </a:solidFill>
              <a:latin typeface="Verdana"/>
              <a:ea typeface="Verdana"/>
              <a:cs typeface="Verdana"/>
              <a:sym typeface="Verdana"/>
            </a:endParaRPr>
          </a:p>
          <a:p>
            <a:pPr marL="0" marR="0" lvl="0" indent="0" algn="l" rtl="0">
              <a:lnSpc>
                <a:spcPct val="115000"/>
              </a:lnSpc>
              <a:spcBef>
                <a:spcPts val="0"/>
              </a:spcBef>
              <a:spcAft>
                <a:spcPts val="0"/>
              </a:spcAft>
              <a:buClr>
                <a:srgbClr val="000000"/>
              </a:buClr>
              <a:buSzPts val="2800"/>
              <a:buFont typeface="Arial"/>
              <a:buNone/>
            </a:pPr>
            <a:r>
              <a:rPr lang="en-US" sz="2200" b="0" i="0" u="none" strike="noStrike" cap="none" dirty="0" err="1">
                <a:solidFill>
                  <a:schemeClr val="dk1"/>
                </a:solidFill>
                <a:latin typeface="Verdana"/>
                <a:ea typeface="Verdana"/>
                <a:cs typeface="Verdana"/>
                <a:sym typeface="Verdana"/>
              </a:rPr>
              <a:t>Beka</a:t>
            </a:r>
            <a:endParaRPr sz="2200" b="0" i="0" u="none" strike="noStrike" cap="none" dirty="0">
              <a:solidFill>
                <a:schemeClr val="dk1"/>
              </a:solidFill>
              <a:latin typeface="Verdana"/>
              <a:ea typeface="Verdana"/>
              <a:cs typeface="Verdana"/>
              <a:sym typeface="Verdana"/>
            </a:endParaRPr>
          </a:p>
        </p:txBody>
      </p:sp>
      <p:sp>
        <p:nvSpPr>
          <p:cNvPr id="7" name="Google Shape;452;p21">
            <a:extLst>
              <a:ext uri="{FF2B5EF4-FFF2-40B4-BE49-F238E27FC236}">
                <a16:creationId xmlns:a16="http://schemas.microsoft.com/office/drawing/2014/main" id="{C1B6C9FE-1663-4AA3-968C-4AA52227C7B7}"/>
              </a:ext>
            </a:extLst>
          </p:cNvPr>
          <p:cNvSpPr txBox="1">
            <a:spLocks noGrp="1"/>
          </p:cNvSpPr>
          <p:nvPr>
            <p:ph type="ftr" idx="11"/>
          </p:nvPr>
        </p:nvSpPr>
        <p:spPr>
          <a:xfrm>
            <a:off x="23813" y="6492875"/>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©2020-2025 Light of the World Learning</a:t>
            </a:r>
            <a:endParaRPr dirty="0"/>
          </a:p>
        </p:txBody>
      </p:sp>
      <p:sp>
        <p:nvSpPr>
          <p:cNvPr id="8" name="Google Shape;453;p21">
            <a:extLst>
              <a:ext uri="{FF2B5EF4-FFF2-40B4-BE49-F238E27FC236}">
                <a16:creationId xmlns:a16="http://schemas.microsoft.com/office/drawing/2014/main" id="{78BA9AFF-6232-4F0B-B94C-D3C1E79B4289}"/>
              </a:ext>
            </a:extLst>
          </p:cNvPr>
          <p:cNvSpPr txBox="1">
            <a:spLocks noGrp="1"/>
          </p:cNvSpPr>
          <p:nvPr>
            <p:ph type="sldNum" idx="12"/>
          </p:nvPr>
        </p:nvSpPr>
        <p:spPr>
          <a:xfrm>
            <a:off x="8582025" y="6465797"/>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800"/>
              <a:t>45</a:t>
            </a:fld>
            <a:endParaRPr sz="1800"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60176"/>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750"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707" name="Google Shape;707;p47"/>
          <p:cNvSpPr txBox="1"/>
          <p:nvPr/>
        </p:nvSpPr>
        <p:spPr>
          <a:xfrm>
            <a:off x="353190" y="104347"/>
            <a:ext cx="11534010" cy="76944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3200" b="1" i="0" u="none" strike="noStrike" cap="none" dirty="0">
                <a:solidFill>
                  <a:schemeClr val="accent5"/>
                </a:solidFill>
                <a:latin typeface="Verdana"/>
                <a:ea typeface="Verdana"/>
                <a:cs typeface="Verdana"/>
                <a:sym typeface="Verdana"/>
              </a:rPr>
              <a:t>7B.</a:t>
            </a:r>
            <a:r>
              <a:rPr lang="en-US" sz="3200" b="1" i="0" u="none" strike="noStrike" cap="none" dirty="0">
                <a:solidFill>
                  <a:schemeClr val="dk1"/>
                </a:solidFill>
                <a:latin typeface="Verdana"/>
                <a:ea typeface="Verdana"/>
                <a:cs typeface="Verdana"/>
                <a:sym typeface="Verdana"/>
              </a:rPr>
              <a:t> Homework – Answer the questions.</a:t>
            </a:r>
            <a:endParaRPr sz="3200" b="1" i="0" u="none" strike="noStrike" cap="none" dirty="0">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4400"/>
              <a:buFont typeface="Arial"/>
              <a:buNone/>
            </a:pPr>
            <a:endParaRPr sz="1800" b="0" i="0" u="none" strike="noStrike" cap="none" dirty="0">
              <a:solidFill>
                <a:schemeClr val="dk1"/>
              </a:solidFill>
              <a:latin typeface="Verdana"/>
              <a:ea typeface="Verdana"/>
              <a:cs typeface="Verdana"/>
              <a:sym typeface="Verdana"/>
            </a:endParaRPr>
          </a:p>
        </p:txBody>
      </p:sp>
      <p:sp>
        <p:nvSpPr>
          <p:cNvPr id="709" name="Google Shape;709;p47"/>
          <p:cNvSpPr txBox="1"/>
          <p:nvPr/>
        </p:nvSpPr>
        <p:spPr>
          <a:xfrm>
            <a:off x="353190" y="873788"/>
            <a:ext cx="11534010" cy="4889400"/>
          </a:xfrm>
          <a:prstGeom prst="rect">
            <a:avLst/>
          </a:prstGeom>
          <a:noFill/>
          <a:ln>
            <a:noFill/>
          </a:ln>
        </p:spPr>
        <p:txBody>
          <a:bodyPr spcFirstLastPara="1" wrap="square" lIns="91425" tIns="45700" rIns="91425" bIns="45700" anchor="t" anchorCtr="0">
            <a:noAutofit/>
          </a:bodyPr>
          <a:lstStyle/>
          <a:p>
            <a:pPr marL="457200" marR="0" lvl="0" indent="-406400" algn="l" rtl="0">
              <a:lnSpc>
                <a:spcPct val="175000"/>
              </a:lnSpc>
              <a:spcBef>
                <a:spcPts val="0"/>
              </a:spcBef>
              <a:spcAft>
                <a:spcPts val="0"/>
              </a:spcAft>
              <a:buClr>
                <a:schemeClr val="dk1"/>
              </a:buClr>
              <a:buSzPts val="2800"/>
              <a:buFont typeface="Verdana"/>
              <a:buAutoNum type="arabicPeriod"/>
            </a:pPr>
            <a:r>
              <a:rPr lang="en-US" sz="2800" b="0" i="0" u="none" strike="noStrike" cap="none" dirty="0">
                <a:solidFill>
                  <a:schemeClr val="dk1"/>
                </a:solidFill>
                <a:latin typeface="Verdana"/>
                <a:ea typeface="Verdana"/>
                <a:cs typeface="Verdana"/>
                <a:sym typeface="Verdana"/>
              </a:rPr>
              <a:t>Where is Susan </a:t>
            </a:r>
            <a:r>
              <a:rPr lang="en-US" sz="2800" dirty="0">
                <a:solidFill>
                  <a:schemeClr val="dk1"/>
                </a:solidFill>
                <a:latin typeface="Verdana"/>
                <a:ea typeface="Verdana"/>
                <a:cs typeface="Verdana"/>
                <a:sym typeface="Verdana"/>
              </a:rPr>
              <a:t>v</a:t>
            </a:r>
            <a:r>
              <a:rPr lang="en-US" sz="2800" b="0" i="0" u="none" strike="noStrike" cap="none" dirty="0">
                <a:solidFill>
                  <a:schemeClr val="dk1"/>
                </a:solidFill>
                <a:latin typeface="Verdana"/>
                <a:ea typeface="Verdana"/>
                <a:cs typeface="Verdana"/>
                <a:sym typeface="Verdana"/>
              </a:rPr>
              <a:t>isiting?</a:t>
            </a:r>
          </a:p>
          <a:p>
            <a:pPr marL="457200" marR="0" lvl="0" indent="-406400" algn="l" rtl="0">
              <a:lnSpc>
                <a:spcPct val="175000"/>
              </a:lnSpc>
              <a:spcBef>
                <a:spcPts val="0"/>
              </a:spcBef>
              <a:spcAft>
                <a:spcPts val="0"/>
              </a:spcAft>
              <a:buClr>
                <a:schemeClr val="dk1"/>
              </a:buClr>
              <a:buSzPts val="2800"/>
              <a:buFont typeface="Verdana"/>
              <a:buAutoNum type="arabicPeriod"/>
            </a:pPr>
            <a:r>
              <a:rPr lang="en-US" sz="2800" dirty="0">
                <a:solidFill>
                  <a:schemeClr val="dk1"/>
                </a:solidFill>
                <a:latin typeface="Verdana"/>
                <a:ea typeface="Verdana"/>
                <a:cs typeface="Verdana"/>
                <a:sym typeface="Verdana"/>
              </a:rPr>
              <a:t>Why are people taking the day off?</a:t>
            </a:r>
          </a:p>
          <a:p>
            <a:pPr marL="457200" marR="0" lvl="0" indent="-406400" algn="l" rtl="0">
              <a:lnSpc>
                <a:spcPct val="175000"/>
              </a:lnSpc>
              <a:spcBef>
                <a:spcPts val="0"/>
              </a:spcBef>
              <a:spcAft>
                <a:spcPts val="0"/>
              </a:spcAft>
              <a:buClr>
                <a:schemeClr val="dk1"/>
              </a:buClr>
              <a:buSzPts val="2800"/>
              <a:buFont typeface="Verdana"/>
              <a:buAutoNum type="arabicPeriod"/>
            </a:pPr>
            <a:r>
              <a:rPr lang="en-US" sz="2800" b="0" i="0" u="none" strike="noStrike" cap="none" dirty="0">
                <a:solidFill>
                  <a:schemeClr val="dk1"/>
                </a:solidFill>
                <a:latin typeface="Verdana"/>
                <a:ea typeface="Verdana"/>
                <a:cs typeface="Verdana"/>
                <a:sym typeface="Verdana"/>
              </a:rPr>
              <a:t>What happens if you don’t let the bank know you are traveling?</a:t>
            </a:r>
            <a:endParaRPr sz="2800" b="0" i="0" u="none" strike="noStrike" cap="none" dirty="0">
              <a:solidFill>
                <a:schemeClr val="dk1"/>
              </a:solidFill>
              <a:latin typeface="Verdana"/>
              <a:ea typeface="Verdana"/>
              <a:cs typeface="Verdana"/>
              <a:sym typeface="Verdana"/>
            </a:endParaRPr>
          </a:p>
          <a:p>
            <a:pPr marL="457200" marR="0" lvl="0" indent="-406400" algn="l" rtl="0">
              <a:lnSpc>
                <a:spcPct val="175000"/>
              </a:lnSpc>
              <a:spcBef>
                <a:spcPts val="0"/>
              </a:spcBef>
              <a:spcAft>
                <a:spcPts val="0"/>
              </a:spcAft>
              <a:buClr>
                <a:schemeClr val="dk1"/>
              </a:buClr>
              <a:buSzPts val="2800"/>
              <a:buFont typeface="Verdana"/>
              <a:buAutoNum type="arabicPeriod"/>
            </a:pPr>
            <a:r>
              <a:rPr lang="en-US" sz="2800" b="0" i="0" u="none" strike="noStrike" cap="none" dirty="0">
                <a:solidFill>
                  <a:schemeClr val="dk1"/>
                </a:solidFill>
                <a:latin typeface="Verdana"/>
                <a:ea typeface="Verdana"/>
                <a:cs typeface="Verdana"/>
                <a:sym typeface="Verdana"/>
              </a:rPr>
              <a:t>What does Susan need to exchange her </a:t>
            </a:r>
            <a:r>
              <a:rPr lang="en-US" sz="2800" dirty="0">
                <a:solidFill>
                  <a:schemeClr val="dk1"/>
                </a:solidFill>
                <a:latin typeface="Verdana"/>
                <a:ea typeface="Verdana"/>
                <a:cs typeface="Verdana"/>
                <a:sym typeface="Verdana"/>
              </a:rPr>
              <a:t>U.S. </a:t>
            </a:r>
            <a:r>
              <a:rPr lang="en-US" sz="2800" b="0" i="0" u="none" strike="noStrike" cap="none" dirty="0">
                <a:solidFill>
                  <a:schemeClr val="dk1"/>
                </a:solidFill>
                <a:latin typeface="Verdana"/>
                <a:ea typeface="Verdana"/>
                <a:cs typeface="Verdana"/>
                <a:sym typeface="Verdana"/>
              </a:rPr>
              <a:t>dollars for?</a:t>
            </a:r>
            <a:endParaRPr lang="en-US" sz="2800" dirty="0">
              <a:solidFill>
                <a:schemeClr val="dk1"/>
              </a:solidFill>
              <a:latin typeface="Verdana"/>
              <a:ea typeface="Verdana"/>
              <a:cs typeface="Verdana"/>
              <a:sym typeface="Verdana"/>
            </a:endParaRPr>
          </a:p>
          <a:p>
            <a:pPr marL="457200" marR="0" lvl="0" indent="-406400" algn="l" rtl="0">
              <a:lnSpc>
                <a:spcPct val="175000"/>
              </a:lnSpc>
              <a:spcBef>
                <a:spcPts val="0"/>
              </a:spcBef>
              <a:spcAft>
                <a:spcPts val="0"/>
              </a:spcAft>
              <a:buClr>
                <a:schemeClr val="dk1"/>
              </a:buClr>
              <a:buSzPts val="2800"/>
              <a:buFont typeface="Verdana"/>
              <a:buAutoNum type="arabicPeriod"/>
            </a:pPr>
            <a:r>
              <a:rPr lang="en-US" sz="2800" b="0" i="0" u="none" strike="noStrike" cap="none" dirty="0">
                <a:solidFill>
                  <a:schemeClr val="dk1"/>
                </a:solidFill>
                <a:latin typeface="Verdana"/>
                <a:ea typeface="Verdana"/>
                <a:cs typeface="Verdana"/>
                <a:sym typeface="Verdana"/>
              </a:rPr>
              <a:t>What is </a:t>
            </a:r>
            <a:r>
              <a:rPr lang="en-US" sz="2800" b="0" i="0" u="none" strike="noStrike" cap="none" dirty="0" err="1">
                <a:solidFill>
                  <a:schemeClr val="dk1"/>
                </a:solidFill>
                <a:latin typeface="Verdana"/>
                <a:ea typeface="Verdana"/>
                <a:cs typeface="Verdana"/>
                <a:sym typeface="Verdana"/>
              </a:rPr>
              <a:t>Beka</a:t>
            </a:r>
            <a:r>
              <a:rPr lang="en-US" sz="2800" b="0" i="0" u="none" strike="noStrike" cap="none" dirty="0">
                <a:solidFill>
                  <a:schemeClr val="dk1"/>
                </a:solidFill>
                <a:latin typeface="Verdana"/>
                <a:ea typeface="Verdana"/>
                <a:cs typeface="Verdana"/>
                <a:sym typeface="Verdana"/>
              </a:rPr>
              <a:t> willing to lend to Susan?</a:t>
            </a:r>
            <a:endParaRPr lang="en-US" sz="2800" dirty="0">
              <a:solidFill>
                <a:schemeClr val="dk1"/>
              </a:solidFill>
              <a:latin typeface="Verdana"/>
              <a:ea typeface="Verdana"/>
              <a:cs typeface="Verdana"/>
              <a:sym typeface="Verdana"/>
            </a:endParaRPr>
          </a:p>
          <a:p>
            <a:pPr marL="457200" marR="0" lvl="0" indent="-406400" algn="l" rtl="0">
              <a:lnSpc>
                <a:spcPct val="175000"/>
              </a:lnSpc>
              <a:spcBef>
                <a:spcPts val="0"/>
              </a:spcBef>
              <a:spcAft>
                <a:spcPts val="0"/>
              </a:spcAft>
              <a:buClr>
                <a:schemeClr val="dk1"/>
              </a:buClr>
              <a:buSzPts val="2800"/>
              <a:buFont typeface="Verdana"/>
              <a:buAutoNum type="arabicPeriod"/>
            </a:pPr>
            <a:r>
              <a:rPr lang="en-US" sz="2800" b="0" i="0" u="none" strike="noStrike" cap="none" dirty="0">
                <a:solidFill>
                  <a:schemeClr val="dk1"/>
                </a:solidFill>
                <a:latin typeface="Verdana"/>
                <a:ea typeface="Verdana"/>
                <a:cs typeface="Verdana"/>
                <a:sym typeface="Verdana"/>
              </a:rPr>
              <a:t>What does it mean if your bank freezes your card?</a:t>
            </a:r>
            <a:endParaRPr sz="2800" b="0" i="0" u="none" strike="noStrike" cap="none" dirty="0">
              <a:solidFill>
                <a:schemeClr val="dk1"/>
              </a:solidFill>
              <a:latin typeface="Verdana"/>
              <a:ea typeface="Verdana"/>
              <a:cs typeface="Verdana"/>
              <a:sym typeface="Verdana"/>
            </a:endParaRPr>
          </a:p>
        </p:txBody>
      </p:sp>
      <p:sp>
        <p:nvSpPr>
          <p:cNvPr id="6" name="Google Shape;452;p21">
            <a:extLst>
              <a:ext uri="{FF2B5EF4-FFF2-40B4-BE49-F238E27FC236}">
                <a16:creationId xmlns:a16="http://schemas.microsoft.com/office/drawing/2014/main" id="{C9DBAC00-E491-473E-BA75-AB7421ED482C}"/>
              </a:ext>
            </a:extLst>
          </p:cNvPr>
          <p:cNvSpPr txBox="1">
            <a:spLocks noGrp="1"/>
          </p:cNvSpPr>
          <p:nvPr>
            <p:ph type="ftr" idx="11"/>
          </p:nvPr>
        </p:nvSpPr>
        <p:spPr>
          <a:xfrm>
            <a:off x="23813" y="6492875"/>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©2020-2025 Light of the World Learning</a:t>
            </a:r>
            <a:endParaRPr dirty="0"/>
          </a:p>
        </p:txBody>
      </p:sp>
      <p:sp>
        <p:nvSpPr>
          <p:cNvPr id="7" name="Google Shape;453;p21">
            <a:extLst>
              <a:ext uri="{FF2B5EF4-FFF2-40B4-BE49-F238E27FC236}">
                <a16:creationId xmlns:a16="http://schemas.microsoft.com/office/drawing/2014/main" id="{CBCB4654-1686-4F38-9911-73CA0B437525}"/>
              </a:ext>
            </a:extLst>
          </p:cNvPr>
          <p:cNvSpPr txBox="1">
            <a:spLocks noGrp="1"/>
          </p:cNvSpPr>
          <p:nvPr>
            <p:ph type="sldNum" idx="12"/>
          </p:nvPr>
        </p:nvSpPr>
        <p:spPr>
          <a:xfrm>
            <a:off x="8582025" y="6465797"/>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800"/>
              <a:t>46</a:t>
            </a:fld>
            <a:endParaRPr sz="1800"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8390" y="4366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535"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16"/>
        <p:cNvGrpSpPr/>
        <p:nvPr/>
      </p:nvGrpSpPr>
      <p:grpSpPr>
        <a:xfrm>
          <a:off x="0" y="0"/>
          <a:ext cx="0" cy="0"/>
          <a:chOff x="0" y="0"/>
          <a:chExt cx="0" cy="0"/>
        </a:xfrm>
      </p:grpSpPr>
      <p:sp>
        <p:nvSpPr>
          <p:cNvPr id="717" name="Google Shape;717;p48"/>
          <p:cNvSpPr/>
          <p:nvPr/>
        </p:nvSpPr>
        <p:spPr>
          <a:xfrm>
            <a:off x="452225" y="648272"/>
            <a:ext cx="11477700" cy="9909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chemeClr val="dk1"/>
              </a:buClr>
              <a:buSzPts val="2100"/>
              <a:buFont typeface="Arial"/>
              <a:buNone/>
            </a:pPr>
            <a:r>
              <a:rPr lang="en-US" sz="2800" b="0" i="0" u="none" strike="noStrike" cap="none" dirty="0">
                <a:solidFill>
                  <a:schemeClr val="tx1"/>
                </a:solidFill>
                <a:latin typeface="Verdana"/>
                <a:ea typeface="Verdana"/>
                <a:cs typeface="Verdana"/>
                <a:sym typeface="Verdana"/>
              </a:rPr>
              <a:t>Write a letter to a friend telling what you know about Jesus.</a:t>
            </a:r>
            <a:endParaRPr sz="2800" b="0" i="0" u="none" strike="noStrike" cap="none" dirty="0">
              <a:solidFill>
                <a:schemeClr val="tx1"/>
              </a:solidFill>
              <a:latin typeface="Verdana"/>
              <a:ea typeface="Verdana"/>
              <a:cs typeface="Verdana"/>
              <a:sym typeface="Verdana"/>
            </a:endParaRPr>
          </a:p>
          <a:p>
            <a:pPr marL="514350" marR="0" lvl="0" indent="-336550" algn="l" rtl="0">
              <a:lnSpc>
                <a:spcPct val="150000"/>
              </a:lnSpc>
              <a:spcBef>
                <a:spcPts val="0"/>
              </a:spcBef>
              <a:spcAft>
                <a:spcPts val="0"/>
              </a:spcAft>
              <a:buClr>
                <a:srgbClr val="000000"/>
              </a:buClr>
              <a:buSzPts val="2800"/>
              <a:buFont typeface="Calibri"/>
              <a:buNone/>
            </a:pPr>
            <a:endParaRPr sz="2800" b="0" i="0" u="none" strike="noStrike" cap="none" dirty="0">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3200"/>
              <a:buFont typeface="Arial"/>
              <a:buNone/>
            </a:pPr>
            <a:endParaRPr sz="2800" b="0" i="0" u="none" strike="noStrike" cap="none" dirty="0">
              <a:solidFill>
                <a:srgbClr val="000000"/>
              </a:solidFill>
              <a:latin typeface="Verdana"/>
              <a:ea typeface="Verdana"/>
              <a:cs typeface="Verdana"/>
              <a:sym typeface="Verdana"/>
            </a:endParaRPr>
          </a:p>
        </p:txBody>
      </p:sp>
      <p:sp>
        <p:nvSpPr>
          <p:cNvPr id="718" name="Google Shape;718;p48"/>
          <p:cNvSpPr txBox="1"/>
          <p:nvPr/>
        </p:nvSpPr>
        <p:spPr>
          <a:xfrm>
            <a:off x="452225" y="128282"/>
            <a:ext cx="3387080" cy="76944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3200" b="1" i="0" u="none" strike="noStrike" cap="none">
                <a:solidFill>
                  <a:schemeClr val="accent5"/>
                </a:solidFill>
                <a:latin typeface="Verdana"/>
                <a:ea typeface="Verdana"/>
                <a:cs typeface="Verdana"/>
                <a:sym typeface="Verdana"/>
              </a:rPr>
              <a:t>8.</a:t>
            </a:r>
            <a:r>
              <a:rPr lang="en-US" sz="3200" b="1" i="0" u="none" strike="noStrike" cap="none">
                <a:solidFill>
                  <a:schemeClr val="dk1"/>
                </a:solidFill>
                <a:latin typeface="Verdana"/>
                <a:ea typeface="Verdana"/>
                <a:cs typeface="Verdana"/>
                <a:sym typeface="Verdana"/>
              </a:rPr>
              <a:t> </a:t>
            </a:r>
            <a:r>
              <a:rPr lang="en-US" sz="3200" b="1" i="0" u="none" strike="noStrike" cap="none">
                <a:solidFill>
                  <a:srgbClr val="000000"/>
                </a:solidFill>
                <a:latin typeface="Verdana"/>
                <a:ea typeface="Verdana"/>
                <a:cs typeface="Verdana"/>
                <a:sym typeface="Verdana"/>
              </a:rPr>
              <a:t>Writing</a:t>
            </a:r>
            <a:endParaRPr sz="3200" b="1" i="0" u="none" strike="noStrike" cap="none">
              <a:solidFill>
                <a:schemeClr val="accent5"/>
              </a:solidFill>
              <a:latin typeface="Verdana"/>
              <a:ea typeface="Verdana"/>
              <a:cs typeface="Verdana"/>
              <a:sym typeface="Verdana"/>
            </a:endParaRPr>
          </a:p>
        </p:txBody>
      </p:sp>
      <p:graphicFrame>
        <p:nvGraphicFramePr>
          <p:cNvPr id="721" name="Google Shape;721;p48"/>
          <p:cNvGraphicFramePr/>
          <p:nvPr>
            <p:extLst>
              <p:ext uri="{D42A27DB-BD31-4B8C-83A1-F6EECF244321}">
                <p14:modId xmlns:p14="http://schemas.microsoft.com/office/powerpoint/2010/main" val="1757998602"/>
              </p:ext>
            </p:extLst>
          </p:nvPr>
        </p:nvGraphicFramePr>
        <p:xfrm>
          <a:off x="262075" y="1295212"/>
          <a:ext cx="11667850" cy="5169507"/>
        </p:xfrm>
        <a:graphic>
          <a:graphicData uri="http://schemas.openxmlformats.org/drawingml/2006/table">
            <a:tbl>
              <a:tblPr firstRow="1" bandRow="1">
                <a:noFill/>
                <a:tableStyleId>{08E6268F-CC76-4DBC-822A-1D049913D646}</a:tableStyleId>
              </a:tblPr>
              <a:tblGrid>
                <a:gridCol w="11667850">
                  <a:extLst>
                    <a:ext uri="{9D8B030D-6E8A-4147-A177-3AD203B41FA5}">
                      <a16:colId xmlns:a16="http://schemas.microsoft.com/office/drawing/2014/main" val="20000"/>
                    </a:ext>
                  </a:extLst>
                </a:gridCol>
              </a:tblGrid>
              <a:tr h="452798">
                <a:tc>
                  <a:txBody>
                    <a:bodyPr/>
                    <a:lstStyle/>
                    <a:p>
                      <a:pPr marL="0" marR="0" lvl="0" indent="0" algn="l" rtl="0">
                        <a:lnSpc>
                          <a:spcPct val="100000"/>
                        </a:lnSpc>
                        <a:spcBef>
                          <a:spcPts val="0"/>
                        </a:spcBef>
                        <a:spcAft>
                          <a:spcPts val="0"/>
                        </a:spcAft>
                        <a:buNone/>
                      </a:pPr>
                      <a:endParaRPr sz="1100" b="0" i="0" u="none" strike="noStrike" cap="none" dirty="0">
                        <a:latin typeface="Verdana"/>
                        <a:ea typeface="Verdana"/>
                        <a:cs typeface="Verdana"/>
                        <a:sym typeface="Verdana"/>
                      </a:endParaRPr>
                    </a:p>
                  </a:txBody>
                  <a:tcPr marL="68600" marR="68600" marT="34300" marB="34300">
                    <a:lnT w="12700" cap="flat" cmpd="sng">
                      <a:solidFill>
                        <a:srgbClr val="5B9BD5"/>
                      </a:solidFill>
                      <a:prstDash val="solid"/>
                      <a:round/>
                      <a:headEnd type="none" w="sm" len="sm"/>
                      <a:tailEnd type="none" w="sm" len="sm"/>
                    </a:lnT>
                    <a:lnB w="12700" cap="flat" cmpd="sng">
                      <a:solidFill>
                        <a:srgbClr val="5B9BD5"/>
                      </a:solidFill>
                      <a:prstDash val="solid"/>
                      <a:round/>
                      <a:headEnd type="none" w="sm" len="sm"/>
                      <a:tailEnd type="none" w="sm" len="sm"/>
                    </a:lnB>
                  </a:tcPr>
                </a:tc>
                <a:extLst>
                  <a:ext uri="{0D108BD9-81ED-4DB2-BD59-A6C34878D82A}">
                    <a16:rowId xmlns:a16="http://schemas.microsoft.com/office/drawing/2014/main" val="10000"/>
                  </a:ext>
                </a:extLst>
              </a:tr>
              <a:tr h="519151">
                <a:tc>
                  <a:txBody>
                    <a:bodyPr/>
                    <a:lstStyle/>
                    <a:p>
                      <a:pPr marL="0" marR="0" lvl="0" indent="0" algn="l" rtl="0">
                        <a:lnSpc>
                          <a:spcPct val="100000"/>
                        </a:lnSpc>
                        <a:spcBef>
                          <a:spcPts val="0"/>
                        </a:spcBef>
                        <a:spcAft>
                          <a:spcPts val="0"/>
                        </a:spcAft>
                        <a:buNone/>
                      </a:pPr>
                      <a:endParaRPr sz="1100" b="0" i="0" u="none" strike="noStrike" cap="none">
                        <a:latin typeface="Verdana"/>
                        <a:ea typeface="Verdana"/>
                        <a:cs typeface="Verdana"/>
                        <a:sym typeface="Verdana"/>
                      </a:endParaRPr>
                    </a:p>
                  </a:txBody>
                  <a:tcPr marL="68600" marR="68600" marT="34300" marB="34300">
                    <a:lnT w="12700" cap="flat" cmpd="sng">
                      <a:solidFill>
                        <a:srgbClr val="5B9BD5"/>
                      </a:solidFill>
                      <a:prstDash val="solid"/>
                      <a:round/>
                      <a:headEnd type="none" w="sm" len="sm"/>
                      <a:tailEnd type="none" w="sm" len="sm"/>
                    </a:lnT>
                    <a:lnB w="12700" cap="flat" cmpd="sng">
                      <a:solidFill>
                        <a:srgbClr val="5B9BD5"/>
                      </a:solidFill>
                      <a:prstDash val="solid"/>
                      <a:round/>
                      <a:headEnd type="none" w="sm" len="sm"/>
                      <a:tailEnd type="none" w="sm" len="sm"/>
                    </a:lnB>
                  </a:tcPr>
                </a:tc>
                <a:extLst>
                  <a:ext uri="{0D108BD9-81ED-4DB2-BD59-A6C34878D82A}">
                    <a16:rowId xmlns:a16="http://schemas.microsoft.com/office/drawing/2014/main" val="10001"/>
                  </a:ext>
                </a:extLst>
              </a:tr>
              <a:tr h="452798">
                <a:tc>
                  <a:txBody>
                    <a:bodyPr/>
                    <a:lstStyle/>
                    <a:p>
                      <a:pPr marL="0" marR="0" lvl="0" indent="0" algn="l" rtl="0">
                        <a:lnSpc>
                          <a:spcPct val="100000"/>
                        </a:lnSpc>
                        <a:spcBef>
                          <a:spcPts val="0"/>
                        </a:spcBef>
                        <a:spcAft>
                          <a:spcPts val="0"/>
                        </a:spcAft>
                        <a:buNone/>
                      </a:pPr>
                      <a:endParaRPr sz="1100" b="0" i="0" u="none" strike="noStrike" cap="none" dirty="0">
                        <a:latin typeface="Verdana"/>
                        <a:ea typeface="Verdana"/>
                        <a:cs typeface="Verdana"/>
                        <a:sym typeface="Verdana"/>
                      </a:endParaRPr>
                    </a:p>
                  </a:txBody>
                  <a:tcPr marL="68600" marR="68600" marT="34300" marB="34300">
                    <a:lnT w="12700" cap="flat" cmpd="sng">
                      <a:solidFill>
                        <a:srgbClr val="5B9BD5"/>
                      </a:solidFill>
                      <a:prstDash val="solid"/>
                      <a:round/>
                      <a:headEnd type="none" w="sm" len="sm"/>
                      <a:tailEnd type="none" w="sm" len="sm"/>
                    </a:lnT>
                    <a:lnB w="12700" cap="flat" cmpd="sng">
                      <a:solidFill>
                        <a:srgbClr val="5B9BD5"/>
                      </a:solidFill>
                      <a:prstDash val="solid"/>
                      <a:round/>
                      <a:headEnd type="none" w="sm" len="sm"/>
                      <a:tailEnd type="none" w="sm" len="sm"/>
                    </a:lnB>
                  </a:tcPr>
                </a:tc>
                <a:extLst>
                  <a:ext uri="{0D108BD9-81ED-4DB2-BD59-A6C34878D82A}">
                    <a16:rowId xmlns:a16="http://schemas.microsoft.com/office/drawing/2014/main" val="10002"/>
                  </a:ext>
                </a:extLst>
              </a:tr>
              <a:tr h="452798">
                <a:tc>
                  <a:txBody>
                    <a:bodyPr/>
                    <a:lstStyle/>
                    <a:p>
                      <a:pPr marL="0" marR="0" lvl="0" indent="0" algn="l" rtl="0">
                        <a:lnSpc>
                          <a:spcPct val="100000"/>
                        </a:lnSpc>
                        <a:spcBef>
                          <a:spcPts val="0"/>
                        </a:spcBef>
                        <a:spcAft>
                          <a:spcPts val="0"/>
                        </a:spcAft>
                        <a:buNone/>
                      </a:pPr>
                      <a:endParaRPr sz="1100" b="0" i="0" u="none" strike="noStrike" cap="none" dirty="0">
                        <a:latin typeface="Verdana"/>
                        <a:ea typeface="Verdana"/>
                        <a:cs typeface="Verdana"/>
                        <a:sym typeface="Verdana"/>
                      </a:endParaRPr>
                    </a:p>
                  </a:txBody>
                  <a:tcPr marL="68600" marR="68600" marT="34300" marB="34300">
                    <a:lnT w="12700" cap="flat" cmpd="sng">
                      <a:solidFill>
                        <a:srgbClr val="5B9BD5"/>
                      </a:solidFill>
                      <a:prstDash val="solid"/>
                      <a:round/>
                      <a:headEnd type="none" w="sm" len="sm"/>
                      <a:tailEnd type="none" w="sm" len="sm"/>
                    </a:lnT>
                    <a:lnB w="12700" cap="flat" cmpd="sng">
                      <a:solidFill>
                        <a:srgbClr val="5B9BD5"/>
                      </a:solidFill>
                      <a:prstDash val="solid"/>
                      <a:round/>
                      <a:headEnd type="none" w="sm" len="sm"/>
                      <a:tailEnd type="none" w="sm" len="sm"/>
                    </a:lnB>
                  </a:tcPr>
                </a:tc>
                <a:extLst>
                  <a:ext uri="{0D108BD9-81ED-4DB2-BD59-A6C34878D82A}">
                    <a16:rowId xmlns:a16="http://schemas.microsoft.com/office/drawing/2014/main" val="10003"/>
                  </a:ext>
                </a:extLst>
              </a:tr>
              <a:tr h="575174">
                <a:tc>
                  <a:txBody>
                    <a:bodyPr/>
                    <a:lstStyle/>
                    <a:p>
                      <a:pPr marL="0" marR="0" lvl="0" indent="0" algn="l" rtl="0">
                        <a:lnSpc>
                          <a:spcPct val="100000"/>
                        </a:lnSpc>
                        <a:spcBef>
                          <a:spcPts val="0"/>
                        </a:spcBef>
                        <a:spcAft>
                          <a:spcPts val="0"/>
                        </a:spcAft>
                        <a:buNone/>
                      </a:pPr>
                      <a:endParaRPr sz="1100" b="0" i="0" u="none" strike="noStrike" cap="none">
                        <a:latin typeface="Verdana"/>
                        <a:ea typeface="Verdana"/>
                        <a:cs typeface="Verdana"/>
                        <a:sym typeface="Verdana"/>
                      </a:endParaRPr>
                    </a:p>
                  </a:txBody>
                  <a:tcPr marL="68600" marR="68600" marT="34300" marB="34300">
                    <a:lnT w="12700" cap="flat" cmpd="sng">
                      <a:solidFill>
                        <a:srgbClr val="5B9BD5"/>
                      </a:solidFill>
                      <a:prstDash val="solid"/>
                      <a:round/>
                      <a:headEnd type="none" w="sm" len="sm"/>
                      <a:tailEnd type="none" w="sm" len="sm"/>
                    </a:lnT>
                    <a:lnB w="12700" cap="flat" cmpd="sng">
                      <a:solidFill>
                        <a:srgbClr val="5B9BD5"/>
                      </a:solidFill>
                      <a:prstDash val="solid"/>
                      <a:round/>
                      <a:headEnd type="none" w="sm" len="sm"/>
                      <a:tailEnd type="none" w="sm" len="sm"/>
                    </a:lnB>
                  </a:tcPr>
                </a:tc>
                <a:extLst>
                  <a:ext uri="{0D108BD9-81ED-4DB2-BD59-A6C34878D82A}">
                    <a16:rowId xmlns:a16="http://schemas.microsoft.com/office/drawing/2014/main" val="10004"/>
                  </a:ext>
                </a:extLst>
              </a:tr>
              <a:tr h="452798">
                <a:tc>
                  <a:txBody>
                    <a:bodyPr/>
                    <a:lstStyle/>
                    <a:p>
                      <a:pPr marL="0" marR="0" lvl="0" indent="0" algn="l" rtl="0">
                        <a:lnSpc>
                          <a:spcPct val="100000"/>
                        </a:lnSpc>
                        <a:spcBef>
                          <a:spcPts val="0"/>
                        </a:spcBef>
                        <a:spcAft>
                          <a:spcPts val="0"/>
                        </a:spcAft>
                        <a:buNone/>
                      </a:pPr>
                      <a:endParaRPr sz="1100" b="0" i="0" u="none" strike="noStrike" cap="none" dirty="0">
                        <a:latin typeface="Verdana"/>
                        <a:ea typeface="Verdana"/>
                        <a:cs typeface="Verdana"/>
                        <a:sym typeface="Verdana"/>
                      </a:endParaRPr>
                    </a:p>
                  </a:txBody>
                  <a:tcPr marL="68600" marR="68600" marT="34300" marB="34300">
                    <a:lnT w="12700" cap="flat" cmpd="sng">
                      <a:solidFill>
                        <a:srgbClr val="5B9BD5"/>
                      </a:solidFill>
                      <a:prstDash val="solid"/>
                      <a:round/>
                      <a:headEnd type="none" w="sm" len="sm"/>
                      <a:tailEnd type="none" w="sm" len="sm"/>
                    </a:lnT>
                    <a:lnB w="12700" cap="flat" cmpd="sng">
                      <a:solidFill>
                        <a:srgbClr val="5B9BD5"/>
                      </a:solidFill>
                      <a:prstDash val="solid"/>
                      <a:round/>
                      <a:headEnd type="none" w="sm" len="sm"/>
                      <a:tailEnd type="none" w="sm" len="sm"/>
                    </a:lnB>
                  </a:tcPr>
                </a:tc>
                <a:extLst>
                  <a:ext uri="{0D108BD9-81ED-4DB2-BD59-A6C34878D82A}">
                    <a16:rowId xmlns:a16="http://schemas.microsoft.com/office/drawing/2014/main" val="10005"/>
                  </a:ext>
                </a:extLst>
              </a:tr>
              <a:tr h="452798">
                <a:tc>
                  <a:txBody>
                    <a:bodyPr/>
                    <a:lstStyle/>
                    <a:p>
                      <a:pPr marL="0" marR="0" lvl="0" indent="0" algn="l" rtl="0">
                        <a:lnSpc>
                          <a:spcPct val="100000"/>
                        </a:lnSpc>
                        <a:spcBef>
                          <a:spcPts val="0"/>
                        </a:spcBef>
                        <a:spcAft>
                          <a:spcPts val="0"/>
                        </a:spcAft>
                        <a:buNone/>
                      </a:pPr>
                      <a:endParaRPr sz="1100" b="0" i="0" u="none" strike="noStrike" cap="none" dirty="0">
                        <a:latin typeface="Verdana"/>
                        <a:ea typeface="Verdana"/>
                        <a:cs typeface="Verdana"/>
                        <a:sym typeface="Verdana"/>
                      </a:endParaRPr>
                    </a:p>
                  </a:txBody>
                  <a:tcPr marL="68600" marR="68600" marT="34300" marB="34300">
                    <a:lnT w="12700" cap="flat" cmpd="sng">
                      <a:solidFill>
                        <a:srgbClr val="5B9BD5"/>
                      </a:solidFill>
                      <a:prstDash val="solid"/>
                      <a:round/>
                      <a:headEnd type="none" w="sm" len="sm"/>
                      <a:tailEnd type="none" w="sm" len="sm"/>
                    </a:lnT>
                    <a:lnB w="12700" cap="flat" cmpd="sng">
                      <a:solidFill>
                        <a:srgbClr val="5B9BD5"/>
                      </a:solidFill>
                      <a:prstDash val="solid"/>
                      <a:round/>
                      <a:headEnd type="none" w="sm" len="sm"/>
                      <a:tailEnd type="none" w="sm" len="sm"/>
                    </a:lnB>
                  </a:tcPr>
                </a:tc>
                <a:extLst>
                  <a:ext uri="{0D108BD9-81ED-4DB2-BD59-A6C34878D82A}">
                    <a16:rowId xmlns:a16="http://schemas.microsoft.com/office/drawing/2014/main" val="10006"/>
                  </a:ext>
                </a:extLst>
              </a:tr>
              <a:tr h="452798">
                <a:tc>
                  <a:txBody>
                    <a:bodyPr/>
                    <a:lstStyle/>
                    <a:p>
                      <a:pPr marL="0" marR="0" lvl="0" indent="0" algn="l" rtl="0">
                        <a:lnSpc>
                          <a:spcPct val="100000"/>
                        </a:lnSpc>
                        <a:spcBef>
                          <a:spcPts val="0"/>
                        </a:spcBef>
                        <a:spcAft>
                          <a:spcPts val="0"/>
                        </a:spcAft>
                        <a:buNone/>
                      </a:pPr>
                      <a:endParaRPr sz="1100" b="0" i="0" u="none" strike="noStrike" cap="none">
                        <a:latin typeface="Verdana"/>
                        <a:ea typeface="Verdana"/>
                        <a:cs typeface="Verdana"/>
                        <a:sym typeface="Verdana"/>
                      </a:endParaRPr>
                    </a:p>
                  </a:txBody>
                  <a:tcPr marL="68600" marR="68600" marT="34300" marB="34300">
                    <a:lnT w="12700" cap="flat" cmpd="sng">
                      <a:solidFill>
                        <a:srgbClr val="5B9BD5"/>
                      </a:solidFill>
                      <a:prstDash val="solid"/>
                      <a:round/>
                      <a:headEnd type="none" w="sm" len="sm"/>
                      <a:tailEnd type="none" w="sm" len="sm"/>
                    </a:lnT>
                    <a:lnB w="12700" cap="flat" cmpd="sng">
                      <a:solidFill>
                        <a:srgbClr val="5B9BD5"/>
                      </a:solidFill>
                      <a:prstDash val="solid"/>
                      <a:round/>
                      <a:headEnd type="none" w="sm" len="sm"/>
                      <a:tailEnd type="none" w="sm" len="sm"/>
                    </a:lnB>
                  </a:tcPr>
                </a:tc>
                <a:extLst>
                  <a:ext uri="{0D108BD9-81ED-4DB2-BD59-A6C34878D82A}">
                    <a16:rowId xmlns:a16="http://schemas.microsoft.com/office/drawing/2014/main" val="10007"/>
                  </a:ext>
                </a:extLst>
              </a:tr>
              <a:tr h="452798">
                <a:tc>
                  <a:txBody>
                    <a:bodyPr/>
                    <a:lstStyle/>
                    <a:p>
                      <a:pPr marL="0" marR="0" lvl="0" indent="0" algn="l" rtl="0">
                        <a:lnSpc>
                          <a:spcPct val="100000"/>
                        </a:lnSpc>
                        <a:spcBef>
                          <a:spcPts val="0"/>
                        </a:spcBef>
                        <a:spcAft>
                          <a:spcPts val="0"/>
                        </a:spcAft>
                        <a:buNone/>
                      </a:pPr>
                      <a:endParaRPr sz="1100" b="0" i="0" u="none" strike="noStrike" cap="none" dirty="0">
                        <a:latin typeface="Verdana"/>
                        <a:ea typeface="Verdana"/>
                        <a:cs typeface="Verdana"/>
                        <a:sym typeface="Verdana"/>
                      </a:endParaRPr>
                    </a:p>
                  </a:txBody>
                  <a:tcPr marL="68600" marR="68600" marT="34300" marB="34300">
                    <a:lnT w="12700" cap="flat" cmpd="sng">
                      <a:solidFill>
                        <a:srgbClr val="5B9BD5"/>
                      </a:solidFill>
                      <a:prstDash val="solid"/>
                      <a:round/>
                      <a:headEnd type="none" w="sm" len="sm"/>
                      <a:tailEnd type="none" w="sm" len="sm"/>
                    </a:lnT>
                    <a:lnB w="12700" cap="flat" cmpd="sng">
                      <a:solidFill>
                        <a:srgbClr val="5B9BD5"/>
                      </a:solidFill>
                      <a:prstDash val="solid"/>
                      <a:round/>
                      <a:headEnd type="none" w="sm" len="sm"/>
                      <a:tailEnd type="none" w="sm" len="sm"/>
                    </a:lnB>
                  </a:tcPr>
                </a:tc>
                <a:extLst>
                  <a:ext uri="{0D108BD9-81ED-4DB2-BD59-A6C34878D82A}">
                    <a16:rowId xmlns:a16="http://schemas.microsoft.com/office/drawing/2014/main" val="10008"/>
                  </a:ext>
                </a:extLst>
              </a:tr>
              <a:tr h="452798">
                <a:tc>
                  <a:txBody>
                    <a:bodyPr/>
                    <a:lstStyle/>
                    <a:p>
                      <a:pPr marL="0" marR="0" lvl="0" indent="0" algn="l" rtl="0">
                        <a:lnSpc>
                          <a:spcPct val="100000"/>
                        </a:lnSpc>
                        <a:spcBef>
                          <a:spcPts val="0"/>
                        </a:spcBef>
                        <a:spcAft>
                          <a:spcPts val="0"/>
                        </a:spcAft>
                        <a:buNone/>
                      </a:pPr>
                      <a:endParaRPr sz="1100" b="0" i="0" u="none" strike="noStrike" cap="none">
                        <a:latin typeface="Verdana"/>
                        <a:ea typeface="Verdana"/>
                        <a:cs typeface="Verdana"/>
                        <a:sym typeface="Verdana"/>
                      </a:endParaRPr>
                    </a:p>
                  </a:txBody>
                  <a:tcPr marL="68600" marR="68600" marT="34300" marB="34300">
                    <a:lnT w="12700" cap="flat" cmpd="sng">
                      <a:solidFill>
                        <a:srgbClr val="5B9BD5"/>
                      </a:solidFill>
                      <a:prstDash val="solid"/>
                      <a:round/>
                      <a:headEnd type="none" w="sm" len="sm"/>
                      <a:tailEnd type="none" w="sm" len="sm"/>
                    </a:lnT>
                    <a:lnB w="12700" cap="flat" cmpd="sng">
                      <a:solidFill>
                        <a:srgbClr val="5B9BD5"/>
                      </a:solidFill>
                      <a:prstDash val="solid"/>
                      <a:round/>
                      <a:headEnd type="none" w="sm" len="sm"/>
                      <a:tailEnd type="none" w="sm" len="sm"/>
                    </a:lnB>
                  </a:tcPr>
                </a:tc>
                <a:extLst>
                  <a:ext uri="{0D108BD9-81ED-4DB2-BD59-A6C34878D82A}">
                    <a16:rowId xmlns:a16="http://schemas.microsoft.com/office/drawing/2014/main" val="10009"/>
                  </a:ext>
                </a:extLst>
              </a:tr>
              <a:tr h="452798">
                <a:tc>
                  <a:txBody>
                    <a:bodyPr/>
                    <a:lstStyle/>
                    <a:p>
                      <a:pPr marL="0" marR="0" lvl="0" indent="0" algn="l" rtl="0">
                        <a:lnSpc>
                          <a:spcPct val="100000"/>
                        </a:lnSpc>
                        <a:spcBef>
                          <a:spcPts val="0"/>
                        </a:spcBef>
                        <a:spcAft>
                          <a:spcPts val="0"/>
                        </a:spcAft>
                        <a:buNone/>
                      </a:pPr>
                      <a:endParaRPr sz="1100" b="0" i="0" u="none" strike="noStrike" cap="none" dirty="0">
                        <a:latin typeface="Verdana"/>
                        <a:ea typeface="Verdana"/>
                        <a:cs typeface="Verdana"/>
                        <a:sym typeface="Verdana"/>
                      </a:endParaRPr>
                    </a:p>
                  </a:txBody>
                  <a:tcPr marL="68600" marR="68600" marT="34300" marB="34300">
                    <a:lnT w="12700" cap="flat" cmpd="sng">
                      <a:solidFill>
                        <a:srgbClr val="5B9BD5"/>
                      </a:solidFill>
                      <a:prstDash val="solid"/>
                      <a:round/>
                      <a:headEnd type="none" w="sm" len="sm"/>
                      <a:tailEnd type="none" w="sm" len="sm"/>
                    </a:lnT>
                    <a:lnB w="12700" cap="flat" cmpd="sng">
                      <a:solidFill>
                        <a:srgbClr val="5B9BD5"/>
                      </a:solidFill>
                      <a:prstDash val="solid"/>
                      <a:round/>
                      <a:headEnd type="none" w="sm" len="sm"/>
                      <a:tailEnd type="none" w="sm" len="sm"/>
                    </a:lnB>
                  </a:tcPr>
                </a:tc>
                <a:extLst>
                  <a:ext uri="{0D108BD9-81ED-4DB2-BD59-A6C34878D82A}">
                    <a16:rowId xmlns:a16="http://schemas.microsoft.com/office/drawing/2014/main" val="10010"/>
                  </a:ext>
                </a:extLst>
              </a:tr>
            </a:tbl>
          </a:graphicData>
        </a:graphic>
      </p:graphicFrame>
      <p:sp>
        <p:nvSpPr>
          <p:cNvPr id="7" name="Google Shape;452;p21">
            <a:extLst>
              <a:ext uri="{FF2B5EF4-FFF2-40B4-BE49-F238E27FC236}">
                <a16:creationId xmlns:a16="http://schemas.microsoft.com/office/drawing/2014/main" id="{63DAC088-38FA-4EB1-B391-91A023CF03AB}"/>
              </a:ext>
            </a:extLst>
          </p:cNvPr>
          <p:cNvSpPr txBox="1">
            <a:spLocks noGrp="1"/>
          </p:cNvSpPr>
          <p:nvPr>
            <p:ph type="ftr" idx="11"/>
          </p:nvPr>
        </p:nvSpPr>
        <p:spPr>
          <a:xfrm>
            <a:off x="23813" y="6492875"/>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©2020-2025 Light of the World Learning</a:t>
            </a:r>
            <a:endParaRPr dirty="0"/>
          </a:p>
        </p:txBody>
      </p:sp>
      <p:sp>
        <p:nvSpPr>
          <p:cNvPr id="8" name="Google Shape;453;p21">
            <a:extLst>
              <a:ext uri="{FF2B5EF4-FFF2-40B4-BE49-F238E27FC236}">
                <a16:creationId xmlns:a16="http://schemas.microsoft.com/office/drawing/2014/main" id="{D81343D4-C95A-4775-89FC-98947A37C0C9}"/>
              </a:ext>
            </a:extLst>
          </p:cNvPr>
          <p:cNvSpPr txBox="1">
            <a:spLocks noGrp="1"/>
          </p:cNvSpPr>
          <p:nvPr>
            <p:ph type="sldNum" idx="12"/>
          </p:nvPr>
        </p:nvSpPr>
        <p:spPr>
          <a:xfrm>
            <a:off x="8582025" y="6465797"/>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800"/>
              <a:t>47</a:t>
            </a:fld>
            <a:endParaRPr sz="1800"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3813" y="-16138"/>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702"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27"/>
        <p:cNvGrpSpPr/>
        <p:nvPr/>
      </p:nvGrpSpPr>
      <p:grpSpPr>
        <a:xfrm>
          <a:off x="0" y="0"/>
          <a:ext cx="0" cy="0"/>
          <a:chOff x="0" y="0"/>
          <a:chExt cx="0" cy="0"/>
        </a:xfrm>
      </p:grpSpPr>
      <p:sp>
        <p:nvSpPr>
          <p:cNvPr id="728" name="Google Shape;728;p49"/>
          <p:cNvSpPr/>
          <p:nvPr/>
        </p:nvSpPr>
        <p:spPr>
          <a:xfrm>
            <a:off x="448235" y="991944"/>
            <a:ext cx="11295529" cy="5329387"/>
          </a:xfrm>
          <a:prstGeom prst="rect">
            <a:avLst/>
          </a:prstGeom>
          <a:noFill/>
          <a:ln>
            <a:noFill/>
          </a:ln>
        </p:spPr>
        <p:txBody>
          <a:bodyPr spcFirstLastPara="1" wrap="square" lIns="91425" tIns="45700" rIns="91425" bIns="45700" anchor="t" anchorCtr="0">
            <a:noAutofit/>
          </a:bodyPr>
          <a:lstStyle/>
          <a:p>
            <a:pPr marL="514350" marR="0" lvl="0" indent="-514350" algn="l" rtl="0">
              <a:lnSpc>
                <a:spcPct val="150000"/>
              </a:lnSpc>
              <a:spcBef>
                <a:spcPts val="0"/>
              </a:spcBef>
              <a:spcAft>
                <a:spcPts val="0"/>
              </a:spcAft>
              <a:buClr>
                <a:schemeClr val="dk1"/>
              </a:buClr>
              <a:buSzPts val="2800"/>
              <a:buFont typeface="Noto Sans Symbols"/>
              <a:buChar char="❑"/>
            </a:pPr>
            <a:r>
              <a:rPr lang="en-US" sz="2800" b="0" i="0" u="none" strike="noStrike" cap="none" dirty="0">
                <a:solidFill>
                  <a:schemeClr val="dk1"/>
                </a:solidFill>
                <a:latin typeface="Verdana"/>
                <a:ea typeface="Verdana"/>
                <a:cs typeface="Verdana"/>
                <a:sym typeface="Verdana"/>
              </a:rPr>
              <a:t>I can discuss </a:t>
            </a:r>
            <a:r>
              <a:rPr lang="en-US" sz="2800" dirty="0">
                <a:solidFill>
                  <a:schemeClr val="dk1"/>
                </a:solidFill>
                <a:latin typeface="Verdana"/>
                <a:ea typeface="Verdana"/>
                <a:cs typeface="Verdana"/>
                <a:sym typeface="Verdana"/>
              </a:rPr>
              <a:t>banking and money.</a:t>
            </a:r>
            <a:endParaRPr sz="2800" b="0" i="0" u="none" strike="noStrike" cap="none" dirty="0">
              <a:solidFill>
                <a:schemeClr val="dk1"/>
              </a:solidFill>
              <a:latin typeface="Verdana"/>
              <a:ea typeface="Verdana"/>
              <a:cs typeface="Verdana"/>
              <a:sym typeface="Verdana"/>
            </a:endParaRPr>
          </a:p>
          <a:p>
            <a:pPr marL="514350" indent="-514350">
              <a:lnSpc>
                <a:spcPct val="150000"/>
              </a:lnSpc>
              <a:buClr>
                <a:schemeClr val="dk1"/>
              </a:buClr>
              <a:buSzPts val="2800"/>
              <a:buFont typeface="Noto Sans Symbols"/>
              <a:buChar char="❑"/>
            </a:pPr>
            <a:r>
              <a:rPr lang="en-US" sz="2800" dirty="0">
                <a:solidFill>
                  <a:schemeClr val="dk1"/>
                </a:solidFill>
                <a:latin typeface="Verdana"/>
                <a:ea typeface="Verdana"/>
                <a:cs typeface="Verdana"/>
                <a:sym typeface="Verdana"/>
              </a:rPr>
              <a:t>I can use the new words, including _____, _____, _____, _____, _____, _____, _____, _____, _____, _____, _____, and _____.</a:t>
            </a:r>
          </a:p>
          <a:p>
            <a:pPr marL="514350" marR="0" lvl="0" indent="-514350" algn="l" rtl="0">
              <a:lnSpc>
                <a:spcPct val="150000"/>
              </a:lnSpc>
              <a:spcBef>
                <a:spcPts val="0"/>
              </a:spcBef>
              <a:spcAft>
                <a:spcPts val="0"/>
              </a:spcAft>
              <a:buClr>
                <a:schemeClr val="dk1"/>
              </a:buClr>
              <a:buSzPts val="2800"/>
              <a:buFont typeface="Noto Sans Symbols"/>
              <a:buChar char="❑"/>
            </a:pPr>
            <a:r>
              <a:rPr lang="en-US" sz="2800" b="0" i="0" u="none" strike="noStrike" cap="none" dirty="0">
                <a:solidFill>
                  <a:schemeClr val="dk1"/>
                </a:solidFill>
                <a:latin typeface="Verdana"/>
                <a:ea typeface="Verdana"/>
                <a:cs typeface="Verdana"/>
                <a:sym typeface="Verdana"/>
              </a:rPr>
              <a:t>I can use </a:t>
            </a:r>
            <a:r>
              <a:rPr lang="en-US" sz="2800" dirty="0">
                <a:solidFill>
                  <a:schemeClr val="dk1"/>
                </a:solidFill>
                <a:latin typeface="Verdana"/>
                <a:ea typeface="Verdana"/>
                <a:cs typeface="Verdana"/>
                <a:sym typeface="Verdana"/>
              </a:rPr>
              <a:t>“who’s” and “whose” and </a:t>
            </a:r>
            <a:r>
              <a:rPr lang="en-US" sz="2800" b="0" i="0" u="none" strike="noStrike" cap="none" dirty="0">
                <a:solidFill>
                  <a:schemeClr val="dk1"/>
                </a:solidFill>
                <a:latin typeface="Verdana"/>
                <a:ea typeface="Verdana"/>
                <a:cs typeface="Verdana"/>
                <a:sym typeface="Verdana"/>
              </a:rPr>
              <a:t>possessive pronouns.</a:t>
            </a:r>
            <a:endParaRPr sz="2800" b="0" i="0" u="none" strike="noStrike" cap="none" dirty="0">
              <a:solidFill>
                <a:schemeClr val="dk1"/>
              </a:solidFill>
              <a:latin typeface="Verdana"/>
              <a:ea typeface="Verdana"/>
              <a:cs typeface="Verdana"/>
              <a:sym typeface="Verdana"/>
            </a:endParaRPr>
          </a:p>
          <a:p>
            <a:pPr marL="514350" marR="0" lvl="0" indent="-514350" algn="l" rtl="0">
              <a:lnSpc>
                <a:spcPct val="150000"/>
              </a:lnSpc>
              <a:spcBef>
                <a:spcPts val="0"/>
              </a:spcBef>
              <a:spcAft>
                <a:spcPts val="0"/>
              </a:spcAft>
              <a:buClr>
                <a:schemeClr val="dk1"/>
              </a:buClr>
              <a:buSzPts val="2800"/>
              <a:buFont typeface="Noto Sans Symbols"/>
              <a:buChar char="❑"/>
            </a:pPr>
            <a:r>
              <a:rPr lang="en-US" sz="2800" b="0" i="0" u="none" strike="noStrike" cap="none" dirty="0">
                <a:solidFill>
                  <a:schemeClr val="dk1"/>
                </a:solidFill>
                <a:latin typeface="Verdana"/>
                <a:ea typeface="Verdana"/>
                <a:cs typeface="Verdana"/>
                <a:sym typeface="Verdana"/>
              </a:rPr>
              <a:t>I can understand how Jesus died on the cross for my sins.</a:t>
            </a:r>
            <a:endParaRPr sz="1400" b="0" i="0" u="none" strike="noStrike" cap="none" dirty="0">
              <a:solidFill>
                <a:srgbClr val="000000"/>
              </a:solidFill>
              <a:latin typeface="Arial"/>
              <a:ea typeface="Arial"/>
              <a:cs typeface="Arial"/>
              <a:sym typeface="Arial"/>
            </a:endParaRPr>
          </a:p>
        </p:txBody>
      </p:sp>
      <p:sp>
        <p:nvSpPr>
          <p:cNvPr id="729" name="Google Shape;729;p49"/>
          <p:cNvSpPr txBox="1"/>
          <p:nvPr/>
        </p:nvSpPr>
        <p:spPr>
          <a:xfrm>
            <a:off x="203550" y="50960"/>
            <a:ext cx="8765982" cy="76944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3200" b="1" i="0" u="none" strike="noStrike" cap="none" dirty="0">
                <a:solidFill>
                  <a:schemeClr val="accent5"/>
                </a:solidFill>
                <a:latin typeface="Verdana"/>
                <a:ea typeface="Verdana"/>
                <a:cs typeface="Verdana"/>
                <a:sym typeface="Verdana"/>
              </a:rPr>
              <a:t>9. </a:t>
            </a:r>
            <a:r>
              <a:rPr lang="en-US" sz="3200" b="1" i="0" u="none" strike="noStrike" cap="none" dirty="0">
                <a:solidFill>
                  <a:schemeClr val="dk1"/>
                </a:solidFill>
                <a:latin typeface="Verdana"/>
                <a:ea typeface="Verdana"/>
                <a:cs typeface="Verdana"/>
                <a:sym typeface="Verdana"/>
              </a:rPr>
              <a:t>Homework – Now I Can….</a:t>
            </a:r>
            <a:r>
              <a:rPr lang="en-US" sz="4400" b="0" i="0" u="none" strike="noStrike" cap="none" dirty="0">
                <a:solidFill>
                  <a:schemeClr val="dk1"/>
                </a:solidFill>
                <a:latin typeface="Verdana"/>
                <a:ea typeface="Verdana"/>
                <a:cs typeface="Verdana"/>
                <a:sym typeface="Verdana"/>
              </a:rPr>
              <a:t> </a:t>
            </a:r>
            <a:endParaRPr sz="1800" b="0" i="0" u="none" strike="noStrike" cap="none" dirty="0">
              <a:solidFill>
                <a:schemeClr val="dk1"/>
              </a:solidFill>
              <a:latin typeface="Verdana"/>
              <a:ea typeface="Verdana"/>
              <a:cs typeface="Verdana"/>
              <a:sym typeface="Verdana"/>
            </a:endParaRPr>
          </a:p>
        </p:txBody>
      </p:sp>
      <p:sp>
        <p:nvSpPr>
          <p:cNvPr id="6" name="Google Shape;452;p21">
            <a:extLst>
              <a:ext uri="{FF2B5EF4-FFF2-40B4-BE49-F238E27FC236}">
                <a16:creationId xmlns:a16="http://schemas.microsoft.com/office/drawing/2014/main" id="{784E1503-2A71-424D-88EB-B4D033351E98}"/>
              </a:ext>
            </a:extLst>
          </p:cNvPr>
          <p:cNvSpPr txBox="1">
            <a:spLocks noGrp="1"/>
          </p:cNvSpPr>
          <p:nvPr>
            <p:ph type="ftr" idx="11"/>
          </p:nvPr>
        </p:nvSpPr>
        <p:spPr>
          <a:xfrm>
            <a:off x="23813" y="6492875"/>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©2020-2025 Light of the World Learning</a:t>
            </a:r>
            <a:endParaRPr dirty="0"/>
          </a:p>
        </p:txBody>
      </p:sp>
      <p:sp>
        <p:nvSpPr>
          <p:cNvPr id="7" name="Google Shape;453;p21">
            <a:extLst>
              <a:ext uri="{FF2B5EF4-FFF2-40B4-BE49-F238E27FC236}">
                <a16:creationId xmlns:a16="http://schemas.microsoft.com/office/drawing/2014/main" id="{21CA8CDB-D0BA-4C90-AF6E-B7E96F46B333}"/>
              </a:ext>
            </a:extLst>
          </p:cNvPr>
          <p:cNvSpPr txBox="1">
            <a:spLocks noGrp="1"/>
          </p:cNvSpPr>
          <p:nvPr>
            <p:ph type="sldNum" idx="12"/>
          </p:nvPr>
        </p:nvSpPr>
        <p:spPr>
          <a:xfrm>
            <a:off x="8582025" y="6465797"/>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800"/>
              <a:t>48</a:t>
            </a:fld>
            <a:endParaRPr sz="1800"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3813" y="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629"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37"/>
        <p:cNvGrpSpPr/>
        <p:nvPr/>
      </p:nvGrpSpPr>
      <p:grpSpPr>
        <a:xfrm>
          <a:off x="0" y="0"/>
          <a:ext cx="0" cy="0"/>
          <a:chOff x="0" y="0"/>
          <a:chExt cx="0" cy="0"/>
        </a:xfrm>
      </p:grpSpPr>
      <p:sp>
        <p:nvSpPr>
          <p:cNvPr id="738" name="Google Shape;738;g2c237da9ee2_0_196"/>
          <p:cNvSpPr txBox="1">
            <a:spLocks noGrp="1"/>
          </p:cNvSpPr>
          <p:nvPr>
            <p:ph type="title"/>
          </p:nvPr>
        </p:nvSpPr>
        <p:spPr>
          <a:xfrm>
            <a:off x="838200" y="-275705"/>
            <a:ext cx="10515600" cy="10203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4400"/>
              <a:buFont typeface="Verdana"/>
              <a:buNone/>
            </a:pPr>
            <a:r>
              <a:rPr lang="en-US" sz="3200" b="1">
                <a:solidFill>
                  <a:srgbClr val="000000"/>
                </a:solidFill>
              </a:rPr>
              <a:t>Reflections and Closing Prayer</a:t>
            </a:r>
            <a:endParaRPr sz="3200" b="1">
              <a:solidFill>
                <a:srgbClr val="000000"/>
              </a:solidFill>
            </a:endParaRPr>
          </a:p>
        </p:txBody>
      </p:sp>
      <p:sp>
        <p:nvSpPr>
          <p:cNvPr id="741" name="Google Shape;741;g2c237da9ee2_0_196"/>
          <p:cNvSpPr/>
          <p:nvPr/>
        </p:nvSpPr>
        <p:spPr>
          <a:xfrm>
            <a:off x="1924050" y="2062163"/>
            <a:ext cx="12192000" cy="457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graphicFrame>
        <p:nvGraphicFramePr>
          <p:cNvPr id="742" name="Google Shape;742;g2c237da9ee2_0_196"/>
          <p:cNvGraphicFramePr/>
          <p:nvPr>
            <p:extLst>
              <p:ext uri="{D42A27DB-BD31-4B8C-83A1-F6EECF244321}">
                <p14:modId xmlns:p14="http://schemas.microsoft.com/office/powerpoint/2010/main" val="2374886041"/>
              </p:ext>
            </p:extLst>
          </p:nvPr>
        </p:nvGraphicFramePr>
        <p:xfrm>
          <a:off x="215261" y="1246362"/>
          <a:ext cx="11761585" cy="4867566"/>
        </p:xfrm>
        <a:graphic>
          <a:graphicData uri="http://schemas.openxmlformats.org/drawingml/2006/table">
            <a:tbl>
              <a:tblPr firstRow="1" bandRow="1">
                <a:noFill/>
                <a:tableStyleId>{7034906A-E0AB-42CA-96D8-537C1047C2D3}</a:tableStyleId>
              </a:tblPr>
              <a:tblGrid>
                <a:gridCol w="11761585">
                  <a:extLst>
                    <a:ext uri="{9D8B030D-6E8A-4147-A177-3AD203B41FA5}">
                      <a16:colId xmlns:a16="http://schemas.microsoft.com/office/drawing/2014/main" val="20000"/>
                    </a:ext>
                  </a:extLst>
                </a:gridCol>
              </a:tblGrid>
              <a:tr h="669513">
                <a:tc>
                  <a:txBody>
                    <a:bodyPr/>
                    <a:lstStyle/>
                    <a:p>
                      <a:pPr marL="0" marR="0" lvl="0" indent="0" algn="l" rtl="0">
                        <a:spcBef>
                          <a:spcPts val="0"/>
                        </a:spcBef>
                        <a:spcAft>
                          <a:spcPts val="0"/>
                        </a:spcAft>
                        <a:buNone/>
                      </a:pPr>
                      <a:endParaRPr sz="1800" b="0" i="0">
                        <a:latin typeface="Verdana"/>
                        <a:ea typeface="Verdana"/>
                        <a:cs typeface="Verdana"/>
                        <a:sym typeface="Verdana"/>
                      </a:endParaRPr>
                    </a:p>
                  </a:txBody>
                  <a:tcPr marL="91450" marR="91450" marT="45725" marB="45725">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0"/>
                  </a:ext>
                </a:extLst>
              </a:tr>
              <a:tr h="669513">
                <a:tc>
                  <a:txBody>
                    <a:bodyPr/>
                    <a:lstStyle/>
                    <a:p>
                      <a:pPr marL="0" marR="0" lvl="0" indent="0" algn="l" rtl="0">
                        <a:spcBef>
                          <a:spcPts val="0"/>
                        </a:spcBef>
                        <a:spcAft>
                          <a:spcPts val="0"/>
                        </a:spcAft>
                        <a:buNone/>
                      </a:pPr>
                      <a:endParaRPr sz="1800" b="0" i="0">
                        <a:latin typeface="Verdana"/>
                        <a:ea typeface="Verdana"/>
                        <a:cs typeface="Verdana"/>
                        <a:sym typeface="Verdana"/>
                      </a:endParaRPr>
                    </a:p>
                  </a:txBody>
                  <a:tcPr marL="91450" marR="91450" marT="45725" marB="45725">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1"/>
                  </a:ext>
                </a:extLst>
              </a:tr>
              <a:tr h="669513">
                <a:tc>
                  <a:txBody>
                    <a:bodyPr/>
                    <a:lstStyle/>
                    <a:p>
                      <a:pPr marL="0" marR="0" lvl="0" indent="0" algn="l" rtl="0">
                        <a:spcBef>
                          <a:spcPts val="0"/>
                        </a:spcBef>
                        <a:spcAft>
                          <a:spcPts val="0"/>
                        </a:spcAft>
                        <a:buNone/>
                      </a:pPr>
                      <a:endParaRPr sz="1800" b="0" i="0">
                        <a:latin typeface="Verdana"/>
                        <a:ea typeface="Verdana"/>
                        <a:cs typeface="Verdana"/>
                        <a:sym typeface="Verdana"/>
                      </a:endParaRPr>
                    </a:p>
                  </a:txBody>
                  <a:tcPr marL="91450" marR="91450" marT="45725" marB="45725">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2"/>
                  </a:ext>
                </a:extLst>
              </a:tr>
              <a:tr h="669513">
                <a:tc>
                  <a:txBody>
                    <a:bodyPr/>
                    <a:lstStyle/>
                    <a:p>
                      <a:pPr marL="0" marR="0" lvl="0" indent="0" algn="l" rtl="0">
                        <a:spcBef>
                          <a:spcPts val="0"/>
                        </a:spcBef>
                        <a:spcAft>
                          <a:spcPts val="0"/>
                        </a:spcAft>
                        <a:buNone/>
                      </a:pPr>
                      <a:endParaRPr sz="1800" b="0" i="0" dirty="0">
                        <a:latin typeface="Verdana"/>
                        <a:ea typeface="Verdana"/>
                        <a:cs typeface="Verdana"/>
                        <a:sym typeface="Verdana"/>
                      </a:endParaRPr>
                    </a:p>
                  </a:txBody>
                  <a:tcPr marL="91450" marR="91450" marT="45725" marB="45725">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3"/>
                  </a:ext>
                </a:extLst>
              </a:tr>
              <a:tr h="850488">
                <a:tc>
                  <a:txBody>
                    <a:bodyPr/>
                    <a:lstStyle/>
                    <a:p>
                      <a:pPr marL="0" marR="0" lvl="0" indent="0" algn="l" rtl="0">
                        <a:spcBef>
                          <a:spcPts val="0"/>
                        </a:spcBef>
                        <a:spcAft>
                          <a:spcPts val="0"/>
                        </a:spcAft>
                        <a:buNone/>
                      </a:pPr>
                      <a:endParaRPr sz="1800" b="0" i="0">
                        <a:latin typeface="Verdana"/>
                        <a:ea typeface="Verdana"/>
                        <a:cs typeface="Verdana"/>
                        <a:sym typeface="Verdana"/>
                      </a:endParaRPr>
                    </a:p>
                  </a:txBody>
                  <a:tcPr marL="91450" marR="91450" marT="45725" marB="45725">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4"/>
                  </a:ext>
                </a:extLst>
              </a:tr>
              <a:tr h="669513">
                <a:tc>
                  <a:txBody>
                    <a:bodyPr/>
                    <a:lstStyle/>
                    <a:p>
                      <a:pPr marL="0" marR="0" lvl="0" indent="0" algn="l" rtl="0">
                        <a:spcBef>
                          <a:spcPts val="0"/>
                        </a:spcBef>
                        <a:spcAft>
                          <a:spcPts val="0"/>
                        </a:spcAft>
                        <a:buNone/>
                      </a:pPr>
                      <a:endParaRPr sz="1800" b="0" i="0">
                        <a:latin typeface="Verdana"/>
                        <a:ea typeface="Verdana"/>
                        <a:cs typeface="Verdana"/>
                        <a:sym typeface="Verdana"/>
                      </a:endParaRPr>
                    </a:p>
                  </a:txBody>
                  <a:tcPr marL="91450" marR="91450" marT="45725" marB="45725">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5"/>
                  </a:ext>
                </a:extLst>
              </a:tr>
              <a:tr h="669513">
                <a:tc>
                  <a:txBody>
                    <a:bodyPr/>
                    <a:lstStyle/>
                    <a:p>
                      <a:pPr marL="0" marR="0" lvl="0" indent="0" algn="l" rtl="0">
                        <a:spcBef>
                          <a:spcPts val="0"/>
                        </a:spcBef>
                        <a:spcAft>
                          <a:spcPts val="0"/>
                        </a:spcAft>
                        <a:buNone/>
                      </a:pPr>
                      <a:endParaRPr sz="1800" b="0" i="0" dirty="0">
                        <a:latin typeface="Verdana"/>
                        <a:ea typeface="Verdana"/>
                        <a:cs typeface="Verdana"/>
                        <a:sym typeface="Verdana"/>
                      </a:endParaRPr>
                    </a:p>
                  </a:txBody>
                  <a:tcPr marL="91450" marR="91450" marT="45725" marB="45725">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
        <p:nvSpPr>
          <p:cNvPr id="7" name="Google Shape;452;p21">
            <a:extLst>
              <a:ext uri="{FF2B5EF4-FFF2-40B4-BE49-F238E27FC236}">
                <a16:creationId xmlns:a16="http://schemas.microsoft.com/office/drawing/2014/main" id="{9C9A9492-662D-46D0-9AFC-4D72A502CA53}"/>
              </a:ext>
            </a:extLst>
          </p:cNvPr>
          <p:cNvSpPr txBox="1">
            <a:spLocks noGrp="1"/>
          </p:cNvSpPr>
          <p:nvPr>
            <p:ph type="ftr" idx="11"/>
          </p:nvPr>
        </p:nvSpPr>
        <p:spPr>
          <a:xfrm>
            <a:off x="0" y="6519513"/>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©2020-2025 Light of the World Learning</a:t>
            </a:r>
            <a:endParaRPr dirty="0"/>
          </a:p>
        </p:txBody>
      </p:sp>
      <p:sp>
        <p:nvSpPr>
          <p:cNvPr id="8" name="Google Shape;453;p21">
            <a:extLst>
              <a:ext uri="{FF2B5EF4-FFF2-40B4-BE49-F238E27FC236}">
                <a16:creationId xmlns:a16="http://schemas.microsoft.com/office/drawing/2014/main" id="{D2E67665-F1A9-4CE7-869A-5720A922FBD4}"/>
              </a:ext>
            </a:extLst>
          </p:cNvPr>
          <p:cNvSpPr txBox="1">
            <a:spLocks/>
          </p:cNvSpPr>
          <p:nvPr/>
        </p:nvSpPr>
        <p:spPr>
          <a:xfrm>
            <a:off x="8558212" y="6427438"/>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800" b="0" i="0" u="none" strike="noStrike" cap="none">
                <a:solidFill>
                  <a:srgbClr val="888888"/>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Font typeface="Arial"/>
              <a:buNone/>
              <a:defRPr sz="1800" b="0" i="0" u="none" strike="noStrike" cap="none">
                <a:solidFill>
                  <a:srgbClr val="888888"/>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Font typeface="Arial"/>
              <a:buNone/>
              <a:defRPr sz="1800" b="0" i="0" u="none" strike="noStrike" cap="none">
                <a:solidFill>
                  <a:srgbClr val="888888"/>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Font typeface="Arial"/>
              <a:buNone/>
              <a:defRPr sz="1800" b="0" i="0" u="none" strike="noStrike" cap="none">
                <a:solidFill>
                  <a:srgbClr val="888888"/>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Font typeface="Arial"/>
              <a:buNone/>
              <a:defRPr sz="1800" b="0" i="0" u="none" strike="noStrike" cap="none">
                <a:solidFill>
                  <a:srgbClr val="888888"/>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Font typeface="Arial"/>
              <a:buNone/>
              <a:defRPr sz="1800" b="0" i="0" u="none" strike="noStrike" cap="none">
                <a:solidFill>
                  <a:srgbClr val="888888"/>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Font typeface="Arial"/>
              <a:buNone/>
              <a:defRPr sz="1800" b="0" i="0" u="none" strike="noStrike" cap="none">
                <a:solidFill>
                  <a:srgbClr val="888888"/>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Font typeface="Arial"/>
              <a:buNone/>
              <a:defRPr sz="1800" b="0" i="0" u="none" strike="noStrike" cap="none">
                <a:solidFill>
                  <a:srgbClr val="888888"/>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Font typeface="Arial"/>
              <a:buNone/>
              <a:defRPr sz="1800" b="0" i="0" u="none" strike="noStrike" cap="none">
                <a:solidFill>
                  <a:srgbClr val="888888"/>
                </a:solidFill>
                <a:latin typeface="Verdana"/>
                <a:ea typeface="Verdana"/>
                <a:cs typeface="Verdana"/>
                <a:sym typeface="Verdana"/>
              </a:defRPr>
            </a:lvl9pPr>
          </a:lstStyle>
          <a:p>
            <a:pPr>
              <a:buSzPts val="1200"/>
            </a:pPr>
            <a:fld id="{00000000-1234-1234-1234-123412341234}" type="slidenum">
              <a:rPr lang="en-US" smtClean="0"/>
              <a:pPr>
                <a:buSzPts val="1200"/>
              </a:pPr>
              <a:t>49</a:t>
            </a:fld>
            <a:endParaRPr lang="en-US"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414" y="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92"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4"/>
          <p:cNvSpPr txBox="1">
            <a:spLocks noGrp="1"/>
          </p:cNvSpPr>
          <p:nvPr>
            <p:ph type="ftr" idx="11"/>
          </p:nvPr>
        </p:nvSpPr>
        <p:spPr>
          <a:xfrm>
            <a:off x="20249" y="6467918"/>
            <a:ext cx="41148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©2020-2025 Light of the World Learning</a:t>
            </a:r>
            <a:endParaRPr dirty="0"/>
          </a:p>
        </p:txBody>
      </p:sp>
      <p:sp>
        <p:nvSpPr>
          <p:cNvPr id="271" name="Google Shape;271;p4"/>
          <p:cNvSpPr txBox="1">
            <a:spLocks noGrp="1"/>
          </p:cNvSpPr>
          <p:nvPr>
            <p:ph type="sldNum" idx="12"/>
          </p:nvPr>
        </p:nvSpPr>
        <p:spPr>
          <a:xfrm>
            <a:off x="8751323" y="6500362"/>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800"/>
              <a:t>5</a:t>
            </a:fld>
            <a:endParaRPr sz="1800" dirty="0"/>
          </a:p>
        </p:txBody>
      </p:sp>
      <p:pic>
        <p:nvPicPr>
          <p:cNvPr id="272" name="Google Shape;272;p4"/>
          <p:cNvPicPr preferRelativeResize="0"/>
          <p:nvPr/>
        </p:nvPicPr>
        <p:blipFill rotWithShape="1">
          <a:blip r:embed="rId5">
            <a:alphaModFix/>
          </a:blip>
          <a:srcRect/>
          <a:stretch/>
        </p:blipFill>
        <p:spPr>
          <a:xfrm>
            <a:off x="2267450" y="753660"/>
            <a:ext cx="7855473" cy="5500365"/>
          </a:xfrm>
          <a:prstGeom prst="rect">
            <a:avLst/>
          </a:prstGeom>
          <a:noFill/>
          <a:ln>
            <a:noFill/>
          </a:ln>
        </p:spPr>
      </p:pic>
      <p:sp>
        <p:nvSpPr>
          <p:cNvPr id="273" name="Google Shape;273;p4"/>
          <p:cNvSpPr txBox="1"/>
          <p:nvPr/>
        </p:nvSpPr>
        <p:spPr>
          <a:xfrm>
            <a:off x="2289162" y="0"/>
            <a:ext cx="7613700" cy="677100"/>
          </a:xfrm>
          <a:prstGeom prst="rect">
            <a:avLst/>
          </a:prstGeom>
          <a:noFill/>
          <a:ln>
            <a:noFill/>
          </a:ln>
        </p:spPr>
        <p:txBody>
          <a:bodyPr spcFirstLastPara="1" wrap="square" lIns="91425" tIns="91425" rIns="91425" bIns="91425" anchor="t" anchorCtr="0">
            <a:spAutoFit/>
          </a:bodyPr>
          <a:lstStyle/>
          <a:p>
            <a:pPr marL="457200" marR="0" lvl="0" indent="0" algn="ctr" rtl="0">
              <a:lnSpc>
                <a:spcPct val="100000"/>
              </a:lnSpc>
              <a:spcBef>
                <a:spcPts val="0"/>
              </a:spcBef>
              <a:spcAft>
                <a:spcPts val="0"/>
              </a:spcAft>
              <a:buClr>
                <a:srgbClr val="000000"/>
              </a:buClr>
              <a:buSzPts val="4400"/>
              <a:buFont typeface="Arial"/>
              <a:buNone/>
            </a:pPr>
            <a:r>
              <a:rPr lang="en-US" sz="3200" b="1" i="0" u="none" strike="noStrike" cap="none">
                <a:solidFill>
                  <a:srgbClr val="000000"/>
                </a:solidFill>
                <a:latin typeface="Verdana"/>
                <a:ea typeface="Verdana"/>
                <a:cs typeface="Verdana"/>
                <a:sym typeface="Verdana"/>
              </a:rPr>
              <a:t>People Are at the Bank</a:t>
            </a:r>
            <a:r>
              <a:rPr lang="en-US" sz="2800" b="0" i="0" u="none" strike="noStrike" cap="none">
                <a:solidFill>
                  <a:srgbClr val="000000"/>
                </a:solidFill>
                <a:latin typeface="Verdana"/>
                <a:ea typeface="Verdana"/>
                <a:cs typeface="Verdana"/>
                <a:sym typeface="Verdana"/>
              </a:rPr>
              <a:t> </a:t>
            </a:r>
            <a:endParaRPr sz="2800" b="0" i="0" u="none" strike="noStrike" cap="none">
              <a:solidFill>
                <a:srgbClr val="000000"/>
              </a:solidFill>
              <a:latin typeface="Verdana"/>
              <a:ea typeface="Verdana"/>
              <a:cs typeface="Verdana"/>
              <a:sym typeface="Verdana"/>
            </a:endParaRPr>
          </a:p>
        </p:txBody>
      </p:sp>
      <p:sp>
        <p:nvSpPr>
          <p:cNvPr id="275" name="Google Shape;275;p4"/>
          <p:cNvSpPr txBox="1"/>
          <p:nvPr/>
        </p:nvSpPr>
        <p:spPr>
          <a:xfrm>
            <a:off x="9432600" y="5699650"/>
            <a:ext cx="27432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rgbClr val="000000"/>
                </a:solidFill>
                <a:latin typeface="Verdana"/>
                <a:ea typeface="Verdana"/>
                <a:cs typeface="Verdana"/>
                <a:sym typeface="Verdana"/>
              </a:rPr>
              <a:t> 5. an ATM</a:t>
            </a:r>
            <a:endParaRPr sz="2800" b="0" i="0" u="none" strike="noStrike" cap="none">
              <a:solidFill>
                <a:srgbClr val="000000"/>
              </a:solidFill>
              <a:latin typeface="Verdana"/>
              <a:ea typeface="Verdana"/>
              <a:cs typeface="Verdana"/>
              <a:sym typeface="Verdana"/>
            </a:endParaRPr>
          </a:p>
        </p:txBody>
      </p:sp>
      <p:sp>
        <p:nvSpPr>
          <p:cNvPr id="277" name="Google Shape;277;p4"/>
          <p:cNvSpPr txBox="1"/>
          <p:nvPr/>
        </p:nvSpPr>
        <p:spPr>
          <a:xfrm>
            <a:off x="10615154" y="480400"/>
            <a:ext cx="17976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dirty="0">
                <a:latin typeface="Verdana"/>
                <a:ea typeface="Verdana"/>
                <a:cs typeface="Verdana"/>
                <a:sym typeface="Verdana"/>
              </a:rPr>
              <a:t>a t</a:t>
            </a:r>
            <a:r>
              <a:rPr lang="en-US" sz="2800" b="0" i="0" u="none" strike="noStrike" cap="none" dirty="0">
                <a:solidFill>
                  <a:srgbClr val="000000"/>
                </a:solidFill>
                <a:latin typeface="Verdana"/>
                <a:ea typeface="Verdana"/>
                <a:cs typeface="Verdana"/>
                <a:sym typeface="Verdana"/>
              </a:rPr>
              <a:t>eller</a:t>
            </a:r>
            <a:endParaRPr sz="2800" b="0" i="0" u="none" strike="noStrike" cap="none" dirty="0">
              <a:solidFill>
                <a:srgbClr val="000000"/>
              </a:solidFill>
              <a:latin typeface="Verdana"/>
              <a:ea typeface="Verdana"/>
              <a:cs typeface="Verdana"/>
              <a:sym typeface="Verdana"/>
            </a:endParaRPr>
          </a:p>
        </p:txBody>
      </p:sp>
      <p:sp>
        <p:nvSpPr>
          <p:cNvPr id="281" name="Google Shape;281;p4"/>
          <p:cNvSpPr txBox="1"/>
          <p:nvPr/>
        </p:nvSpPr>
        <p:spPr>
          <a:xfrm>
            <a:off x="10358600" y="3735902"/>
            <a:ext cx="17976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dirty="0">
                <a:solidFill>
                  <a:srgbClr val="000000"/>
                </a:solidFill>
                <a:latin typeface="Verdana"/>
                <a:ea typeface="Verdana"/>
                <a:cs typeface="Verdana"/>
                <a:sym typeface="Verdana"/>
              </a:rPr>
              <a:t>4. a safe</a:t>
            </a:r>
            <a:endParaRPr sz="2800" b="0" i="0" u="none" strike="noStrike" cap="none" dirty="0">
              <a:solidFill>
                <a:srgbClr val="000000"/>
              </a:solidFill>
              <a:latin typeface="Verdana"/>
              <a:ea typeface="Verdana"/>
              <a:cs typeface="Verdana"/>
              <a:sym typeface="Verdana"/>
            </a:endParaRPr>
          </a:p>
        </p:txBody>
      </p:sp>
      <p:sp>
        <p:nvSpPr>
          <p:cNvPr id="282" name="Google Shape;282;p4"/>
          <p:cNvSpPr txBox="1"/>
          <p:nvPr/>
        </p:nvSpPr>
        <p:spPr>
          <a:xfrm>
            <a:off x="528931" y="639372"/>
            <a:ext cx="2077499" cy="984855"/>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600" dirty="0">
                <a:latin typeface="Verdana"/>
                <a:ea typeface="Verdana"/>
                <a:cs typeface="Verdana"/>
                <a:sym typeface="Verdana"/>
              </a:rPr>
              <a:t>a s</a:t>
            </a:r>
            <a:r>
              <a:rPr lang="en-US" sz="2600" b="0" i="0" u="none" strike="noStrike" cap="none" dirty="0">
                <a:solidFill>
                  <a:srgbClr val="000000"/>
                </a:solidFill>
                <a:latin typeface="Verdana"/>
                <a:ea typeface="Verdana"/>
                <a:cs typeface="Verdana"/>
                <a:sym typeface="Verdana"/>
              </a:rPr>
              <a:t>ecurity guard</a:t>
            </a:r>
            <a:endParaRPr sz="2600" b="0" i="0" u="none" strike="noStrike" cap="none" dirty="0">
              <a:solidFill>
                <a:srgbClr val="000000"/>
              </a:solidFill>
              <a:latin typeface="Verdana"/>
              <a:ea typeface="Verdana"/>
              <a:cs typeface="Verdana"/>
              <a:sym typeface="Verdana"/>
            </a:endParaRPr>
          </a:p>
        </p:txBody>
      </p:sp>
      <p:sp>
        <p:nvSpPr>
          <p:cNvPr id="283" name="Google Shape;283;p4"/>
          <p:cNvSpPr txBox="1"/>
          <p:nvPr/>
        </p:nvSpPr>
        <p:spPr>
          <a:xfrm>
            <a:off x="214573" y="4618250"/>
            <a:ext cx="2000627" cy="615523"/>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dirty="0">
                <a:latin typeface="Verdana"/>
                <a:ea typeface="Verdana"/>
                <a:cs typeface="Verdana"/>
                <a:sym typeface="Verdana"/>
              </a:rPr>
              <a:t>2. c</a:t>
            </a:r>
            <a:r>
              <a:rPr lang="en-US" sz="2800" b="0" i="0" u="none" strike="noStrike" cap="none" dirty="0">
                <a:solidFill>
                  <a:srgbClr val="000000"/>
                </a:solidFill>
                <a:latin typeface="Verdana"/>
                <a:ea typeface="Verdana"/>
                <a:cs typeface="Verdana"/>
                <a:sym typeface="Verdana"/>
              </a:rPr>
              <a:t>hange</a:t>
            </a:r>
            <a:endParaRPr sz="2800" b="0" i="0" u="none" strike="noStrike" cap="none" dirty="0">
              <a:solidFill>
                <a:srgbClr val="000000"/>
              </a:solidFill>
              <a:latin typeface="Verdana"/>
              <a:ea typeface="Verdana"/>
              <a:cs typeface="Verdana"/>
              <a:sym typeface="Verdana"/>
            </a:endParaRPr>
          </a:p>
        </p:txBody>
      </p:sp>
      <p:sp>
        <p:nvSpPr>
          <p:cNvPr id="284" name="Google Shape;284;p4"/>
          <p:cNvSpPr txBox="1"/>
          <p:nvPr/>
        </p:nvSpPr>
        <p:spPr>
          <a:xfrm>
            <a:off x="116770" y="603575"/>
            <a:ext cx="5613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rgbClr val="000000"/>
                </a:solidFill>
                <a:latin typeface="Verdana"/>
                <a:ea typeface="Verdana"/>
                <a:cs typeface="Verdana"/>
                <a:sym typeface="Verdana"/>
              </a:rPr>
              <a:t>1.</a:t>
            </a:r>
            <a:endParaRPr sz="2800" b="0" i="0" u="none" strike="noStrike" cap="none">
              <a:solidFill>
                <a:srgbClr val="000000"/>
              </a:solidFill>
              <a:latin typeface="Verdana"/>
              <a:ea typeface="Verdana"/>
              <a:cs typeface="Verdana"/>
              <a:sym typeface="Verdana"/>
            </a:endParaRPr>
          </a:p>
        </p:txBody>
      </p:sp>
      <p:sp>
        <p:nvSpPr>
          <p:cNvPr id="286" name="Google Shape;286;p4"/>
          <p:cNvSpPr txBox="1"/>
          <p:nvPr/>
        </p:nvSpPr>
        <p:spPr>
          <a:xfrm>
            <a:off x="10170387" y="488945"/>
            <a:ext cx="5613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dirty="0">
                <a:solidFill>
                  <a:srgbClr val="000000"/>
                </a:solidFill>
                <a:latin typeface="Verdana"/>
                <a:ea typeface="Verdana"/>
                <a:cs typeface="Verdana"/>
                <a:sym typeface="Verdana"/>
              </a:rPr>
              <a:t>3.</a:t>
            </a:r>
            <a:endParaRPr sz="2800" b="0" i="0" u="none" strike="noStrike" cap="none" dirty="0">
              <a:solidFill>
                <a:srgbClr val="000000"/>
              </a:solidFill>
              <a:latin typeface="Verdana"/>
              <a:ea typeface="Verdana"/>
              <a:cs typeface="Verdana"/>
              <a:sym typeface="Verdana"/>
            </a:endParaRPr>
          </a:p>
        </p:txBody>
      </p:sp>
      <p:sp>
        <p:nvSpPr>
          <p:cNvPr id="287" name="Google Shape;287;p4"/>
          <p:cNvSpPr txBox="1"/>
          <p:nvPr/>
        </p:nvSpPr>
        <p:spPr>
          <a:xfrm>
            <a:off x="10598900" y="3813400"/>
            <a:ext cx="6585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rgbClr val="000000"/>
                </a:solidFill>
                <a:latin typeface="Verdana"/>
                <a:ea typeface="Verdana"/>
                <a:cs typeface="Verdana"/>
                <a:sym typeface="Verdana"/>
              </a:rPr>
              <a:t> </a:t>
            </a:r>
            <a:endParaRPr sz="2800" b="0" i="0" u="none" strike="noStrike" cap="none">
              <a:solidFill>
                <a:srgbClr val="000000"/>
              </a:solidFill>
              <a:latin typeface="Verdana"/>
              <a:ea typeface="Verdana"/>
              <a:cs typeface="Verdana"/>
              <a:sym typeface="Verdana"/>
            </a:endParaRPr>
          </a:p>
        </p:txBody>
      </p:sp>
      <p:pic>
        <p:nvPicPr>
          <p:cNvPr id="20" name="Google Shape;261;p3">
            <a:extLst>
              <a:ext uri="{FF2B5EF4-FFF2-40B4-BE49-F238E27FC236}">
                <a16:creationId xmlns:a16="http://schemas.microsoft.com/office/drawing/2014/main" id="{E0595A6C-96D2-4EB9-99FD-6F2C18C3C985}"/>
              </a:ext>
            </a:extLst>
          </p:cNvPr>
          <p:cNvPicPr preferRelativeResize="0"/>
          <p:nvPr/>
        </p:nvPicPr>
        <p:blipFill rotWithShape="1">
          <a:blip r:embed="rId6">
            <a:alphaModFix/>
            <a:extLst>
              <a:ext uri="{BEBA8EAE-BF5A-486C-A8C5-ECC9F3942E4B}">
                <a14:imgProps xmlns:a14="http://schemas.microsoft.com/office/drawing/2010/main">
                  <a14:imgLayer r:embed="rId7">
                    <a14:imgEffect>
                      <a14:backgroundRemoval t="74878" b="97209" l="82666" r="94168"/>
                    </a14:imgEffect>
                  </a14:imgLayer>
                </a14:imgProps>
              </a:ext>
            </a:extLst>
          </a:blip>
          <a:srcRect l="81228" t="72087" r="4394"/>
          <a:stretch/>
        </p:blipFill>
        <p:spPr>
          <a:xfrm>
            <a:off x="603416" y="1457396"/>
            <a:ext cx="1474233" cy="2519902"/>
          </a:xfrm>
          <a:prstGeom prst="rect">
            <a:avLst/>
          </a:prstGeom>
          <a:noFill/>
          <a:ln>
            <a:noFill/>
          </a:ln>
        </p:spPr>
      </p:pic>
      <p:pic>
        <p:nvPicPr>
          <p:cNvPr id="21" name="Google Shape;262;p3">
            <a:extLst>
              <a:ext uri="{FF2B5EF4-FFF2-40B4-BE49-F238E27FC236}">
                <a16:creationId xmlns:a16="http://schemas.microsoft.com/office/drawing/2014/main" id="{96A12992-4836-4A66-8748-A5B9B8CF01D6}"/>
              </a:ext>
            </a:extLst>
          </p:cNvPr>
          <p:cNvPicPr preferRelativeResize="0"/>
          <p:nvPr/>
        </p:nvPicPr>
        <p:blipFill rotWithShape="1">
          <a:blip r:embed="rId8">
            <a:alphaModFix/>
            <a:extLst>
              <a:ext uri="{BEBA8EAE-BF5A-486C-A8C5-ECC9F3942E4B}">
                <a14:imgProps xmlns:a14="http://schemas.microsoft.com/office/drawing/2010/main">
                  <a14:imgLayer r:embed="rId7">
                    <a14:imgEffect>
                      <a14:backgroundRemoval t="28467" b="44141" l="57129" r="74805">
                        <a14:foregroundMark x1="74561" y1="39209" x2="74561" y2="39209"/>
                        <a14:foregroundMark x1="74805" y1="38721" x2="74805" y2="38721"/>
                      </a14:backgroundRemoval>
                    </a14:imgEffect>
                  </a14:imgLayer>
                </a14:imgProps>
              </a:ext>
            </a:extLst>
          </a:blip>
          <a:srcRect l="54960" t="26514" r="23028" b="53848"/>
          <a:stretch/>
        </p:blipFill>
        <p:spPr>
          <a:xfrm>
            <a:off x="492955" y="4931382"/>
            <a:ext cx="1589720" cy="1536536"/>
          </a:xfrm>
          <a:prstGeom prst="rect">
            <a:avLst/>
          </a:prstGeom>
          <a:noFill/>
          <a:ln>
            <a:noFill/>
          </a:ln>
        </p:spPr>
      </p:pic>
      <p:pic>
        <p:nvPicPr>
          <p:cNvPr id="22" name="Google Shape;263;p3">
            <a:extLst>
              <a:ext uri="{FF2B5EF4-FFF2-40B4-BE49-F238E27FC236}">
                <a16:creationId xmlns:a16="http://schemas.microsoft.com/office/drawing/2014/main" id="{42F6D460-9E75-4F9A-BE55-1B442337712A}"/>
              </a:ext>
            </a:extLst>
          </p:cNvPr>
          <p:cNvPicPr preferRelativeResize="0"/>
          <p:nvPr/>
        </p:nvPicPr>
        <p:blipFill rotWithShape="1">
          <a:blip r:embed="rId9">
            <a:alphaModFix/>
            <a:extLst>
              <a:ext uri="{BEBA8EAE-BF5A-486C-A8C5-ECC9F3942E4B}">
                <a14:imgProps xmlns:a14="http://schemas.microsoft.com/office/drawing/2010/main">
                  <a14:imgLayer r:embed="rId7">
                    <a14:imgEffect>
                      <a14:backgroundRemoval t="51106" b="70276" l="33407" r="47931">
                        <a14:foregroundMark x1="37451" y1="61768" x2="37451" y2="61768"/>
                      </a14:backgroundRemoval>
                    </a14:imgEffect>
                  </a14:imgLayer>
                </a14:imgProps>
              </a:ext>
            </a:extLst>
          </a:blip>
          <a:srcRect l="31592" t="48710" r="50253" b="27328"/>
          <a:stretch/>
        </p:blipFill>
        <p:spPr>
          <a:xfrm>
            <a:off x="10307698" y="1561884"/>
            <a:ext cx="1684420" cy="2607488"/>
          </a:xfrm>
          <a:prstGeom prst="rect">
            <a:avLst/>
          </a:prstGeom>
          <a:noFill/>
          <a:ln>
            <a:noFill/>
          </a:ln>
        </p:spPr>
      </p:pic>
      <p:cxnSp>
        <p:nvCxnSpPr>
          <p:cNvPr id="6" name="Straight Arrow Connector 5">
            <a:extLst>
              <a:ext uri="{FF2B5EF4-FFF2-40B4-BE49-F238E27FC236}">
                <a16:creationId xmlns:a16="http://schemas.microsoft.com/office/drawing/2014/main" id="{3F7F83F6-8D95-4923-B31D-B0F822FC2934}"/>
              </a:ext>
            </a:extLst>
          </p:cNvPr>
          <p:cNvCxnSpPr>
            <a:cxnSpLocks/>
          </p:cNvCxnSpPr>
          <p:nvPr/>
        </p:nvCxnSpPr>
        <p:spPr>
          <a:xfrm flipH="1">
            <a:off x="8935453" y="1060025"/>
            <a:ext cx="1810905" cy="88772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0" name="Straight Arrow Connector 29">
            <a:extLst>
              <a:ext uri="{FF2B5EF4-FFF2-40B4-BE49-F238E27FC236}">
                <a16:creationId xmlns:a16="http://schemas.microsoft.com/office/drawing/2014/main" id="{4015372F-E559-4D62-88CA-FD0D60248318}"/>
              </a:ext>
            </a:extLst>
          </p:cNvPr>
          <p:cNvCxnSpPr>
            <a:cxnSpLocks/>
          </p:cNvCxnSpPr>
          <p:nvPr/>
        </p:nvCxnSpPr>
        <p:spPr>
          <a:xfrm flipH="1" flipV="1">
            <a:off x="8229600" y="5233773"/>
            <a:ext cx="2060291" cy="614269"/>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770" y="-23923"/>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560"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p38"/>
          <p:cNvSpPr/>
          <p:nvPr/>
        </p:nvSpPr>
        <p:spPr>
          <a:xfrm>
            <a:off x="1123949" y="1595438"/>
            <a:ext cx="10387013" cy="4030662"/>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0" i="0" u="none" strike="noStrike" kern="1200" cap="none" spc="0" normalizeH="0" baseline="0" noProof="0" dirty="0">
                <a:ln>
                  <a:noFill/>
                </a:ln>
                <a:solidFill>
                  <a:srgbClr val="000000"/>
                </a:solidFill>
                <a:effectLst/>
                <a:uLnTx/>
                <a:uFillTx/>
                <a:latin typeface="Verdana"/>
                <a:ea typeface="Verdana"/>
                <a:cs typeface="Verdana"/>
                <a:sym typeface="Verdana"/>
              </a:rPr>
              <a:t>Thank you for using our materials. If these lessons are a blessing to you, please give or volunteer to help others learn English through the Bible.</a:t>
            </a:r>
            <a:endParaRPr kumimoji="0"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endParaRPr kumimoji="0" sz="2800" b="0" i="0" u="none" strike="noStrike" kern="1200" cap="none" spc="0" normalizeH="0" baseline="0" noProof="0" dirty="0">
              <a:ln>
                <a:noFill/>
              </a:ln>
              <a:solidFill>
                <a:srgbClr val="000000"/>
              </a:solidFill>
              <a:effectLst/>
              <a:uLnTx/>
              <a:uFillTx/>
              <a:latin typeface="Verdana"/>
              <a:ea typeface="Verdana"/>
              <a:cs typeface="Verdana"/>
              <a:sym typeface="Verdana"/>
            </a:endParaRPr>
          </a:p>
          <a:p>
            <a:pPr marL="50800" marR="0" lvl="0" indent="0" algn="l" defTabSz="914400" rtl="0" eaLnBrk="1" fontAlgn="auto" latinLnBrk="0" hangingPunct="1">
              <a:lnSpc>
                <a:spcPct val="150000"/>
              </a:lnSpc>
              <a:spcBef>
                <a:spcPts val="0"/>
              </a:spcBef>
              <a:spcAft>
                <a:spcPts val="0"/>
              </a:spcAft>
              <a:buClr>
                <a:srgbClr val="000000"/>
              </a:buClr>
              <a:buSzPts val="2800"/>
              <a:buFontTx/>
              <a:buNone/>
              <a:tabLst/>
              <a:defRPr/>
            </a:pPr>
            <a:r>
              <a:rPr kumimoji="0" lang="en-US" sz="2800" b="0" i="0" u="none" strike="noStrike" kern="1200" cap="none" spc="0" normalizeH="0" baseline="0" noProof="0" dirty="0">
                <a:ln>
                  <a:noFill/>
                </a:ln>
                <a:solidFill>
                  <a:srgbClr val="000000"/>
                </a:solidFill>
                <a:effectLst/>
                <a:uLnTx/>
                <a:uFillTx/>
                <a:latin typeface="Verdana"/>
                <a:ea typeface="Verdana"/>
                <a:cs typeface="Verdana"/>
                <a:sym typeface="Verdana"/>
              </a:rPr>
              <a:t>For more information, visit </a:t>
            </a:r>
            <a:r>
              <a:rPr kumimoji="0" lang="en-US" sz="2800" b="0" i="0" u="none" strike="noStrike" kern="0" cap="none" spc="0" normalizeH="0" baseline="0" noProof="0" dirty="0">
                <a:ln>
                  <a:noFill/>
                </a:ln>
                <a:solidFill>
                  <a:srgbClr val="809EC2">
                    <a:lumMod val="75000"/>
                  </a:srgbClr>
                </a:solidFill>
                <a:effectLst/>
                <a:uLnTx/>
                <a:uFillTx/>
                <a:latin typeface="Verdana"/>
                <a:ea typeface="Verdana"/>
                <a:cs typeface="Verdana"/>
                <a:sym typeface="Arial"/>
                <a:hlinkClick r:id="rId3">
                  <a:extLst>
                    <a:ext uri="{A12FA001-AC4F-418D-AE19-62706E023703}">
                      <ahyp:hlinkClr xmlns:ahyp="http://schemas.microsoft.com/office/drawing/2018/hyperlinkcolor" xmlns="" val="tx"/>
                    </a:ext>
                  </a:extLst>
                </a:hlinkClick>
              </a:rPr>
              <a:t>LightOfTheWorldLearning.org</a:t>
            </a:r>
            <a:endParaRPr kumimoji="0" lang="en-US" sz="2800" b="0" i="0" u="none" strike="noStrike" kern="0" cap="none" spc="0" normalizeH="0" baseline="0" noProof="0" dirty="0">
              <a:ln>
                <a:noFill/>
              </a:ln>
              <a:solidFill>
                <a:srgbClr val="809EC2">
                  <a:lumMod val="75000"/>
                </a:srgbClr>
              </a:solidFill>
              <a:effectLst/>
              <a:uLnTx/>
              <a:uFillTx/>
              <a:latin typeface="Verdana"/>
              <a:ea typeface="Verdana"/>
              <a:cs typeface="Verdana"/>
              <a:sym typeface="Verdana"/>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endParaRPr kumimoji="0" sz="2800" b="0" i="0" u="none" strike="noStrike" kern="1200" cap="none" spc="0" normalizeH="0" baseline="0" noProof="0" dirty="0">
              <a:ln>
                <a:noFill/>
              </a:ln>
              <a:solidFill>
                <a:srgbClr val="000000"/>
              </a:solidFill>
              <a:effectLst/>
              <a:uLnTx/>
              <a:uFillTx/>
              <a:latin typeface="Verdana"/>
              <a:ea typeface="Verdana"/>
              <a:cs typeface="Verdana"/>
              <a:sym typeface="Verdana"/>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endParaRPr kumimoji="0" sz="2800" b="0" i="0" u="none" strike="noStrike" kern="1200" cap="none" spc="0" normalizeH="0" baseline="0" noProof="0" dirty="0">
              <a:ln>
                <a:noFill/>
              </a:ln>
              <a:solidFill>
                <a:srgbClr val="000000"/>
              </a:solidFill>
              <a:effectLst/>
              <a:uLnTx/>
              <a:uFillTx/>
              <a:latin typeface="Verdana"/>
              <a:ea typeface="Verdana"/>
              <a:cs typeface="Verdana"/>
              <a:sym typeface="Verdana"/>
            </a:endParaRPr>
          </a:p>
        </p:txBody>
      </p:sp>
      <p:sp>
        <p:nvSpPr>
          <p:cNvPr id="501" name="Google Shape;501;p38"/>
          <p:cNvSpPr txBox="1"/>
          <p:nvPr/>
        </p:nvSpPr>
        <p:spPr>
          <a:xfrm>
            <a:off x="681038" y="481013"/>
            <a:ext cx="10829925" cy="76835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4400"/>
              <a:buFont typeface="Arial"/>
              <a:buNone/>
              <a:tabLst/>
              <a:defRPr/>
            </a:pPr>
            <a:r>
              <a:rPr kumimoji="0" lang="en-US" sz="3200" b="1" i="0" u="none" strike="noStrike" kern="1200" cap="none" spc="0" normalizeH="0" baseline="0" noProof="0" dirty="0">
                <a:ln>
                  <a:noFill/>
                </a:ln>
                <a:solidFill>
                  <a:srgbClr val="000000"/>
                </a:solidFill>
                <a:effectLst/>
                <a:uLnTx/>
                <a:uFillTx/>
                <a:latin typeface="Verdana"/>
                <a:ea typeface="Verdana"/>
                <a:cs typeface="Verdana"/>
                <a:sym typeface="Verdana"/>
              </a:rPr>
              <a:t>Help us share the Light of the World!</a:t>
            </a:r>
            <a:endParaRPr kumimoji="0" sz="3200" b="1" i="0" u="none" strike="noStrike" kern="1200" cap="none" spc="0" normalizeH="0" baseline="0" noProof="0" dirty="0">
              <a:ln>
                <a:noFill/>
              </a:ln>
              <a:solidFill>
                <a:srgbClr val="000000"/>
              </a:solidFill>
              <a:effectLst/>
              <a:uLnTx/>
              <a:uFillTx/>
              <a:latin typeface="Verdana"/>
              <a:ea typeface="Verdana"/>
              <a:cs typeface="Verdana"/>
              <a:sym typeface="Verdana"/>
            </a:endParaRPr>
          </a:p>
        </p:txBody>
      </p:sp>
      <p:pic>
        <p:nvPicPr>
          <p:cNvPr id="3" name="Picture 2">
            <a:extLst>
              <a:ext uri="{FF2B5EF4-FFF2-40B4-BE49-F238E27FC236}">
                <a16:creationId xmlns:a16="http://schemas.microsoft.com/office/drawing/2014/main" id="{63974E7C-DBC1-1882-BD75-231217929FC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060429" y="4467770"/>
            <a:ext cx="2071141" cy="2071141"/>
          </a:xfrm>
          <a:prstGeom prst="rect">
            <a:avLst/>
          </a:prstGeom>
        </p:spPr>
      </p:pic>
      <p:sp>
        <p:nvSpPr>
          <p:cNvPr id="7" name="Google Shape;452;p21">
            <a:extLst>
              <a:ext uri="{FF2B5EF4-FFF2-40B4-BE49-F238E27FC236}">
                <a16:creationId xmlns:a16="http://schemas.microsoft.com/office/drawing/2014/main" id="{3E0DFF4D-481A-4010-9233-AFD6A098869A}"/>
              </a:ext>
            </a:extLst>
          </p:cNvPr>
          <p:cNvSpPr txBox="1">
            <a:spLocks noGrp="1"/>
          </p:cNvSpPr>
          <p:nvPr>
            <p:ph type="ftr" idx="11"/>
          </p:nvPr>
        </p:nvSpPr>
        <p:spPr>
          <a:xfrm>
            <a:off x="23813" y="6492875"/>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©2020-2025 Light of the World Learning</a:t>
            </a:r>
            <a:endParaRPr dirty="0"/>
          </a:p>
        </p:txBody>
      </p:sp>
      <p:sp>
        <p:nvSpPr>
          <p:cNvPr id="8" name="Google Shape;453;p21">
            <a:extLst>
              <a:ext uri="{FF2B5EF4-FFF2-40B4-BE49-F238E27FC236}">
                <a16:creationId xmlns:a16="http://schemas.microsoft.com/office/drawing/2014/main" id="{02C594C2-AF3B-41A3-98C3-281C2878EC27}"/>
              </a:ext>
            </a:extLst>
          </p:cNvPr>
          <p:cNvSpPr txBox="1">
            <a:spLocks noGrp="1"/>
          </p:cNvSpPr>
          <p:nvPr>
            <p:ph type="sldNum" idx="12"/>
          </p:nvPr>
        </p:nvSpPr>
        <p:spPr>
          <a:xfrm>
            <a:off x="8582025" y="6465797"/>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800">
                <a:solidFill>
                  <a:schemeClr val="bg1">
                    <a:lumMod val="65000"/>
                  </a:schemeClr>
                </a:solidFill>
              </a:rPr>
              <a:t>50</a:t>
            </a:fld>
            <a:endParaRPr sz="1800" dirty="0">
              <a:solidFill>
                <a:schemeClr val="bg1">
                  <a:lumMod val="65000"/>
                </a:schemeClr>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4" name="Google Shape;534;p49"/>
          <p:cNvSpPr txBox="1"/>
          <p:nvPr/>
        </p:nvSpPr>
        <p:spPr>
          <a:xfrm>
            <a:off x="999506" y="80399"/>
            <a:ext cx="9899100" cy="7695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0000"/>
                </a:solidFill>
                <a:effectLst/>
                <a:uLnTx/>
                <a:uFillTx/>
                <a:latin typeface="Verdana"/>
                <a:ea typeface="Verdana"/>
                <a:cs typeface="Verdana"/>
                <a:sym typeface="Verdana"/>
              </a:rPr>
              <a:t>Appendix</a:t>
            </a:r>
            <a:endParaRPr kumimoji="0" sz="3200" b="1" i="0" u="none" strike="noStrike" kern="0" cap="none" spc="0" normalizeH="0" baseline="0" noProof="0" dirty="0">
              <a:ln>
                <a:noFill/>
              </a:ln>
              <a:solidFill>
                <a:srgbClr val="000000"/>
              </a:solidFill>
              <a:effectLst/>
              <a:uLnTx/>
              <a:uFillTx/>
              <a:latin typeface="Verdana"/>
              <a:ea typeface="Verdana"/>
              <a:cs typeface="Verdana"/>
              <a:sym typeface="Verdana"/>
            </a:endParaRPr>
          </a:p>
        </p:txBody>
      </p:sp>
      <p:sp>
        <p:nvSpPr>
          <p:cNvPr id="4" name="Footer Placeholder 3">
            <a:extLst>
              <a:ext uri="{FF2B5EF4-FFF2-40B4-BE49-F238E27FC236}">
                <a16:creationId xmlns:a16="http://schemas.microsoft.com/office/drawing/2014/main" id="{8479BF1C-B6A6-650C-46D4-5A6CAAE14A84}"/>
              </a:ext>
            </a:extLst>
          </p:cNvPr>
          <p:cNvSpPr>
            <a:spLocks noGrp="1"/>
          </p:cNvSpPr>
          <p:nvPr>
            <p:ph type="ftr" sz="quarter" idx="11"/>
          </p:nvPr>
        </p:nvSpPr>
        <p:spPr>
          <a:xfrm>
            <a:off x="339896" y="6492875"/>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Verdana" panose="020B0604030504040204" pitchFamily="34" charset="0"/>
                <a:ea typeface="Verdana" panose="020B0604030504040204" pitchFamily="34" charset="0"/>
                <a:cs typeface="Verdana" panose="020B0604030504040204" pitchFamily="34" charset="0"/>
                <a:sym typeface="Arial"/>
              </a:rPr>
              <a:t>©2020-2025 Light of the World Learning</a:t>
            </a:r>
          </a:p>
        </p:txBody>
      </p:sp>
      <p:pic>
        <p:nvPicPr>
          <p:cNvPr id="2" name="Picture 1">
            <a:extLst>
              <a:ext uri="{FF2B5EF4-FFF2-40B4-BE49-F238E27FC236}">
                <a16:creationId xmlns:a16="http://schemas.microsoft.com/office/drawing/2014/main" id="{83F7628A-9E6E-950E-76B0-CEED6D444AA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029092" y="80399"/>
            <a:ext cx="2057400" cy="2057400"/>
          </a:xfrm>
          <a:prstGeom prst="rect">
            <a:avLst/>
          </a:prstGeom>
        </p:spPr>
      </p:pic>
      <p:sp>
        <p:nvSpPr>
          <p:cNvPr id="6" name="Google Shape;533;p49">
            <a:extLst>
              <a:ext uri="{FF2B5EF4-FFF2-40B4-BE49-F238E27FC236}">
                <a16:creationId xmlns:a16="http://schemas.microsoft.com/office/drawing/2014/main" id="{F4E95134-B543-9833-7648-96F5F6417C4E}"/>
              </a:ext>
            </a:extLst>
          </p:cNvPr>
          <p:cNvSpPr/>
          <p:nvPr/>
        </p:nvSpPr>
        <p:spPr>
          <a:xfrm>
            <a:off x="1075861" y="806634"/>
            <a:ext cx="10416688" cy="5686241"/>
          </a:xfrm>
          <a:prstGeom prst="rect">
            <a:avLst/>
          </a:prstGeom>
          <a:noFill/>
          <a:ln>
            <a:noFill/>
          </a:ln>
        </p:spPr>
        <p:txBody>
          <a:bodyPr spcFirstLastPara="1" wrap="square" lIns="91425" tIns="45700" rIns="91425" bIns="45700" anchor="t" anchorCtr="0">
            <a:noAutofit/>
          </a:bodyPr>
          <a:lstStyle/>
          <a:p>
            <a:pPr marL="508000" marR="0" lvl="0" indent="-457200" algn="l" defTabSz="914400" rtl="0" eaLnBrk="1" fontAlgn="auto" latinLnBrk="0" hangingPunct="1">
              <a:lnSpc>
                <a:spcPct val="150000"/>
              </a:lnSpc>
              <a:spcBef>
                <a:spcPts val="0"/>
              </a:spcBef>
              <a:spcAft>
                <a:spcPts val="0"/>
              </a:spcAft>
              <a:buClr>
                <a:srgbClr val="000000"/>
              </a:buClr>
              <a:buSzPts val="2800"/>
              <a:buFont typeface="Arial" panose="020B0604020202020204" pitchFamily="34" charset="0"/>
              <a:buChar char="•"/>
              <a:tabLst/>
              <a:defRPr/>
            </a:pPr>
            <a:r>
              <a:rPr kumimoji="0" lang="en-US" sz="2400" b="0" i="0" u="none" strike="noStrike" kern="0" cap="none" spc="0" normalizeH="0" baseline="0" noProof="0" dirty="0">
                <a:ln>
                  <a:noFill/>
                </a:ln>
                <a:solidFill>
                  <a:srgbClr val="000000"/>
                </a:solidFill>
                <a:effectLst/>
                <a:uLnTx/>
                <a:uFillTx/>
                <a:latin typeface="Verdana"/>
                <a:ea typeface="Verdana"/>
                <a:cs typeface="Verdana"/>
                <a:sym typeface="Verdana"/>
              </a:rPr>
              <a:t>Irregular Verb List: </a:t>
            </a:r>
            <a:r>
              <a:rPr kumimoji="0" lang="en-US" sz="2400" b="0" i="0" u="none" strike="noStrike" kern="0" cap="none" spc="0" normalizeH="0" baseline="0" noProof="0" dirty="0">
                <a:ln>
                  <a:noFill/>
                </a:ln>
                <a:solidFill>
                  <a:srgbClr val="4472C4"/>
                </a:solidFill>
                <a:effectLst/>
                <a:uLnTx/>
                <a:uFillTx/>
                <a:latin typeface="Verdana"/>
                <a:ea typeface="Verdana"/>
                <a:cs typeface="Verdana"/>
                <a:sym typeface="Verdana"/>
                <a:hlinkClick r:id="rId4">
                  <a:extLst>
                    <a:ext uri="{A12FA001-AC4F-418D-AE19-62706E023703}">
                      <ahyp:hlinkClr xmlns:ahyp="http://schemas.microsoft.com/office/drawing/2018/hyperlinkcolor" xmlns="" val="tx"/>
                    </a:ext>
                  </a:extLst>
                </a:hlinkClick>
              </a:rPr>
              <a:t>bit.ly/ListVerbs</a:t>
            </a:r>
            <a:endParaRPr kumimoji="0" lang="en-US" sz="2400" b="0" i="0" u="none" strike="noStrike" kern="0" cap="none" spc="0" normalizeH="0" baseline="0" noProof="0" dirty="0">
              <a:ln>
                <a:noFill/>
              </a:ln>
              <a:solidFill>
                <a:srgbClr val="4472C4"/>
              </a:solidFill>
              <a:effectLst/>
              <a:uLnTx/>
              <a:uFillTx/>
              <a:latin typeface="Verdana"/>
              <a:ea typeface="Verdana"/>
              <a:cs typeface="Verdana"/>
              <a:sym typeface="Verdana"/>
              <a:hlinkClick r:id="rId5">
                <a:extLst>
                  <a:ext uri="{A12FA001-AC4F-418D-AE19-62706E023703}">
                    <ahyp:hlinkClr xmlns:ahyp="http://schemas.microsoft.com/office/drawing/2018/hyperlinkcolor" xmlns="" val="tx"/>
                  </a:ext>
                </a:extLst>
              </a:hlinkClick>
            </a:endParaRPr>
          </a:p>
          <a:p>
            <a:pPr marL="508000" marR="0" lvl="0" indent="-457200" algn="l" defTabSz="914400" rtl="0" eaLnBrk="1" fontAlgn="auto" latinLnBrk="0" hangingPunct="1">
              <a:lnSpc>
                <a:spcPct val="150000"/>
              </a:lnSpc>
              <a:spcBef>
                <a:spcPts val="0"/>
              </a:spcBef>
              <a:spcAft>
                <a:spcPts val="0"/>
              </a:spcAft>
              <a:buClr>
                <a:srgbClr val="000000"/>
              </a:buClr>
              <a:buSzPts val="2800"/>
              <a:buFont typeface="Arial" panose="020B0604020202020204" pitchFamily="34" charset="0"/>
              <a:buChar char="•"/>
              <a:tabLst/>
              <a:defRPr/>
            </a:pPr>
            <a:r>
              <a:rPr kumimoji="0" lang="en-US" sz="2400" b="0" i="0" u="none" strike="noStrike" kern="0" cap="none" spc="0" normalizeH="0" baseline="0" noProof="0" dirty="0">
                <a:ln>
                  <a:noFill/>
                </a:ln>
                <a:solidFill>
                  <a:srgbClr val="000000"/>
                </a:solidFill>
                <a:effectLst/>
                <a:uLnTx/>
                <a:uFillTx/>
                <a:latin typeface="Verdana"/>
                <a:ea typeface="Verdana"/>
                <a:cs typeface="Verdana"/>
                <a:sym typeface="Verdana"/>
              </a:rPr>
              <a:t>Lesson Downloads: </a:t>
            </a:r>
            <a:r>
              <a:rPr kumimoji="0" lang="en-US" sz="2400" b="0" i="0" u="none" strike="noStrike" kern="0" cap="none" spc="0" normalizeH="0" baseline="0" noProof="0" dirty="0">
                <a:ln>
                  <a:noFill/>
                </a:ln>
                <a:solidFill>
                  <a:srgbClr val="4472C4"/>
                </a:solidFill>
                <a:effectLst/>
                <a:uLnTx/>
                <a:uFillTx/>
                <a:latin typeface="Verdana"/>
                <a:ea typeface="Verdana"/>
                <a:cs typeface="Verdana"/>
                <a:sym typeface="Arial"/>
                <a:hlinkClick r:id="rId6">
                  <a:extLst>
                    <a:ext uri="{A12FA001-AC4F-418D-AE19-62706E023703}">
                      <ahyp:hlinkClr xmlns:ahyp="http://schemas.microsoft.com/office/drawing/2018/hyperlinkcolor" xmlns="" val="tx"/>
                    </a:ext>
                  </a:extLst>
                </a:hlinkClick>
              </a:rPr>
              <a:t>LightOfTheWorldLearning.org</a:t>
            </a:r>
            <a:endParaRPr kumimoji="0" lang="en-US" sz="2400" b="0" i="0" u="none" strike="noStrike" kern="0" cap="none" spc="0" normalizeH="0" baseline="0" noProof="0" dirty="0">
              <a:ln>
                <a:noFill/>
              </a:ln>
              <a:solidFill>
                <a:srgbClr val="4472C4"/>
              </a:solidFill>
              <a:effectLst/>
              <a:uLnTx/>
              <a:uFillTx/>
              <a:latin typeface="Verdana"/>
              <a:ea typeface="Verdana"/>
              <a:cs typeface="Verdana"/>
              <a:sym typeface="Verdana"/>
            </a:endParaRPr>
          </a:p>
          <a:p>
            <a:pPr marL="508000" marR="0" lvl="0" indent="-457200" algn="l" defTabSz="914400" rtl="0" eaLnBrk="1" fontAlgn="auto" latinLnBrk="0" hangingPunct="1">
              <a:lnSpc>
                <a:spcPct val="150000"/>
              </a:lnSpc>
              <a:spcBef>
                <a:spcPts val="0"/>
              </a:spcBef>
              <a:spcAft>
                <a:spcPts val="0"/>
              </a:spcAft>
              <a:buClr>
                <a:srgbClr val="000000"/>
              </a:buClr>
              <a:buSzPts val="2800"/>
              <a:buFont typeface="Arial" panose="020B0604020202020204" pitchFamily="34" charset="0"/>
              <a:buChar char="•"/>
              <a:tabLst/>
              <a:defRPr/>
            </a:pPr>
            <a:r>
              <a:rPr kumimoji="0" lang="en-US" sz="2400" b="0" i="0" u="none" strike="noStrike" kern="0" cap="none" spc="0" normalizeH="0" baseline="0" noProof="0" dirty="0">
                <a:ln>
                  <a:noFill/>
                </a:ln>
                <a:solidFill>
                  <a:srgbClr val="000000"/>
                </a:solidFill>
                <a:effectLst/>
                <a:uLnTx/>
                <a:uFillTx/>
                <a:latin typeface="Verdana"/>
                <a:ea typeface="Verdana"/>
                <a:cs typeface="Verdana"/>
                <a:sym typeface="Verdana"/>
              </a:rPr>
              <a:t>Order Books: </a:t>
            </a:r>
            <a:r>
              <a:rPr kumimoji="0" lang="en-US" sz="2400" b="0" i="0" u="none" strike="noStrike" kern="0" cap="none" spc="0" normalizeH="0" baseline="0" noProof="0" dirty="0">
                <a:ln>
                  <a:noFill/>
                </a:ln>
                <a:solidFill>
                  <a:srgbClr val="4472C4"/>
                </a:solidFill>
                <a:effectLst/>
                <a:uLnTx/>
                <a:uFillTx/>
                <a:latin typeface="Verdana"/>
                <a:ea typeface="Verdana"/>
                <a:cs typeface="Verdana"/>
                <a:sym typeface="Verdana"/>
                <a:hlinkClick r:id="rId7">
                  <a:extLst>
                    <a:ext uri="{A12FA001-AC4F-418D-AE19-62706E023703}">
                      <ahyp:hlinkClr xmlns:ahyp="http://schemas.microsoft.com/office/drawing/2018/hyperlinkcolor" xmlns="" val="tx"/>
                    </a:ext>
                  </a:extLst>
                </a:hlinkClick>
              </a:rPr>
              <a:t>bit.ly/BooksLOTW</a:t>
            </a:r>
            <a:endParaRPr kumimoji="0" lang="en-US" sz="2400" b="0" i="0" u="none" strike="noStrike" kern="0" cap="none" spc="0" normalizeH="0" baseline="0" noProof="0" dirty="0">
              <a:ln>
                <a:noFill/>
              </a:ln>
              <a:solidFill>
                <a:srgbClr val="4472C4"/>
              </a:solidFill>
              <a:effectLst/>
              <a:uLnTx/>
              <a:uFillTx/>
              <a:latin typeface="Verdana"/>
              <a:ea typeface="Verdana"/>
              <a:cs typeface="Verdana"/>
              <a:sym typeface="Verdana"/>
            </a:endParaRPr>
          </a:p>
          <a:p>
            <a:pPr marL="508000" marR="0" lvl="0" indent="-457200" algn="l" defTabSz="914400" rtl="0" eaLnBrk="1" fontAlgn="auto" latinLnBrk="0" hangingPunct="1">
              <a:lnSpc>
                <a:spcPct val="150000"/>
              </a:lnSpc>
              <a:spcBef>
                <a:spcPts val="0"/>
              </a:spcBef>
              <a:spcAft>
                <a:spcPts val="0"/>
              </a:spcAft>
              <a:buClr>
                <a:srgbClr val="000000"/>
              </a:buClr>
              <a:buSzPts val="2800"/>
              <a:buFont typeface="Arial" panose="020B0604020202020204" pitchFamily="34" charset="0"/>
              <a:buChar char="•"/>
              <a:tabLst/>
              <a:defRPr/>
            </a:pPr>
            <a:r>
              <a:rPr kumimoji="0" lang="en-US" sz="2400" b="0" i="0" u="none" strike="noStrike" kern="0" cap="none" spc="0" normalizeH="0" baseline="0" noProof="0" dirty="0">
                <a:ln>
                  <a:noFill/>
                </a:ln>
                <a:solidFill>
                  <a:srgbClr val="000000"/>
                </a:solidFill>
                <a:effectLst/>
                <a:uLnTx/>
                <a:uFillTx/>
                <a:latin typeface="Verdana"/>
                <a:ea typeface="Verdana"/>
                <a:cs typeface="Verdana"/>
                <a:sym typeface="Verdana"/>
              </a:rPr>
              <a:t>Share Your Feedback: </a:t>
            </a:r>
            <a:r>
              <a:rPr kumimoji="0" lang="en-US" sz="2400" b="0" i="0" u="none" strike="noStrike" kern="0" cap="none" spc="0" normalizeH="0" baseline="0" noProof="0" dirty="0">
                <a:ln>
                  <a:noFill/>
                </a:ln>
                <a:solidFill>
                  <a:srgbClr val="4472C4"/>
                </a:solidFill>
                <a:effectLst/>
                <a:uLnTx/>
                <a:uFillTx/>
                <a:latin typeface="Verdana"/>
                <a:ea typeface="Verdana"/>
                <a:cs typeface="Verdana"/>
                <a:sym typeface="Verdana"/>
                <a:hlinkClick r:id="rId8">
                  <a:extLst>
                    <a:ext uri="{A12FA001-AC4F-418D-AE19-62706E023703}">
                      <ahyp:hlinkClr xmlns:ahyp="http://schemas.microsoft.com/office/drawing/2018/hyperlinkcolor" xmlns="" val="tx"/>
                    </a:ext>
                  </a:extLst>
                </a:hlinkClick>
              </a:rPr>
              <a:t>bit.ly/FeedbackLOTW</a:t>
            </a:r>
            <a:endParaRPr kumimoji="0" lang="en-US" sz="2400" b="0" i="0" u="none" strike="noStrike" kern="0" cap="none" spc="0" normalizeH="0" baseline="0" noProof="0" dirty="0">
              <a:ln>
                <a:noFill/>
              </a:ln>
              <a:solidFill>
                <a:srgbClr val="4472C4"/>
              </a:solidFill>
              <a:effectLst/>
              <a:uLnTx/>
              <a:uFillTx/>
              <a:latin typeface="Verdana"/>
              <a:ea typeface="Verdana"/>
              <a:cs typeface="Verdana"/>
              <a:sym typeface="Verdana"/>
            </a:endParaRPr>
          </a:p>
          <a:p>
            <a:pPr marL="508000" marR="0" lvl="0" indent="-457200" algn="l" defTabSz="914400" rtl="0" eaLnBrk="1" fontAlgn="auto" latinLnBrk="0" hangingPunct="1">
              <a:lnSpc>
                <a:spcPct val="150000"/>
              </a:lnSpc>
              <a:spcBef>
                <a:spcPts val="0"/>
              </a:spcBef>
              <a:spcAft>
                <a:spcPts val="0"/>
              </a:spcAft>
              <a:buClr>
                <a:srgbClr val="000000"/>
              </a:buClr>
              <a:buSzPts val="2800"/>
              <a:buFont typeface="Arial" panose="020B0604020202020204" pitchFamily="34" charset="0"/>
              <a:buChar char="•"/>
              <a:tabLst/>
              <a:defRPr/>
            </a:pPr>
            <a:r>
              <a:rPr kumimoji="0" lang="en-US" sz="2400" b="0" i="0" u="none" strike="noStrike" kern="0" cap="none" spc="0" normalizeH="0" baseline="0" noProof="0" dirty="0">
                <a:ln>
                  <a:noFill/>
                </a:ln>
                <a:solidFill>
                  <a:srgbClr val="000000"/>
                </a:solidFill>
                <a:effectLst/>
                <a:uLnTx/>
                <a:uFillTx/>
                <a:latin typeface="Verdana"/>
                <a:ea typeface="Verdana"/>
                <a:cs typeface="Verdana"/>
                <a:sym typeface="Verdana"/>
              </a:rPr>
              <a:t>Table of Contents: </a:t>
            </a:r>
            <a:r>
              <a:rPr kumimoji="0" lang="en-US" sz="2400" b="0" i="0" u="none" strike="noStrike" kern="0" cap="none" spc="0" normalizeH="0" baseline="0" noProof="0" dirty="0">
                <a:ln>
                  <a:noFill/>
                </a:ln>
                <a:solidFill>
                  <a:srgbClr val="4472C4"/>
                </a:solidFill>
                <a:effectLst/>
                <a:uLnTx/>
                <a:uFillTx/>
                <a:latin typeface="Verdana"/>
                <a:ea typeface="Verdana"/>
                <a:cs typeface="Verdana"/>
                <a:sym typeface="Verdana"/>
                <a:hlinkClick r:id="rId9">
                  <a:extLst>
                    <a:ext uri="{A12FA001-AC4F-418D-AE19-62706E023703}">
                      <ahyp:hlinkClr xmlns:ahyp="http://schemas.microsoft.com/office/drawing/2018/hyperlinkcolor" xmlns="" val="tx"/>
                    </a:ext>
                  </a:extLst>
                </a:hlinkClick>
              </a:rPr>
              <a:t>bit.ly/TocLOTW</a:t>
            </a:r>
            <a:endParaRPr kumimoji="0" lang="en-US" sz="2400" b="0" i="0" u="none" strike="noStrike" kern="0" cap="none" spc="0" normalizeH="0" baseline="0" noProof="0" dirty="0">
              <a:ln>
                <a:noFill/>
              </a:ln>
              <a:solidFill>
                <a:srgbClr val="4472C4"/>
              </a:solidFill>
              <a:effectLst/>
              <a:uLnTx/>
              <a:uFillTx/>
              <a:latin typeface="Verdana"/>
              <a:ea typeface="Verdana"/>
              <a:cs typeface="Verdana"/>
              <a:sym typeface="Verdana"/>
              <a:hlinkClick r:id="rId5">
                <a:extLst>
                  <a:ext uri="{A12FA001-AC4F-418D-AE19-62706E023703}">
                    <ahyp:hlinkClr xmlns:ahyp="http://schemas.microsoft.com/office/drawing/2018/hyperlinkcolor" xmlns="" val="tx"/>
                  </a:ext>
                </a:extLst>
              </a:hlinkClick>
            </a:endParaRPr>
          </a:p>
          <a:p>
            <a:pPr marL="508000" indent="-457200">
              <a:lnSpc>
                <a:spcPct val="150000"/>
              </a:lnSpc>
              <a:buClr>
                <a:srgbClr val="000000"/>
              </a:buClr>
              <a:buSzPts val="2800"/>
              <a:buFont typeface="Arial" panose="020B0604020202020204" pitchFamily="34" charset="0"/>
              <a:buChar char="•"/>
              <a:defRPr/>
            </a:pPr>
            <a:r>
              <a:rPr kumimoji="0" lang="en-US" sz="2400" b="0" i="0" u="none" strike="noStrike" kern="0" cap="none" spc="0" normalizeH="0" baseline="0" noProof="0" dirty="0">
                <a:ln>
                  <a:noFill/>
                </a:ln>
                <a:solidFill>
                  <a:srgbClr val="000000"/>
                </a:solidFill>
                <a:effectLst/>
                <a:uLnTx/>
                <a:uFillTx/>
                <a:latin typeface="Verdana"/>
                <a:ea typeface="Verdana"/>
                <a:cs typeface="Verdana"/>
                <a:sym typeface="Verdana"/>
              </a:rPr>
              <a:t>Videos: </a:t>
            </a:r>
            <a:r>
              <a:rPr lang="en-US" sz="2400" kern="0" dirty="0">
                <a:solidFill>
                  <a:srgbClr val="4472C4"/>
                </a:solidFill>
                <a:latin typeface="Verdana"/>
                <a:ea typeface="Verdana"/>
                <a:cs typeface="Verdana"/>
                <a:sym typeface="Verdana"/>
                <a:hlinkClick r:id="rId10">
                  <a:extLst>
                    <a:ext uri="{A12FA001-AC4F-418D-AE19-62706E023703}">
                      <ahyp:hlinkClr xmlns:ahyp="http://schemas.microsoft.com/office/drawing/2018/hyperlinkcolor" xmlns="" val="tx"/>
                    </a:ext>
                  </a:extLst>
                </a:hlinkClick>
              </a:rPr>
              <a:t>bit.ly/A2videos</a:t>
            </a:r>
            <a:endParaRPr lang="en-US" sz="2400" kern="0" dirty="0">
              <a:solidFill>
                <a:srgbClr val="4472C4"/>
              </a:solidFill>
              <a:latin typeface="Verdana"/>
              <a:ea typeface="Verdana"/>
              <a:cs typeface="Verdana"/>
              <a:sym typeface="Verdana"/>
            </a:endParaRPr>
          </a:p>
          <a:p>
            <a:pPr marL="508000" marR="0" lvl="0" indent="-457200" algn="l" defTabSz="914400" rtl="0" eaLnBrk="1" fontAlgn="auto" latinLnBrk="0" hangingPunct="1">
              <a:lnSpc>
                <a:spcPct val="150000"/>
              </a:lnSpc>
              <a:spcBef>
                <a:spcPts val="0"/>
              </a:spcBef>
              <a:spcAft>
                <a:spcPts val="0"/>
              </a:spcAft>
              <a:buClr>
                <a:srgbClr val="000000"/>
              </a:buClr>
              <a:buSzPts val="2800"/>
              <a:buFont typeface="Arial" panose="020B0604020202020204" pitchFamily="34" charset="0"/>
              <a:buChar char="•"/>
              <a:tabLst/>
              <a:defRPr/>
            </a:pPr>
            <a:r>
              <a:rPr kumimoji="0" lang="en-US" sz="2400" b="0" i="0" u="none" strike="noStrike" kern="0" cap="none" spc="0" normalizeH="0" baseline="0" noProof="0" dirty="0">
                <a:ln>
                  <a:noFill/>
                </a:ln>
                <a:solidFill>
                  <a:srgbClr val="000000"/>
                </a:solidFill>
                <a:effectLst/>
                <a:uLnTx/>
                <a:uFillTx/>
                <a:latin typeface="Verdana"/>
                <a:ea typeface="Verdana"/>
                <a:cs typeface="Verdana"/>
                <a:sym typeface="Verdana"/>
              </a:rPr>
              <a:t>Vocabulary List: </a:t>
            </a:r>
            <a:r>
              <a:rPr kumimoji="0" lang="en-US" sz="2400" b="0" i="0" u="none" strike="noStrike" kern="0" cap="none" spc="0" normalizeH="0" baseline="0" noProof="0" dirty="0">
                <a:ln>
                  <a:noFill/>
                </a:ln>
                <a:solidFill>
                  <a:srgbClr val="4472C4"/>
                </a:solidFill>
                <a:effectLst/>
                <a:uLnTx/>
                <a:uFillTx/>
                <a:latin typeface="Verdana"/>
                <a:ea typeface="Verdana"/>
                <a:cs typeface="Verdana"/>
                <a:sym typeface="Verdana"/>
                <a:hlinkClick r:id="rId11">
                  <a:extLst>
                    <a:ext uri="{A12FA001-AC4F-418D-AE19-62706E023703}">
                      <ahyp:hlinkClr xmlns:ahyp="http://schemas.microsoft.com/office/drawing/2018/hyperlinkcolor" xmlns="" val="tx"/>
                    </a:ext>
                  </a:extLst>
                </a:hlinkClick>
              </a:rPr>
              <a:t>bit.ly/VocabUS</a:t>
            </a:r>
            <a:endParaRPr kumimoji="0" lang="en-US" sz="2400" b="0" i="0" u="none" strike="noStrike" kern="0" cap="none" spc="0" normalizeH="0" baseline="0" noProof="0" dirty="0">
              <a:ln>
                <a:noFill/>
              </a:ln>
              <a:solidFill>
                <a:srgbClr val="4472C4"/>
              </a:solidFill>
              <a:effectLst/>
              <a:uLnTx/>
              <a:uFillTx/>
              <a:latin typeface="Verdana"/>
              <a:ea typeface="Verdana"/>
              <a:cs typeface="Verdana"/>
              <a:sym typeface="Verdana"/>
            </a:endParaRPr>
          </a:p>
          <a:p>
            <a:pPr marL="508000" marR="0" lvl="0" indent="-457200" algn="l" defTabSz="914400" rtl="0" eaLnBrk="1" fontAlgn="auto" latinLnBrk="0" hangingPunct="1">
              <a:lnSpc>
                <a:spcPct val="150000"/>
              </a:lnSpc>
              <a:spcBef>
                <a:spcPts val="0"/>
              </a:spcBef>
              <a:spcAft>
                <a:spcPts val="0"/>
              </a:spcAft>
              <a:buClr>
                <a:srgbClr val="000000"/>
              </a:buClr>
              <a:buSzPts val="2800"/>
              <a:buFont typeface="Arial" panose="020B0604020202020204" pitchFamily="34" charset="0"/>
              <a:buChar char="•"/>
              <a:tabLst/>
              <a:defRPr/>
            </a:pPr>
            <a:r>
              <a:rPr kumimoji="0" lang="en-US" sz="2400" b="0" i="0" u="none" strike="noStrike" kern="0" cap="none" spc="0" normalizeH="0" baseline="0" noProof="0" dirty="0">
                <a:ln>
                  <a:noFill/>
                </a:ln>
                <a:solidFill>
                  <a:srgbClr val="000000"/>
                </a:solidFill>
                <a:effectLst/>
                <a:uLnTx/>
                <a:uFillTx/>
                <a:latin typeface="Verdana"/>
                <a:ea typeface="Verdana"/>
                <a:cs typeface="Verdana"/>
                <a:sym typeface="Verdana"/>
              </a:rPr>
              <a:t>Website: </a:t>
            </a:r>
            <a:r>
              <a:rPr kumimoji="0" lang="en-US" sz="2400" b="0" i="0" u="none" strike="noStrike" kern="0" cap="none" spc="0" normalizeH="0" baseline="0" noProof="0" dirty="0">
                <a:ln>
                  <a:noFill/>
                </a:ln>
                <a:solidFill>
                  <a:srgbClr val="4472C4"/>
                </a:solidFill>
                <a:effectLst/>
                <a:uLnTx/>
                <a:uFillTx/>
                <a:latin typeface="Verdana"/>
                <a:ea typeface="Verdana"/>
                <a:cs typeface="Verdana"/>
                <a:sym typeface="Arial"/>
                <a:hlinkClick r:id="rId6">
                  <a:extLst>
                    <a:ext uri="{A12FA001-AC4F-418D-AE19-62706E023703}">
                      <ahyp:hlinkClr xmlns:ahyp="http://schemas.microsoft.com/office/drawing/2018/hyperlinkcolor" xmlns="" val="tx"/>
                    </a:ext>
                  </a:extLst>
                </a:hlinkClick>
              </a:rPr>
              <a:t>LightOfTheWorldLearning.org</a:t>
            </a:r>
            <a:endParaRPr kumimoji="0" lang="en-US" sz="2400" b="0" i="0" u="none" strike="noStrike" kern="0" cap="none" spc="0" normalizeH="0" baseline="0" noProof="0" dirty="0">
              <a:ln>
                <a:noFill/>
              </a:ln>
              <a:solidFill>
                <a:srgbClr val="4472C4"/>
              </a:solidFill>
              <a:effectLst/>
              <a:uLnTx/>
              <a:uFillTx/>
              <a:latin typeface="Verdana"/>
              <a:ea typeface="Verdana"/>
              <a:cs typeface="Verdana"/>
              <a:sym typeface="Verdana"/>
            </a:endParaRPr>
          </a:p>
          <a:p>
            <a:pPr marL="5080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endParaRPr kumimoji="0" lang="en-US" sz="2800" b="0" i="0" u="none" strike="noStrike" kern="0" cap="none" spc="0" normalizeH="0" baseline="0" noProof="0" dirty="0">
              <a:ln>
                <a:noFill/>
              </a:ln>
              <a:solidFill>
                <a:srgbClr val="0070C0"/>
              </a:solidFill>
              <a:effectLst/>
              <a:uLnTx/>
              <a:uFillTx/>
              <a:latin typeface="Verdana"/>
              <a:ea typeface="Verdana"/>
              <a:cs typeface="Verdana"/>
              <a:sym typeface="Verdana"/>
            </a:endParaRPr>
          </a:p>
          <a:p>
            <a:pPr marL="5080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endParaRPr kumimoji="0" lang="en-US" sz="2800" b="0" i="0" u="none" strike="noStrike" kern="0" cap="none" spc="0" normalizeH="0" baseline="0" noProof="0" dirty="0">
              <a:ln>
                <a:noFill/>
              </a:ln>
              <a:solidFill>
                <a:srgbClr val="0070C0"/>
              </a:solidFill>
              <a:effectLst/>
              <a:uLnTx/>
              <a:uFillTx/>
              <a:latin typeface="Verdana"/>
              <a:ea typeface="Verdana"/>
              <a:cs typeface="Verdana"/>
              <a:sym typeface="Verdana"/>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dirty="0">
              <a:ln>
                <a:noFill/>
              </a:ln>
              <a:solidFill>
                <a:srgbClr val="000000"/>
              </a:solidFill>
              <a:effectLst/>
              <a:uLnTx/>
              <a:uFillTx/>
              <a:latin typeface="Verdana"/>
              <a:ea typeface="Verdana"/>
              <a:cs typeface="Verdana"/>
              <a:sym typeface="Verdana"/>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dirty="0">
              <a:ln>
                <a:noFill/>
              </a:ln>
              <a:solidFill>
                <a:srgbClr val="000000"/>
              </a:solidFill>
              <a:effectLst/>
              <a:uLnTx/>
              <a:uFillTx/>
              <a:latin typeface="Verdana"/>
              <a:ea typeface="Verdana"/>
              <a:cs typeface="Verdana"/>
              <a:sym typeface="Verdana"/>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sym typeface="Times New Roman"/>
            </a:endParaRPr>
          </a:p>
        </p:txBody>
      </p:sp>
      <p:sp>
        <p:nvSpPr>
          <p:cNvPr id="3" name="Slide Number Placeholder 2">
            <a:extLst>
              <a:ext uri="{FF2B5EF4-FFF2-40B4-BE49-F238E27FC236}">
                <a16:creationId xmlns:a16="http://schemas.microsoft.com/office/drawing/2014/main" id="{65B0430D-4016-FD0A-5936-982454761666}"/>
              </a:ext>
            </a:extLst>
          </p:cNvPr>
          <p:cNvSpPr>
            <a:spLocks noGrp="1"/>
          </p:cNvSpPr>
          <p:nvPr>
            <p:ph type="sldNum" sz="quarter" idx="12"/>
          </p:nvPr>
        </p:nvSpPr>
        <p:spPr>
          <a:xfrm>
            <a:off x="8657492" y="6509934"/>
            <a:ext cx="2743200" cy="365125"/>
          </a:xfrm>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A38174D7-961B-BC44-94AD-244D2E408327}" type="slidenum">
              <a:rPr kumimoji="0" lang="en-US" sz="1800" b="0" i="0" u="none" strike="noStrike" kern="0" cap="none" spc="0" normalizeH="0" baseline="0" noProof="0" smtClean="0">
                <a:ln>
                  <a:noFill/>
                </a:ln>
                <a:solidFill>
                  <a:prstClr val="white">
                    <a:lumMod val="65000"/>
                  </a:prstClr>
                </a:solidFill>
                <a:effectLst/>
                <a:uLnTx/>
                <a:uFillTx/>
                <a:latin typeface="Verdana" panose="020B0604030504040204" pitchFamily="34" charset="0"/>
                <a:ea typeface="Verdana" panose="020B0604030504040204" pitchFamily="34" charset="0"/>
                <a:cs typeface="Verdana" panose="020B0604030504040204" pitchFamily="34" charset="0"/>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51</a:t>
            </a:fld>
            <a:endParaRPr kumimoji="0" lang="en-US" sz="1800" b="0" i="0" u="none" strike="noStrike" kern="0" cap="none" spc="0" normalizeH="0" baseline="0" noProof="0" dirty="0">
              <a:ln>
                <a:noFill/>
              </a:ln>
              <a:solidFill>
                <a:prstClr val="white">
                  <a:lumMod val="65000"/>
                </a:prstClr>
              </a:solidFill>
              <a:effectLst/>
              <a:uLnTx/>
              <a:uFillTx/>
              <a:latin typeface="Verdana" panose="020B0604030504040204" pitchFamily="34" charset="0"/>
              <a:ea typeface="Verdana" panose="020B0604030504040204" pitchFamily="34" charset="0"/>
              <a:cs typeface="Verdana" panose="020B0604030504040204" pitchFamily="34" charset="0"/>
              <a:sym typeface="Arial"/>
            </a:endParaRPr>
          </a:p>
        </p:txBody>
      </p:sp>
    </p:spTree>
    <p:extLst>
      <p:ext uri="{BB962C8B-B14F-4D97-AF65-F5344CB8AC3E}">
        <p14:creationId xmlns:p14="http://schemas.microsoft.com/office/powerpoint/2010/main" val="202487612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68"/>
        <p:cNvGrpSpPr/>
        <p:nvPr/>
      </p:nvGrpSpPr>
      <p:grpSpPr>
        <a:xfrm>
          <a:off x="0" y="0"/>
          <a:ext cx="0" cy="0"/>
          <a:chOff x="0" y="0"/>
          <a:chExt cx="0" cy="0"/>
        </a:xfrm>
      </p:grpSpPr>
      <p:sp>
        <p:nvSpPr>
          <p:cNvPr id="769" name="Google Shape;769;g2c237da9ee2_0_225"/>
          <p:cNvSpPr txBox="1">
            <a:spLocks noGrp="1"/>
          </p:cNvSpPr>
          <p:nvPr>
            <p:ph type="title"/>
          </p:nvPr>
        </p:nvSpPr>
        <p:spPr>
          <a:xfrm>
            <a:off x="1008006" y="-222789"/>
            <a:ext cx="10510200" cy="1020000"/>
          </a:xfrm>
          <a:prstGeom prst="rect">
            <a:avLst/>
          </a:prstGeom>
          <a:noFill/>
          <a:ln>
            <a:noFill/>
          </a:ln>
        </p:spPr>
        <p:txBody>
          <a:bodyPr spcFirstLastPara="1" wrap="square" lIns="91375" tIns="45675" rIns="91375" bIns="45675" anchor="b" anchorCtr="0">
            <a:noAutofit/>
          </a:bodyPr>
          <a:lstStyle/>
          <a:p>
            <a:pPr marL="0" lvl="0" indent="0" algn="ctr" rtl="0">
              <a:lnSpc>
                <a:spcPct val="90000"/>
              </a:lnSpc>
              <a:spcBef>
                <a:spcPts val="0"/>
              </a:spcBef>
              <a:spcAft>
                <a:spcPts val="0"/>
              </a:spcAft>
              <a:buSzPts val="4400"/>
              <a:buNone/>
            </a:pPr>
            <a:r>
              <a:rPr lang="en-US" sz="3200" b="1" dirty="0">
                <a:solidFill>
                  <a:srgbClr val="000000"/>
                </a:solidFill>
              </a:rPr>
              <a:t>Acknowledgements</a:t>
            </a:r>
            <a:endParaRPr sz="3200" b="1" dirty="0">
              <a:solidFill>
                <a:srgbClr val="000000"/>
              </a:solidFill>
            </a:endParaRPr>
          </a:p>
        </p:txBody>
      </p:sp>
      <p:sp>
        <p:nvSpPr>
          <p:cNvPr id="770" name="Google Shape;770;g2c237da9ee2_0_225"/>
          <p:cNvSpPr txBox="1"/>
          <p:nvPr/>
        </p:nvSpPr>
        <p:spPr>
          <a:xfrm>
            <a:off x="777606" y="823457"/>
            <a:ext cx="10615500" cy="1476600"/>
          </a:xfrm>
          <a:prstGeom prst="rect">
            <a:avLst/>
          </a:prstGeom>
          <a:noFill/>
          <a:ln>
            <a:noFill/>
          </a:ln>
        </p:spPr>
        <p:txBody>
          <a:bodyPr spcFirstLastPara="1" wrap="square" lIns="91375" tIns="45675" rIns="91375" bIns="4567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dirty="0">
                <a:solidFill>
                  <a:srgbClr val="000000"/>
                </a:solidFill>
                <a:latin typeface="Verdana"/>
                <a:ea typeface="Verdana"/>
                <a:cs typeface="Verdana"/>
                <a:sym typeface="Verdana"/>
              </a:rPr>
              <a:t>We would like to thank the entire Light of the World volunteer team for their hard work and creativity in making this project possible.  For all those around the world who prayed, wrote, edited, narrated, illustrated, sang, tested, and gave generously for this curriculum, we appreciate you sharing the love of Jesus through the gift of English. Our team members include:</a:t>
            </a:r>
            <a:endParaRPr sz="1600" b="0" i="0" u="none" strike="noStrike" cap="none" dirty="0">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798"/>
              <a:buFont typeface="Arial"/>
              <a:buNone/>
            </a:pPr>
            <a:endParaRPr sz="1798" b="0" i="0" u="none" strike="noStrike" cap="none" dirty="0">
              <a:solidFill>
                <a:srgbClr val="000000"/>
              </a:solidFill>
              <a:latin typeface="Verdana"/>
              <a:ea typeface="Verdana"/>
              <a:cs typeface="Verdana"/>
              <a:sym typeface="Verdana"/>
            </a:endParaRPr>
          </a:p>
        </p:txBody>
      </p:sp>
      <p:sp>
        <p:nvSpPr>
          <p:cNvPr id="772" name="Google Shape;772;g2c237da9ee2_0_225"/>
          <p:cNvSpPr/>
          <p:nvPr/>
        </p:nvSpPr>
        <p:spPr>
          <a:xfrm>
            <a:off x="0" y="-153888"/>
            <a:ext cx="184800" cy="3078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sp>
        <p:nvSpPr>
          <p:cNvPr id="773" name="Google Shape;773;g2c237da9ee2_0_225"/>
          <p:cNvSpPr/>
          <p:nvPr/>
        </p:nvSpPr>
        <p:spPr>
          <a:xfrm>
            <a:off x="0" y="1538387"/>
            <a:ext cx="184800" cy="3078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graphicFrame>
        <p:nvGraphicFramePr>
          <p:cNvPr id="774" name="Google Shape;774;g2c237da9ee2_0_225"/>
          <p:cNvGraphicFramePr/>
          <p:nvPr>
            <p:extLst>
              <p:ext uri="{D42A27DB-BD31-4B8C-83A1-F6EECF244321}">
                <p14:modId xmlns:p14="http://schemas.microsoft.com/office/powerpoint/2010/main" val="551575675"/>
              </p:ext>
            </p:extLst>
          </p:nvPr>
        </p:nvGraphicFramePr>
        <p:xfrm>
          <a:off x="1029294" y="2240831"/>
          <a:ext cx="10385100" cy="3584350"/>
        </p:xfrm>
        <a:graphic>
          <a:graphicData uri="http://schemas.openxmlformats.org/drawingml/2006/table">
            <a:tbl>
              <a:tblPr firstRow="1" bandRow="1">
                <a:noFill/>
                <a:tableStyleId>{7034906A-E0AB-42CA-96D8-537C1047C2D3}</a:tableStyleId>
              </a:tblPr>
              <a:tblGrid>
                <a:gridCol w="2596275">
                  <a:extLst>
                    <a:ext uri="{9D8B030D-6E8A-4147-A177-3AD203B41FA5}">
                      <a16:colId xmlns:a16="http://schemas.microsoft.com/office/drawing/2014/main" val="20000"/>
                    </a:ext>
                  </a:extLst>
                </a:gridCol>
                <a:gridCol w="2596275">
                  <a:extLst>
                    <a:ext uri="{9D8B030D-6E8A-4147-A177-3AD203B41FA5}">
                      <a16:colId xmlns:a16="http://schemas.microsoft.com/office/drawing/2014/main" val="20001"/>
                    </a:ext>
                  </a:extLst>
                </a:gridCol>
                <a:gridCol w="2596275">
                  <a:extLst>
                    <a:ext uri="{9D8B030D-6E8A-4147-A177-3AD203B41FA5}">
                      <a16:colId xmlns:a16="http://schemas.microsoft.com/office/drawing/2014/main" val="20002"/>
                    </a:ext>
                  </a:extLst>
                </a:gridCol>
                <a:gridCol w="2596275">
                  <a:extLst>
                    <a:ext uri="{9D8B030D-6E8A-4147-A177-3AD203B41FA5}">
                      <a16:colId xmlns:a16="http://schemas.microsoft.com/office/drawing/2014/main" val="20003"/>
                    </a:ext>
                  </a:extLst>
                </a:gridCol>
              </a:tblGrid>
              <a:tr h="256025">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Anonymous</a:t>
                      </a:r>
                      <a:endParaRPr/>
                    </a:p>
                  </a:txBody>
                  <a:tcPr marL="9525" marR="9525" marT="9525" marB="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Emily Cox</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Jill Gramzow</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Martha Lane</a:t>
                      </a:r>
                      <a:endParaRPr/>
                    </a:p>
                  </a:txBody>
                  <a:tcPr marL="9525" marR="9525" marT="19050" marB="19050" anchor="b"/>
                </a:tc>
                <a:extLst>
                  <a:ext uri="{0D108BD9-81ED-4DB2-BD59-A6C34878D82A}">
                    <a16:rowId xmlns:a16="http://schemas.microsoft.com/office/drawing/2014/main" val="10000"/>
                  </a:ext>
                </a:extLst>
              </a:tr>
              <a:tr h="256025">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Jean Ato</a:t>
                      </a:r>
                      <a:endParaRPr/>
                    </a:p>
                  </a:txBody>
                  <a:tcPr marL="9525" marR="9525" marT="9525" marB="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Marilyn Dano</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Tanya Griffin</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Audrey Larsen</a:t>
                      </a:r>
                      <a:endParaRPr/>
                    </a:p>
                  </a:txBody>
                  <a:tcPr marL="9525" marR="9525" marT="19050" marB="19050" anchor="b"/>
                </a:tc>
                <a:extLst>
                  <a:ext uri="{0D108BD9-81ED-4DB2-BD59-A6C34878D82A}">
                    <a16:rowId xmlns:a16="http://schemas.microsoft.com/office/drawing/2014/main" val="10001"/>
                  </a:ext>
                </a:extLst>
              </a:tr>
              <a:tr h="256025">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Bradley Baurain</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Hephzi Davidson</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Rachel Grijincu</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Aden Lewis</a:t>
                      </a:r>
                      <a:endParaRPr/>
                    </a:p>
                  </a:txBody>
                  <a:tcPr marL="9525" marR="9525" marT="19050" marB="19050" anchor="b"/>
                </a:tc>
                <a:extLst>
                  <a:ext uri="{0D108BD9-81ED-4DB2-BD59-A6C34878D82A}">
                    <a16:rowId xmlns:a16="http://schemas.microsoft.com/office/drawing/2014/main" val="10002"/>
                  </a:ext>
                </a:extLst>
              </a:tr>
              <a:tr h="256025">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Ana Biederman</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Susanna Diallo</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Lauren Haines</a:t>
                      </a:r>
                      <a:endParaRPr/>
                    </a:p>
                  </a:txBody>
                  <a:tcPr marL="9525" marR="9525" marT="9525" marB="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Bruce Lewis</a:t>
                      </a:r>
                      <a:endParaRPr/>
                    </a:p>
                  </a:txBody>
                  <a:tcPr marL="9525" marR="9525" marT="19050" marB="19050" anchor="b"/>
                </a:tc>
                <a:extLst>
                  <a:ext uri="{0D108BD9-81ED-4DB2-BD59-A6C34878D82A}">
                    <a16:rowId xmlns:a16="http://schemas.microsoft.com/office/drawing/2014/main" val="10003"/>
                  </a:ext>
                </a:extLst>
              </a:tr>
              <a:tr h="256025">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Bob Biederman</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Alyssa Dokolas</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Carol Hale</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Elena Lewis</a:t>
                      </a:r>
                      <a:endParaRPr/>
                    </a:p>
                  </a:txBody>
                  <a:tcPr marL="9525" marR="9525" marT="19050" marB="19050" anchor="b"/>
                </a:tc>
                <a:extLst>
                  <a:ext uri="{0D108BD9-81ED-4DB2-BD59-A6C34878D82A}">
                    <a16:rowId xmlns:a16="http://schemas.microsoft.com/office/drawing/2014/main" val="10004"/>
                  </a:ext>
                </a:extLst>
              </a:tr>
              <a:tr h="256025">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Joshua Blake</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EasyReadEnglish.com</a:t>
                      </a:r>
                      <a:endParaRPr sz="1400" b="0" i="0" u="none" strike="noStrike" cap="none">
                        <a:solidFill>
                          <a:srgbClr val="000000"/>
                        </a:solidFill>
                        <a:latin typeface="Verdana"/>
                        <a:ea typeface="Verdana"/>
                        <a:cs typeface="Verdana"/>
                        <a:sym typeface="Verdana"/>
                      </a:endParaRPr>
                    </a:p>
                  </a:txBody>
                  <a:tcPr marL="9525" marR="9525" marT="9525" marB="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Emily Hamilton</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James Lewis</a:t>
                      </a:r>
                      <a:endParaRPr/>
                    </a:p>
                  </a:txBody>
                  <a:tcPr marL="9525" marR="9525" marT="19050" marB="19050" anchor="b"/>
                </a:tc>
                <a:extLst>
                  <a:ext uri="{0D108BD9-81ED-4DB2-BD59-A6C34878D82A}">
                    <a16:rowId xmlns:a16="http://schemas.microsoft.com/office/drawing/2014/main" val="10005"/>
                  </a:ext>
                </a:extLst>
              </a:tr>
              <a:tr h="256025">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Rachael Braggs</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Don Edic</a:t>
                      </a:r>
                      <a:endParaRPr/>
                    </a:p>
                  </a:txBody>
                  <a:tcPr marL="9525" marR="9525" marT="9525" marB="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Patty Hickman</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dirty="0">
                          <a:solidFill>
                            <a:srgbClr val="000000"/>
                          </a:solidFill>
                          <a:latin typeface="Verdana"/>
                          <a:ea typeface="Verdana"/>
                          <a:cs typeface="Verdana"/>
                          <a:sym typeface="Verdana"/>
                        </a:rPr>
                        <a:t>Micah Beth Lewis</a:t>
                      </a:r>
                      <a:endParaRPr dirty="0"/>
                    </a:p>
                  </a:txBody>
                  <a:tcPr marL="9525" marR="9525" marT="19050" marB="19050" anchor="b"/>
                </a:tc>
                <a:extLst>
                  <a:ext uri="{0D108BD9-81ED-4DB2-BD59-A6C34878D82A}">
                    <a16:rowId xmlns:a16="http://schemas.microsoft.com/office/drawing/2014/main" val="10006"/>
                  </a:ext>
                </a:extLst>
              </a:tr>
              <a:tr h="256025">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Hannah Brendel</a:t>
                      </a:r>
                      <a:endParaRPr/>
                    </a:p>
                  </a:txBody>
                  <a:tcPr marL="9525" marR="9525" marT="9525" marB="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Peggy Fergus</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Juliette Hyer</a:t>
                      </a:r>
                      <a:endParaRPr/>
                    </a:p>
                  </a:txBody>
                  <a:tcPr marL="9525" marR="9525" marT="9525" marB="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Tim Lewis</a:t>
                      </a:r>
                      <a:endParaRPr/>
                    </a:p>
                  </a:txBody>
                  <a:tcPr marL="9525" marR="9525" marT="9525" marB="0" anchor="b"/>
                </a:tc>
                <a:extLst>
                  <a:ext uri="{0D108BD9-81ED-4DB2-BD59-A6C34878D82A}">
                    <a16:rowId xmlns:a16="http://schemas.microsoft.com/office/drawing/2014/main" val="10007"/>
                  </a:ext>
                </a:extLst>
              </a:tr>
              <a:tr h="256025">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Larry Buell</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MaryBeth Gahan</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Lyudmila Ivanyuk</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dirty="0">
                          <a:solidFill>
                            <a:srgbClr val="000000"/>
                          </a:solidFill>
                          <a:latin typeface="Verdana"/>
                          <a:ea typeface="Verdana"/>
                          <a:cs typeface="Verdana"/>
                          <a:sym typeface="Verdana"/>
                        </a:rPr>
                        <a:t>Ward Lewis</a:t>
                      </a:r>
                      <a:endParaRPr dirty="0"/>
                    </a:p>
                  </a:txBody>
                  <a:tcPr marL="9525" marR="9525" marT="19050" marB="19050" anchor="b"/>
                </a:tc>
                <a:extLst>
                  <a:ext uri="{0D108BD9-81ED-4DB2-BD59-A6C34878D82A}">
                    <a16:rowId xmlns:a16="http://schemas.microsoft.com/office/drawing/2014/main" val="10008"/>
                  </a:ext>
                </a:extLst>
              </a:tr>
              <a:tr h="256025">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Cindy Campbell</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Melina Gallo</a:t>
                      </a:r>
                      <a:endParaRPr/>
                    </a:p>
                  </a:txBody>
                  <a:tcPr marL="9525" marR="9525" marT="9525" marB="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Debbie Johnson</a:t>
                      </a:r>
                      <a:endParaRPr/>
                    </a:p>
                  </a:txBody>
                  <a:tcPr marL="9525" marR="9525" marT="9525" marB="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Cosette Lindsay</a:t>
                      </a:r>
                      <a:endParaRPr/>
                    </a:p>
                  </a:txBody>
                  <a:tcPr marL="9525" marR="9525" marT="9525" marB="0" anchor="b"/>
                </a:tc>
                <a:extLst>
                  <a:ext uri="{0D108BD9-81ED-4DB2-BD59-A6C34878D82A}">
                    <a16:rowId xmlns:a16="http://schemas.microsoft.com/office/drawing/2014/main" val="10009"/>
                  </a:ext>
                </a:extLst>
              </a:tr>
              <a:tr h="256025">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Christian Cha</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Alicia Gentile</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Carey Jo Johnston</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Johnny Lukashevich</a:t>
                      </a:r>
                      <a:endParaRPr/>
                    </a:p>
                  </a:txBody>
                  <a:tcPr marL="9525" marR="9525" marT="19050" marB="19050" anchor="b"/>
                </a:tc>
                <a:extLst>
                  <a:ext uri="{0D108BD9-81ED-4DB2-BD59-A6C34878D82A}">
                    <a16:rowId xmlns:a16="http://schemas.microsoft.com/office/drawing/2014/main" val="10010"/>
                  </a:ext>
                </a:extLst>
              </a:tr>
              <a:tr h="256025">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Olivia Cheney</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Prakash Chandra Giri</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Nancy Kingdon</a:t>
                      </a:r>
                      <a:endParaRPr/>
                    </a:p>
                  </a:txBody>
                  <a:tcPr marL="9525" marR="9525" marT="9525" marB="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Gail MacMillan</a:t>
                      </a:r>
                      <a:endParaRPr/>
                    </a:p>
                  </a:txBody>
                  <a:tcPr marL="9525" marR="9525" marT="9525" marB="0" anchor="b"/>
                </a:tc>
                <a:extLst>
                  <a:ext uri="{0D108BD9-81ED-4DB2-BD59-A6C34878D82A}">
                    <a16:rowId xmlns:a16="http://schemas.microsoft.com/office/drawing/2014/main" val="10011"/>
                  </a:ext>
                </a:extLst>
              </a:tr>
              <a:tr h="256025">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Hannah Clark</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Ellenor Gopal</a:t>
                      </a:r>
                      <a:endParaRPr/>
                    </a:p>
                  </a:txBody>
                  <a:tcPr marL="9525" marR="9525" marT="9525" marB="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Dorothy Konadu</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Ivan Mader</a:t>
                      </a:r>
                      <a:endParaRPr/>
                    </a:p>
                  </a:txBody>
                  <a:tcPr marL="9525" marR="9525" marT="19050" marB="19050" anchor="b"/>
                </a:tc>
                <a:extLst>
                  <a:ext uri="{0D108BD9-81ED-4DB2-BD59-A6C34878D82A}">
                    <a16:rowId xmlns:a16="http://schemas.microsoft.com/office/drawing/2014/main" val="10012"/>
                  </a:ext>
                </a:extLst>
              </a:tr>
              <a:tr h="256025">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Nancy Cobb</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Henrietta Grajcar</a:t>
                      </a:r>
                      <a:endParaRPr sz="1400" b="0" i="0" u="none" strike="noStrike" cap="none">
                        <a:solidFill>
                          <a:srgbClr val="000000"/>
                        </a:solidFill>
                        <a:latin typeface="Verdana"/>
                        <a:ea typeface="Verdana"/>
                        <a:cs typeface="Verdana"/>
                        <a:sym typeface="Verdana"/>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Macy Lake</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dirty="0">
                          <a:solidFill>
                            <a:srgbClr val="000000"/>
                          </a:solidFill>
                          <a:latin typeface="Verdana"/>
                          <a:ea typeface="Verdana"/>
                          <a:cs typeface="Verdana"/>
                          <a:sym typeface="Verdana"/>
                        </a:rPr>
                        <a:t>Amy Martin</a:t>
                      </a:r>
                      <a:endParaRPr dirty="0"/>
                    </a:p>
                  </a:txBody>
                  <a:tcPr marL="9525" marR="9525" marT="19050" marB="19050" anchor="b"/>
                </a:tc>
                <a:extLst>
                  <a:ext uri="{0D108BD9-81ED-4DB2-BD59-A6C34878D82A}">
                    <a16:rowId xmlns:a16="http://schemas.microsoft.com/office/drawing/2014/main" val="10013"/>
                  </a:ext>
                </a:extLst>
              </a:tr>
            </a:tbl>
          </a:graphicData>
        </a:graphic>
      </p:graphicFrame>
      <p:sp>
        <p:nvSpPr>
          <p:cNvPr id="775" name="Google Shape;775;g2c237da9ee2_0_225"/>
          <p:cNvSpPr txBox="1"/>
          <p:nvPr/>
        </p:nvSpPr>
        <p:spPr>
          <a:xfrm>
            <a:off x="4138613" y="5989678"/>
            <a:ext cx="59838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dirty="0">
                <a:solidFill>
                  <a:srgbClr val="000000"/>
                </a:solidFill>
                <a:latin typeface="Verdana"/>
                <a:ea typeface="Verdana"/>
                <a:cs typeface="Verdana"/>
                <a:sym typeface="Verdana"/>
              </a:rPr>
              <a:t>(continued on the next slide)</a:t>
            </a:r>
            <a:endParaRPr dirty="0"/>
          </a:p>
        </p:txBody>
      </p:sp>
      <p:sp>
        <p:nvSpPr>
          <p:cNvPr id="10" name="Google Shape;452;p21">
            <a:extLst>
              <a:ext uri="{FF2B5EF4-FFF2-40B4-BE49-F238E27FC236}">
                <a16:creationId xmlns:a16="http://schemas.microsoft.com/office/drawing/2014/main" id="{51825BC1-F428-4370-8393-6D9BE15C18B0}"/>
              </a:ext>
            </a:extLst>
          </p:cNvPr>
          <p:cNvSpPr txBox="1">
            <a:spLocks noGrp="1"/>
          </p:cNvSpPr>
          <p:nvPr>
            <p:ph type="ftr" idx="11"/>
          </p:nvPr>
        </p:nvSpPr>
        <p:spPr>
          <a:xfrm>
            <a:off x="23813" y="6492875"/>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©2020-2025 Light of the World Learning</a:t>
            </a:r>
            <a:endParaRPr dirty="0"/>
          </a:p>
        </p:txBody>
      </p:sp>
      <p:sp>
        <p:nvSpPr>
          <p:cNvPr id="11" name="Google Shape;453;p21">
            <a:extLst>
              <a:ext uri="{FF2B5EF4-FFF2-40B4-BE49-F238E27FC236}">
                <a16:creationId xmlns:a16="http://schemas.microsoft.com/office/drawing/2014/main" id="{E21D14F0-B005-42F4-A043-9888658904E2}"/>
              </a:ext>
            </a:extLst>
          </p:cNvPr>
          <p:cNvSpPr txBox="1">
            <a:spLocks noGrp="1"/>
          </p:cNvSpPr>
          <p:nvPr>
            <p:ph type="sldNum" idx="12"/>
          </p:nvPr>
        </p:nvSpPr>
        <p:spPr>
          <a:xfrm>
            <a:off x="8582025" y="6465797"/>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800"/>
              <a:t>52</a:t>
            </a:fld>
            <a:endParaRPr sz="1800"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781"/>
        <p:cNvGrpSpPr/>
        <p:nvPr/>
      </p:nvGrpSpPr>
      <p:grpSpPr>
        <a:xfrm>
          <a:off x="0" y="0"/>
          <a:ext cx="0" cy="0"/>
          <a:chOff x="0" y="0"/>
          <a:chExt cx="0" cy="0"/>
        </a:xfrm>
      </p:grpSpPr>
      <p:sp>
        <p:nvSpPr>
          <p:cNvPr id="782" name="Google Shape;782;g2c237da9ee2_0_237"/>
          <p:cNvSpPr txBox="1">
            <a:spLocks noGrp="1"/>
          </p:cNvSpPr>
          <p:nvPr>
            <p:ph type="title"/>
          </p:nvPr>
        </p:nvSpPr>
        <p:spPr>
          <a:xfrm>
            <a:off x="840900" y="-153888"/>
            <a:ext cx="10510200" cy="1020000"/>
          </a:xfrm>
          <a:prstGeom prst="rect">
            <a:avLst/>
          </a:prstGeom>
          <a:noFill/>
          <a:ln>
            <a:noFill/>
          </a:ln>
        </p:spPr>
        <p:txBody>
          <a:bodyPr spcFirstLastPara="1" wrap="square" lIns="91375" tIns="45675" rIns="91375" bIns="45675" anchor="b" anchorCtr="0">
            <a:noAutofit/>
          </a:bodyPr>
          <a:lstStyle/>
          <a:p>
            <a:pPr marL="0" lvl="0" indent="0" algn="ctr" rtl="0">
              <a:lnSpc>
                <a:spcPct val="90000"/>
              </a:lnSpc>
              <a:spcBef>
                <a:spcPts val="0"/>
              </a:spcBef>
              <a:spcAft>
                <a:spcPts val="0"/>
              </a:spcAft>
              <a:buSzPts val="4400"/>
              <a:buNone/>
            </a:pPr>
            <a:r>
              <a:rPr lang="en-US" sz="3200" b="1" dirty="0">
                <a:solidFill>
                  <a:srgbClr val="000000"/>
                </a:solidFill>
              </a:rPr>
              <a:t>Acknowledgements - Continued</a:t>
            </a:r>
            <a:endParaRPr sz="3200" b="1" dirty="0">
              <a:solidFill>
                <a:srgbClr val="000000"/>
              </a:solidFill>
            </a:endParaRPr>
          </a:p>
        </p:txBody>
      </p:sp>
      <p:sp>
        <p:nvSpPr>
          <p:cNvPr id="783" name="Google Shape;783;g2c237da9ee2_0_237"/>
          <p:cNvSpPr txBox="1"/>
          <p:nvPr/>
        </p:nvSpPr>
        <p:spPr>
          <a:xfrm>
            <a:off x="1071281" y="4922777"/>
            <a:ext cx="9703200" cy="1816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Verdana"/>
                <a:ea typeface="Verdana"/>
                <a:cs typeface="Verdana"/>
                <a:sym typeface="Verdana"/>
              </a:rPr>
              <a:t>Bible story and pictures on slides 15-20 adapted from the original work by </a:t>
            </a:r>
            <a:r>
              <a:rPr lang="en-US" sz="1400" b="0" i="0" u="none" strike="noStrike" cap="none" dirty="0" err="1">
                <a:solidFill>
                  <a:srgbClr val="000000"/>
                </a:solidFill>
                <a:latin typeface="Verdana"/>
                <a:ea typeface="Verdana"/>
                <a:cs typeface="Verdana"/>
                <a:sym typeface="Verdana"/>
              </a:rPr>
              <a:t>unfoldingWord</a:t>
            </a:r>
            <a:r>
              <a:rPr lang="en-US" sz="1400" b="0" i="0" u="none" strike="noStrike" cap="none" dirty="0">
                <a:solidFill>
                  <a:srgbClr val="000000"/>
                </a:solidFill>
                <a:latin typeface="Verdana"/>
                <a:ea typeface="Verdana"/>
                <a:cs typeface="Verdana"/>
                <a:sym typeface="Verdana"/>
              </a:rPr>
              <a:t> available from </a:t>
            </a:r>
            <a:r>
              <a:rPr lang="en-US" sz="1400" b="0" i="0" u="sng" strike="noStrike" cap="none" dirty="0">
                <a:solidFill>
                  <a:srgbClr val="4472C4"/>
                </a:solidFill>
                <a:latin typeface="Verdana"/>
                <a:ea typeface="Verdana"/>
                <a:cs typeface="Verdana"/>
                <a:sym typeface="Verdana"/>
                <a:hlinkClick r:id="rId3">
                  <a:extLst>
                    <a:ext uri="{A12FA001-AC4F-418D-AE19-62706E023703}">
                      <ahyp:hlinkClr xmlns:ahyp="http://schemas.microsoft.com/office/drawing/2018/hyperlinkcolor" xmlns="" val="tx"/>
                    </a:ext>
                  </a:extLst>
                </a:hlinkClick>
              </a:rPr>
              <a:t>https://openbiblestories.org</a:t>
            </a:r>
            <a:endParaRPr sz="1400" b="0" i="0" u="none" strike="noStrike" cap="none" dirty="0">
              <a:solidFill>
                <a:srgbClr val="4472C4"/>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4472C4"/>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Verdana"/>
                <a:ea typeface="Verdana"/>
                <a:cs typeface="Verdana"/>
                <a:sym typeface="Verdana"/>
              </a:rPr>
              <a:t>Bible Verses on slides </a:t>
            </a:r>
            <a:r>
              <a:rPr lang="en-US" dirty="0">
                <a:latin typeface="Verdana"/>
                <a:ea typeface="Verdana"/>
                <a:cs typeface="Verdana"/>
                <a:sym typeface="Verdana"/>
              </a:rPr>
              <a:t>40-41</a:t>
            </a:r>
            <a:r>
              <a:rPr lang="en-US" sz="1400" b="0" i="0" u="none" strike="noStrike" cap="none" dirty="0">
                <a:solidFill>
                  <a:srgbClr val="000000"/>
                </a:solidFill>
                <a:latin typeface="Verdana"/>
                <a:ea typeface="Verdana"/>
                <a:cs typeface="Verdana"/>
                <a:sym typeface="Verdana"/>
              </a:rPr>
              <a:t> Taken from the HOLY BIBLE: EASY-TO-READ VERSION ©2014 by Bible League International. Used by permission.</a:t>
            </a:r>
            <a:endParaRPr dirty="0"/>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4472C4"/>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4472C4"/>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Verdana"/>
              <a:ea typeface="Verdana"/>
              <a:cs typeface="Verdana"/>
              <a:sym typeface="Verdana"/>
            </a:endParaRPr>
          </a:p>
        </p:txBody>
      </p:sp>
      <p:sp>
        <p:nvSpPr>
          <p:cNvPr id="785" name="Google Shape;785;g2c237da9ee2_0_237"/>
          <p:cNvSpPr/>
          <p:nvPr/>
        </p:nvSpPr>
        <p:spPr>
          <a:xfrm>
            <a:off x="0" y="-153888"/>
            <a:ext cx="184800" cy="3078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sp>
        <p:nvSpPr>
          <p:cNvPr id="786" name="Google Shape;786;g2c237da9ee2_0_237"/>
          <p:cNvSpPr/>
          <p:nvPr/>
        </p:nvSpPr>
        <p:spPr>
          <a:xfrm>
            <a:off x="0" y="1538387"/>
            <a:ext cx="184800" cy="3078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graphicFrame>
        <p:nvGraphicFramePr>
          <p:cNvPr id="787" name="Google Shape;787;g2c237da9ee2_0_237"/>
          <p:cNvGraphicFramePr/>
          <p:nvPr>
            <p:extLst>
              <p:ext uri="{D42A27DB-BD31-4B8C-83A1-F6EECF244321}">
                <p14:modId xmlns:p14="http://schemas.microsoft.com/office/powerpoint/2010/main" val="1070020700"/>
              </p:ext>
            </p:extLst>
          </p:nvPr>
        </p:nvGraphicFramePr>
        <p:xfrm>
          <a:off x="2201587" y="1187343"/>
          <a:ext cx="7788825" cy="3584350"/>
        </p:xfrm>
        <a:graphic>
          <a:graphicData uri="http://schemas.openxmlformats.org/drawingml/2006/table">
            <a:tbl>
              <a:tblPr firstRow="1" bandRow="1">
                <a:noFill/>
                <a:tableStyleId>{7034906A-E0AB-42CA-96D8-537C1047C2D3}</a:tableStyleId>
              </a:tblPr>
              <a:tblGrid>
                <a:gridCol w="2596275">
                  <a:extLst>
                    <a:ext uri="{9D8B030D-6E8A-4147-A177-3AD203B41FA5}">
                      <a16:colId xmlns:a16="http://schemas.microsoft.com/office/drawing/2014/main" val="20000"/>
                    </a:ext>
                  </a:extLst>
                </a:gridCol>
                <a:gridCol w="2596275">
                  <a:extLst>
                    <a:ext uri="{9D8B030D-6E8A-4147-A177-3AD203B41FA5}">
                      <a16:colId xmlns:a16="http://schemas.microsoft.com/office/drawing/2014/main" val="20001"/>
                    </a:ext>
                  </a:extLst>
                </a:gridCol>
                <a:gridCol w="2596275">
                  <a:extLst>
                    <a:ext uri="{9D8B030D-6E8A-4147-A177-3AD203B41FA5}">
                      <a16:colId xmlns:a16="http://schemas.microsoft.com/office/drawing/2014/main" val="20002"/>
                    </a:ext>
                  </a:extLst>
                </a:gridCol>
              </a:tblGrid>
              <a:tr h="256025">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Diana Martz</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Joan Phelps</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Lorna Tatomir</a:t>
                      </a:r>
                      <a:endParaRPr/>
                    </a:p>
                  </a:txBody>
                  <a:tcPr marL="9525" marR="9525" marT="19050" marB="19050" anchor="b"/>
                </a:tc>
                <a:extLst>
                  <a:ext uri="{0D108BD9-81ED-4DB2-BD59-A6C34878D82A}">
                    <a16:rowId xmlns:a16="http://schemas.microsoft.com/office/drawing/2014/main" val="10000"/>
                  </a:ext>
                </a:extLst>
              </a:tr>
              <a:tr h="256025">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Hannah McMahan</a:t>
                      </a:r>
                      <a:endParaRPr/>
                    </a:p>
                  </a:txBody>
                  <a:tcPr marL="9525" marR="9525" marT="9525" marB="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Megan Rahn</a:t>
                      </a:r>
                      <a:endParaRPr/>
                    </a:p>
                  </a:txBody>
                  <a:tcPr marL="9525" marR="9525" marT="9525" marB="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Darrell Turner</a:t>
                      </a:r>
                      <a:endParaRPr/>
                    </a:p>
                  </a:txBody>
                  <a:tcPr marL="9525" marR="9525" marT="19050" marB="19050" anchor="b"/>
                </a:tc>
                <a:extLst>
                  <a:ext uri="{0D108BD9-81ED-4DB2-BD59-A6C34878D82A}">
                    <a16:rowId xmlns:a16="http://schemas.microsoft.com/office/drawing/2014/main" val="10001"/>
                  </a:ext>
                </a:extLst>
              </a:tr>
              <a:tr h="256025">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Christy McPherson</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Sara Scazzero</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Leigha Wachter</a:t>
                      </a:r>
                      <a:endParaRPr/>
                    </a:p>
                  </a:txBody>
                  <a:tcPr marL="9525" marR="9525" marT="9525" marB="0" anchor="b"/>
                </a:tc>
                <a:extLst>
                  <a:ext uri="{0D108BD9-81ED-4DB2-BD59-A6C34878D82A}">
                    <a16:rowId xmlns:a16="http://schemas.microsoft.com/office/drawing/2014/main" val="10002"/>
                  </a:ext>
                </a:extLst>
              </a:tr>
              <a:tr h="256025">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Tracy Meddaugh</a:t>
                      </a:r>
                      <a:endParaRPr/>
                    </a:p>
                  </a:txBody>
                  <a:tcPr marL="9525" marR="9525" marT="9525" marB="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Hannah Schmokel</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Joseph Waite</a:t>
                      </a:r>
                      <a:endParaRPr/>
                    </a:p>
                  </a:txBody>
                  <a:tcPr marL="9525" marR="9525" marT="9525" marB="0" anchor="b"/>
                </a:tc>
                <a:extLst>
                  <a:ext uri="{0D108BD9-81ED-4DB2-BD59-A6C34878D82A}">
                    <a16:rowId xmlns:a16="http://schemas.microsoft.com/office/drawing/2014/main" val="10003"/>
                  </a:ext>
                </a:extLst>
              </a:tr>
              <a:tr h="256025">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Barbara Newsome</a:t>
                      </a:r>
                      <a:endParaRPr/>
                    </a:p>
                  </a:txBody>
                  <a:tcPr marL="9525" marR="9525" marT="9525" marB="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Ashlyn Shrimplin</a:t>
                      </a:r>
                      <a:endParaRPr/>
                    </a:p>
                  </a:txBody>
                  <a:tcPr marL="9525" marR="9525" marT="9525" marB="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Graham Whitmore</a:t>
                      </a:r>
                      <a:endParaRPr/>
                    </a:p>
                  </a:txBody>
                  <a:tcPr marL="9525" marR="9525" marT="19050" marB="19050" anchor="b"/>
                </a:tc>
                <a:extLst>
                  <a:ext uri="{0D108BD9-81ED-4DB2-BD59-A6C34878D82A}">
                    <a16:rowId xmlns:a16="http://schemas.microsoft.com/office/drawing/2014/main" val="10004"/>
                  </a:ext>
                </a:extLst>
              </a:tr>
              <a:tr h="256025">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Brenda Nielsen</a:t>
                      </a:r>
                      <a:endParaRPr/>
                    </a:p>
                  </a:txBody>
                  <a:tcPr marL="9525" marR="9525" marT="9525" marB="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Leah Sprague</a:t>
                      </a:r>
                      <a:endParaRPr/>
                    </a:p>
                  </a:txBody>
                  <a:tcPr marL="9525" marR="9525" marT="9525" marB="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Cheri Wilke</a:t>
                      </a:r>
                      <a:endParaRPr/>
                    </a:p>
                  </a:txBody>
                  <a:tcPr marL="9525" marR="9525" marT="9525" marB="0" anchor="b"/>
                </a:tc>
                <a:extLst>
                  <a:ext uri="{0D108BD9-81ED-4DB2-BD59-A6C34878D82A}">
                    <a16:rowId xmlns:a16="http://schemas.microsoft.com/office/drawing/2014/main" val="10005"/>
                  </a:ext>
                </a:extLst>
              </a:tr>
              <a:tr h="256025">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Danielle Nowe</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Noah Staal</a:t>
                      </a:r>
                      <a:endParaRPr sz="1400" b="0" i="0" u="none" strike="noStrike" cap="none">
                        <a:solidFill>
                          <a:srgbClr val="000000"/>
                        </a:solidFill>
                        <a:latin typeface="Verdana"/>
                        <a:ea typeface="Verdana"/>
                        <a:cs typeface="Verdana"/>
                        <a:sym typeface="Verdana"/>
                      </a:endParaRPr>
                    </a:p>
                  </a:txBody>
                  <a:tcPr marL="9525" marR="9525" marT="9525" marB="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Mackenzie Williams</a:t>
                      </a:r>
                      <a:endParaRPr/>
                    </a:p>
                  </a:txBody>
                  <a:tcPr marL="9525" marR="9525" marT="19050" marB="19050" anchor="b"/>
                </a:tc>
                <a:extLst>
                  <a:ext uri="{0D108BD9-81ED-4DB2-BD59-A6C34878D82A}">
                    <a16:rowId xmlns:a16="http://schemas.microsoft.com/office/drawing/2014/main" val="10006"/>
                  </a:ext>
                </a:extLst>
              </a:tr>
              <a:tr h="256025">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Deborah O’Donnell</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Macie Stuckman</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Allison Wright</a:t>
                      </a:r>
                      <a:endParaRPr/>
                    </a:p>
                  </a:txBody>
                  <a:tcPr marL="9525" marR="9525" marT="9525" marB="0" anchor="b"/>
                </a:tc>
                <a:extLst>
                  <a:ext uri="{0D108BD9-81ED-4DB2-BD59-A6C34878D82A}">
                    <a16:rowId xmlns:a16="http://schemas.microsoft.com/office/drawing/2014/main" val="10007"/>
                  </a:ext>
                </a:extLst>
              </a:tr>
              <a:tr h="256025">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Evelyn Ocasio</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Jia Le Su</a:t>
                      </a:r>
                      <a:endParaRPr/>
                    </a:p>
                  </a:txBody>
                  <a:tcPr marL="9525" marR="9525" marT="9525" marB="0" anchor="b"/>
                </a:tc>
                <a:tc>
                  <a:txBody>
                    <a:bodyPr/>
                    <a:lstStyle/>
                    <a:p>
                      <a:pPr marL="0" marR="0" lvl="0" indent="0" algn="l" rtl="0">
                        <a:lnSpc>
                          <a:spcPct val="100000"/>
                        </a:lnSpc>
                        <a:spcBef>
                          <a:spcPts val="0"/>
                        </a:spcBef>
                        <a:spcAft>
                          <a:spcPts val="0"/>
                        </a:spcAft>
                        <a:buNone/>
                      </a:pPr>
                      <a:r>
                        <a:rPr lang="en-US" sz="1400" b="0" i="0" u="none" strike="noStrike" cap="none" dirty="0">
                          <a:solidFill>
                            <a:srgbClr val="000000"/>
                          </a:solidFill>
                          <a:latin typeface="Verdana"/>
                          <a:ea typeface="Verdana"/>
                          <a:cs typeface="Verdana"/>
                          <a:sym typeface="Verdana"/>
                        </a:rPr>
                        <a:t>Tiffany Yeh</a:t>
                      </a:r>
                      <a:endParaRPr dirty="0"/>
                    </a:p>
                  </a:txBody>
                  <a:tcPr marL="9525" marR="9525" marT="9525" marB="0" anchor="b"/>
                </a:tc>
                <a:extLst>
                  <a:ext uri="{0D108BD9-81ED-4DB2-BD59-A6C34878D82A}">
                    <a16:rowId xmlns:a16="http://schemas.microsoft.com/office/drawing/2014/main" val="10008"/>
                  </a:ext>
                </a:extLst>
              </a:tr>
              <a:tr h="256025">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Georg Ort</a:t>
                      </a:r>
                      <a:endParaRPr/>
                    </a:p>
                  </a:txBody>
                  <a:tcPr marL="9525" marR="9525" marT="9525" marB="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Carole Svensson</a:t>
                      </a:r>
                      <a:endParaRPr/>
                    </a:p>
                  </a:txBody>
                  <a:tcPr marL="9525" marR="9525" marT="9525" marB="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Muchun Yin</a:t>
                      </a:r>
                      <a:endParaRPr/>
                    </a:p>
                  </a:txBody>
                  <a:tcPr marL="9525" marR="9525" marT="9525" marB="0" anchor="b"/>
                </a:tc>
                <a:extLst>
                  <a:ext uri="{0D108BD9-81ED-4DB2-BD59-A6C34878D82A}">
                    <a16:rowId xmlns:a16="http://schemas.microsoft.com/office/drawing/2014/main" val="10009"/>
                  </a:ext>
                </a:extLst>
              </a:tr>
              <a:tr h="256025">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Martha Ort</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Ellie Talalight</a:t>
                      </a:r>
                      <a:endParaRPr/>
                    </a:p>
                  </a:txBody>
                  <a:tcPr marL="9525" marR="9525" marT="9525" marB="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Ted York</a:t>
                      </a:r>
                      <a:endParaRPr/>
                    </a:p>
                  </a:txBody>
                  <a:tcPr marL="9525" marR="9525" marT="19050" marB="19050" anchor="b"/>
                </a:tc>
                <a:extLst>
                  <a:ext uri="{0D108BD9-81ED-4DB2-BD59-A6C34878D82A}">
                    <a16:rowId xmlns:a16="http://schemas.microsoft.com/office/drawing/2014/main" val="10010"/>
                  </a:ext>
                </a:extLst>
              </a:tr>
              <a:tr h="256025">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Barb Park</a:t>
                      </a:r>
                      <a:endParaRPr/>
                    </a:p>
                  </a:txBody>
                  <a:tcPr marL="9525" marR="9525" marT="9525" marB="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Peter Talalight</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Tai Lee Young</a:t>
                      </a:r>
                      <a:endParaRPr/>
                    </a:p>
                  </a:txBody>
                  <a:tcPr marL="9525" marR="9525" marT="19050" marB="19050" anchor="b"/>
                </a:tc>
                <a:extLst>
                  <a:ext uri="{0D108BD9-81ED-4DB2-BD59-A6C34878D82A}">
                    <a16:rowId xmlns:a16="http://schemas.microsoft.com/office/drawing/2014/main" val="10011"/>
                  </a:ext>
                </a:extLst>
              </a:tr>
              <a:tr h="256025">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Deb Payne</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Weston Talalight</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Abigail Zawisza</a:t>
                      </a:r>
                      <a:endParaRPr/>
                    </a:p>
                  </a:txBody>
                  <a:tcPr marL="9525" marR="9525" marT="9525" marB="0" anchor="b"/>
                </a:tc>
                <a:extLst>
                  <a:ext uri="{0D108BD9-81ED-4DB2-BD59-A6C34878D82A}">
                    <a16:rowId xmlns:a16="http://schemas.microsoft.com/office/drawing/2014/main" val="10012"/>
                  </a:ext>
                </a:extLst>
              </a:tr>
              <a:tr h="256025">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Linda Petrie</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Rachel Tamang</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dirty="0">
                          <a:solidFill>
                            <a:srgbClr val="000000"/>
                          </a:solidFill>
                          <a:latin typeface="Verdana"/>
                          <a:ea typeface="Verdana"/>
                          <a:cs typeface="Verdana"/>
                          <a:sym typeface="Verdana"/>
                        </a:rPr>
                        <a:t>Anita </a:t>
                      </a:r>
                      <a:r>
                        <a:rPr lang="en-US" sz="1400" b="0" i="0" u="none" strike="noStrike" cap="none" dirty="0" err="1">
                          <a:solidFill>
                            <a:srgbClr val="000000"/>
                          </a:solidFill>
                          <a:latin typeface="Verdana"/>
                          <a:ea typeface="Verdana"/>
                          <a:cs typeface="Verdana"/>
                          <a:sym typeface="Verdana"/>
                        </a:rPr>
                        <a:t>Zeifert</a:t>
                      </a:r>
                      <a:endParaRPr sz="1400" b="0" i="0" u="none" strike="noStrike" cap="none" dirty="0">
                        <a:solidFill>
                          <a:srgbClr val="000000"/>
                        </a:solidFill>
                        <a:latin typeface="Verdana"/>
                        <a:ea typeface="Verdana"/>
                        <a:cs typeface="Verdana"/>
                        <a:sym typeface="Verdana"/>
                      </a:endParaRPr>
                    </a:p>
                  </a:txBody>
                  <a:tcPr marL="9525" marR="9525" marT="19050" marB="19050" anchor="b"/>
                </a:tc>
                <a:extLst>
                  <a:ext uri="{0D108BD9-81ED-4DB2-BD59-A6C34878D82A}">
                    <a16:rowId xmlns:a16="http://schemas.microsoft.com/office/drawing/2014/main" val="10013"/>
                  </a:ext>
                </a:extLst>
              </a:tr>
            </a:tbl>
          </a:graphicData>
        </a:graphic>
      </p:graphicFrame>
      <p:sp>
        <p:nvSpPr>
          <p:cNvPr id="9" name="Google Shape;452;p21">
            <a:extLst>
              <a:ext uri="{FF2B5EF4-FFF2-40B4-BE49-F238E27FC236}">
                <a16:creationId xmlns:a16="http://schemas.microsoft.com/office/drawing/2014/main" id="{D8149C53-91F6-4C6C-921B-E352797EFA26}"/>
              </a:ext>
            </a:extLst>
          </p:cNvPr>
          <p:cNvSpPr txBox="1">
            <a:spLocks noGrp="1"/>
          </p:cNvSpPr>
          <p:nvPr>
            <p:ph type="ftr" idx="11"/>
          </p:nvPr>
        </p:nvSpPr>
        <p:spPr>
          <a:xfrm>
            <a:off x="23813" y="6492875"/>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©2020-2025 Light of the World Learning</a:t>
            </a:r>
            <a:endParaRPr dirty="0"/>
          </a:p>
        </p:txBody>
      </p:sp>
      <p:sp>
        <p:nvSpPr>
          <p:cNvPr id="10" name="Google Shape;453;p21">
            <a:extLst>
              <a:ext uri="{FF2B5EF4-FFF2-40B4-BE49-F238E27FC236}">
                <a16:creationId xmlns:a16="http://schemas.microsoft.com/office/drawing/2014/main" id="{B5E7B75F-FD80-4DED-A3E2-A97044CFA63A}"/>
              </a:ext>
            </a:extLst>
          </p:cNvPr>
          <p:cNvSpPr txBox="1">
            <a:spLocks noGrp="1"/>
          </p:cNvSpPr>
          <p:nvPr>
            <p:ph type="sldNum" idx="12"/>
          </p:nvPr>
        </p:nvSpPr>
        <p:spPr>
          <a:xfrm>
            <a:off x="8582025" y="6465797"/>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800"/>
              <a:t>53</a:t>
            </a:fld>
            <a:endParaRPr sz="18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graphicFrame>
        <p:nvGraphicFramePr>
          <p:cNvPr id="292" name="Google Shape;292;g2b635991894_0_0"/>
          <p:cNvGraphicFramePr/>
          <p:nvPr>
            <p:extLst>
              <p:ext uri="{D42A27DB-BD31-4B8C-83A1-F6EECF244321}">
                <p14:modId xmlns:p14="http://schemas.microsoft.com/office/powerpoint/2010/main" val="1067414418"/>
              </p:ext>
            </p:extLst>
          </p:nvPr>
        </p:nvGraphicFramePr>
        <p:xfrm>
          <a:off x="6000807" y="775550"/>
          <a:ext cx="5936750" cy="5717300"/>
        </p:xfrm>
        <a:graphic>
          <a:graphicData uri="http://schemas.openxmlformats.org/drawingml/2006/table">
            <a:tbl>
              <a:tblPr>
                <a:noFill/>
                <a:tableStyleId>{E6B7951E-6DD4-47BA-920C-7EBD021768FA}</a:tableStyleId>
              </a:tblPr>
              <a:tblGrid>
                <a:gridCol w="5936750">
                  <a:extLst>
                    <a:ext uri="{9D8B030D-6E8A-4147-A177-3AD203B41FA5}">
                      <a16:colId xmlns:a16="http://schemas.microsoft.com/office/drawing/2014/main" val="20000"/>
                    </a:ext>
                  </a:extLst>
                </a:gridCol>
              </a:tblGrid>
              <a:tr h="1429400">
                <a:tc>
                  <a:txBody>
                    <a:bodyPr/>
                    <a:lstStyle/>
                    <a:p>
                      <a:pPr marL="0" marR="0" lvl="0" indent="0" algn="l" rtl="0">
                        <a:lnSpc>
                          <a:spcPct val="100000"/>
                        </a:lnSpc>
                        <a:spcBef>
                          <a:spcPts val="0"/>
                        </a:spcBef>
                        <a:spcAft>
                          <a:spcPts val="0"/>
                        </a:spcAft>
                        <a:buNone/>
                      </a:pPr>
                      <a:r>
                        <a:rPr lang="en-US" sz="2800" dirty="0">
                          <a:latin typeface="Verdana" panose="020B0604030504040204" pitchFamily="34" charset="0"/>
                          <a:ea typeface="Verdana" panose="020B0604030504040204" pitchFamily="34" charset="0"/>
                          <a:cs typeface="Calibri"/>
                          <a:sym typeface="Calibri"/>
                        </a:rPr>
                        <a:t>A</a:t>
                      </a:r>
                      <a:r>
                        <a:rPr lang="en-US" sz="2800" u="none" strike="noStrike" cap="none" dirty="0">
                          <a:latin typeface="Verdana" panose="020B0604030504040204" pitchFamily="34" charset="0"/>
                          <a:ea typeface="Verdana" panose="020B0604030504040204" pitchFamily="34" charset="0"/>
                          <a:cs typeface="Verdana"/>
                          <a:sym typeface="Verdana"/>
                        </a:rPr>
                        <a:t>. </a:t>
                      </a:r>
                      <a:r>
                        <a:rPr lang="en-US" sz="2800" dirty="0">
                          <a:latin typeface="Verdana" panose="020B0604030504040204" pitchFamily="34" charset="0"/>
                          <a:ea typeface="Verdana" panose="020B0604030504040204" pitchFamily="34" charset="0"/>
                          <a:cs typeface="Verdana"/>
                          <a:sym typeface="Verdana"/>
                        </a:rPr>
                        <a:t>it is called a </a:t>
                      </a:r>
                      <a:r>
                        <a:rPr lang="en-US" sz="2800" b="1" dirty="0">
                          <a:latin typeface="Verdana" panose="020B0604030504040204" pitchFamily="34" charset="0"/>
                          <a:ea typeface="Verdana" panose="020B0604030504040204" pitchFamily="34" charset="0"/>
                          <a:cs typeface="Verdana"/>
                          <a:sym typeface="Verdana"/>
                        </a:rPr>
                        <a:t>loan</a:t>
                      </a:r>
                      <a:r>
                        <a:rPr lang="en-US" sz="2800" dirty="0">
                          <a:latin typeface="Verdana" panose="020B0604030504040204" pitchFamily="34" charset="0"/>
                          <a:ea typeface="Verdana" panose="020B0604030504040204" pitchFamily="34" charset="0"/>
                          <a:cs typeface="Verdana"/>
                          <a:sym typeface="Verdana"/>
                        </a:rPr>
                        <a:t>.</a:t>
                      </a:r>
                      <a:endParaRPr dirty="0">
                        <a:latin typeface="Verdana" panose="020B0604030504040204" pitchFamily="34" charset="0"/>
                        <a:ea typeface="Verdana" panose="020B0604030504040204" pitchFamily="34" charset="0"/>
                        <a:cs typeface="Verdana"/>
                        <a:sym typeface="Verdana"/>
                      </a:endParaRPr>
                    </a:p>
                  </a:txBody>
                  <a:tcPr marL="98700" marR="98700" marT="49350" marB="49350">
                    <a:lnL w="12700" cap="flat" cmpd="sng" algn="ctr">
                      <a:solidFill>
                        <a:srgbClr val="0563C1"/>
                      </a:solidFill>
                      <a:prstDash val="solid"/>
                      <a:round/>
                      <a:headEnd type="none" w="med" len="med"/>
                      <a:tailEnd type="none" w="med" len="med"/>
                    </a:lnL>
                    <a:lnR w="12700" cap="flat" cmpd="sng" algn="ctr">
                      <a:solidFill>
                        <a:srgbClr val="0563C1"/>
                      </a:solidFill>
                      <a:prstDash val="solid"/>
                      <a:round/>
                      <a:headEnd type="none" w="med" len="med"/>
                      <a:tailEnd type="none" w="med" len="med"/>
                    </a:lnR>
                    <a:lnT w="12700" cap="flat" cmpd="sng" algn="ctr">
                      <a:solidFill>
                        <a:srgbClr val="0563C1"/>
                      </a:solidFill>
                      <a:prstDash val="solid"/>
                      <a:round/>
                      <a:headEnd type="none" w="med" len="med"/>
                      <a:tailEnd type="none" w="med" len="med"/>
                    </a:lnT>
                    <a:lnB w="12700" cap="flat" cmpd="sng" algn="ctr">
                      <a:solidFill>
                        <a:srgbClr val="0563C1"/>
                      </a:solidFill>
                      <a:prstDash val="solid"/>
                      <a:round/>
                      <a:headEnd type="none" w="med" len="med"/>
                      <a:tailEnd type="none" w="med" len="med"/>
                    </a:lnB>
                  </a:tcPr>
                </a:tc>
                <a:extLst>
                  <a:ext uri="{0D108BD9-81ED-4DB2-BD59-A6C34878D82A}">
                    <a16:rowId xmlns:a16="http://schemas.microsoft.com/office/drawing/2014/main" val="10000"/>
                  </a:ext>
                </a:extLst>
              </a:tr>
              <a:tr h="1429300">
                <a:tc>
                  <a:txBody>
                    <a:bodyPr/>
                    <a:lstStyle/>
                    <a:p>
                      <a:pPr marL="0" marR="0" lvl="0" indent="0" algn="l" rtl="0">
                        <a:lnSpc>
                          <a:spcPct val="100000"/>
                        </a:lnSpc>
                        <a:spcBef>
                          <a:spcPts val="0"/>
                        </a:spcBef>
                        <a:spcAft>
                          <a:spcPts val="0"/>
                        </a:spcAft>
                        <a:buNone/>
                      </a:pPr>
                      <a:r>
                        <a:rPr lang="en-US" sz="2800" dirty="0">
                          <a:latin typeface="Verdana" panose="020B0604030504040204" pitchFamily="34" charset="0"/>
                          <a:ea typeface="Verdana" panose="020B0604030504040204" pitchFamily="34" charset="0"/>
                          <a:cs typeface="Calibri"/>
                          <a:sym typeface="Calibri"/>
                        </a:rPr>
                        <a:t>B.</a:t>
                      </a:r>
                      <a:r>
                        <a:rPr lang="en-US" sz="2800" dirty="0">
                          <a:latin typeface="Verdana" panose="020B0604030504040204" pitchFamily="34" charset="0"/>
                          <a:ea typeface="Verdana" panose="020B0604030504040204" pitchFamily="34" charset="0"/>
                          <a:cs typeface="Verdana"/>
                          <a:sym typeface="Verdana"/>
                        </a:rPr>
                        <a:t> </a:t>
                      </a:r>
                      <a:r>
                        <a:rPr lang="en-US" sz="2800" dirty="0">
                          <a:latin typeface="Verdana"/>
                          <a:ea typeface="Verdana"/>
                          <a:cs typeface="Verdana"/>
                          <a:sym typeface="Verdana"/>
                        </a:rPr>
                        <a:t>silver and copper coins.</a:t>
                      </a:r>
                      <a:endParaRPr dirty="0"/>
                    </a:p>
                  </a:txBody>
                  <a:tcPr marL="98700" marR="98700" marT="49350" marB="49350">
                    <a:lnL w="12700" cap="flat" cmpd="sng" algn="ctr">
                      <a:solidFill>
                        <a:srgbClr val="0563C1"/>
                      </a:solidFill>
                      <a:prstDash val="solid"/>
                      <a:round/>
                      <a:headEnd type="none" w="med" len="med"/>
                      <a:tailEnd type="none" w="med" len="med"/>
                    </a:lnL>
                    <a:lnR w="12700" cap="flat" cmpd="sng" algn="ctr">
                      <a:solidFill>
                        <a:srgbClr val="0563C1"/>
                      </a:solidFill>
                      <a:prstDash val="solid"/>
                      <a:round/>
                      <a:headEnd type="none" w="med" len="med"/>
                      <a:tailEnd type="none" w="med" len="med"/>
                    </a:lnR>
                    <a:lnT w="12700" cap="flat" cmpd="sng" algn="ctr">
                      <a:solidFill>
                        <a:srgbClr val="0563C1"/>
                      </a:solidFill>
                      <a:prstDash val="solid"/>
                      <a:round/>
                      <a:headEnd type="none" w="med" len="med"/>
                      <a:tailEnd type="none" w="med" len="med"/>
                    </a:lnT>
                    <a:lnB w="12700" cap="flat" cmpd="sng" algn="ctr">
                      <a:solidFill>
                        <a:srgbClr val="0563C1"/>
                      </a:solidFill>
                      <a:prstDash val="solid"/>
                      <a:round/>
                      <a:headEnd type="none" w="med" len="med"/>
                      <a:tailEnd type="none" w="med" len="med"/>
                    </a:lnB>
                  </a:tcPr>
                </a:tc>
                <a:extLst>
                  <a:ext uri="{0D108BD9-81ED-4DB2-BD59-A6C34878D82A}">
                    <a16:rowId xmlns:a16="http://schemas.microsoft.com/office/drawing/2014/main" val="10001"/>
                  </a:ext>
                </a:extLst>
              </a:tr>
              <a:tr h="1429300">
                <a:tc>
                  <a:txBody>
                    <a:bodyPr/>
                    <a:lstStyle/>
                    <a:p>
                      <a:pPr marL="0" marR="0" lvl="0" indent="0" algn="l" rtl="0">
                        <a:lnSpc>
                          <a:spcPct val="100000"/>
                        </a:lnSpc>
                        <a:spcBef>
                          <a:spcPts val="0"/>
                        </a:spcBef>
                        <a:spcAft>
                          <a:spcPts val="0"/>
                        </a:spcAft>
                        <a:buNone/>
                      </a:pPr>
                      <a:r>
                        <a:rPr lang="en-US" sz="2800" dirty="0">
                          <a:latin typeface="Verdana" panose="020B0604030504040204" pitchFamily="34" charset="0"/>
                          <a:ea typeface="Verdana" panose="020B0604030504040204" pitchFamily="34" charset="0"/>
                          <a:cs typeface="Calibri"/>
                          <a:sym typeface="Calibri"/>
                        </a:rPr>
                        <a:t>C. </a:t>
                      </a:r>
                      <a:r>
                        <a:rPr lang="en-US" sz="2800" dirty="0">
                          <a:latin typeface="Verdana"/>
                          <a:ea typeface="Verdana"/>
                          <a:cs typeface="Verdana"/>
                          <a:sym typeface="Verdana"/>
                        </a:rPr>
                        <a:t>in a locked </a:t>
                      </a:r>
                      <a:r>
                        <a:rPr lang="en-US" sz="2800" b="1" dirty="0">
                          <a:latin typeface="Verdana"/>
                          <a:ea typeface="Verdana"/>
                          <a:cs typeface="Verdana"/>
                          <a:sym typeface="Verdana"/>
                        </a:rPr>
                        <a:t>safe</a:t>
                      </a:r>
                      <a:r>
                        <a:rPr lang="en-US" sz="2800" dirty="0">
                          <a:latin typeface="Verdana"/>
                          <a:ea typeface="Verdana"/>
                          <a:cs typeface="Verdana"/>
                          <a:sym typeface="Verdana"/>
                        </a:rPr>
                        <a:t>.</a:t>
                      </a:r>
                      <a:endParaRPr dirty="0">
                        <a:latin typeface="Verdana"/>
                        <a:ea typeface="Verdana"/>
                        <a:cs typeface="Verdana"/>
                        <a:sym typeface="Verdana"/>
                      </a:endParaRPr>
                    </a:p>
                  </a:txBody>
                  <a:tcPr marL="98700" marR="98700" marT="49350" marB="49350">
                    <a:lnL w="12700" cap="flat" cmpd="sng" algn="ctr">
                      <a:solidFill>
                        <a:srgbClr val="0563C1"/>
                      </a:solidFill>
                      <a:prstDash val="solid"/>
                      <a:round/>
                      <a:headEnd type="none" w="med" len="med"/>
                      <a:tailEnd type="none" w="med" len="med"/>
                    </a:lnL>
                    <a:lnR w="12700" cap="flat" cmpd="sng" algn="ctr">
                      <a:solidFill>
                        <a:srgbClr val="0563C1"/>
                      </a:solidFill>
                      <a:prstDash val="solid"/>
                      <a:round/>
                      <a:headEnd type="none" w="med" len="med"/>
                      <a:tailEnd type="none" w="med" len="med"/>
                    </a:lnR>
                    <a:lnT w="12700" cap="flat" cmpd="sng" algn="ctr">
                      <a:solidFill>
                        <a:srgbClr val="0563C1"/>
                      </a:solidFill>
                      <a:prstDash val="solid"/>
                      <a:round/>
                      <a:headEnd type="none" w="med" len="med"/>
                      <a:tailEnd type="none" w="med" len="med"/>
                    </a:lnT>
                    <a:lnB w="12700" cap="flat" cmpd="sng" algn="ctr">
                      <a:solidFill>
                        <a:srgbClr val="0563C1"/>
                      </a:solidFill>
                      <a:prstDash val="solid"/>
                      <a:round/>
                      <a:headEnd type="none" w="med" len="med"/>
                      <a:tailEnd type="none" w="med" len="med"/>
                    </a:lnB>
                  </a:tcPr>
                </a:tc>
                <a:extLst>
                  <a:ext uri="{0D108BD9-81ED-4DB2-BD59-A6C34878D82A}">
                    <a16:rowId xmlns:a16="http://schemas.microsoft.com/office/drawing/2014/main" val="10002"/>
                  </a:ext>
                </a:extLst>
              </a:tr>
              <a:tr h="1429300">
                <a:tc>
                  <a:txBody>
                    <a:bodyPr/>
                    <a:lstStyle/>
                    <a:p>
                      <a:pPr marL="0" marR="0" lvl="0" indent="0" algn="l" rtl="0">
                        <a:lnSpc>
                          <a:spcPct val="100000"/>
                        </a:lnSpc>
                        <a:spcBef>
                          <a:spcPts val="0"/>
                        </a:spcBef>
                        <a:spcAft>
                          <a:spcPts val="0"/>
                        </a:spcAft>
                        <a:buNone/>
                      </a:pPr>
                      <a:r>
                        <a:rPr lang="en-US" sz="2800" dirty="0">
                          <a:latin typeface="Verdana" panose="020B0604030504040204" pitchFamily="34" charset="0"/>
                          <a:ea typeface="Verdana" panose="020B0604030504040204" pitchFamily="34" charset="0"/>
                          <a:cs typeface="Calibri"/>
                          <a:sym typeface="Calibri"/>
                        </a:rPr>
                        <a:t>D. </a:t>
                      </a:r>
                      <a:r>
                        <a:rPr lang="en-US" sz="2800" dirty="0">
                          <a:latin typeface="Verdana"/>
                          <a:ea typeface="Verdana"/>
                          <a:cs typeface="Verdana"/>
                          <a:sym typeface="Verdana"/>
                        </a:rPr>
                        <a:t>from the </a:t>
                      </a:r>
                      <a:r>
                        <a:rPr lang="en-US" sz="2800" b="1" dirty="0">
                          <a:latin typeface="Verdana"/>
                          <a:ea typeface="Verdana"/>
                          <a:cs typeface="Verdana"/>
                          <a:sym typeface="Verdana"/>
                        </a:rPr>
                        <a:t>ATM</a:t>
                      </a:r>
                      <a:r>
                        <a:rPr lang="en-US" sz="2800" dirty="0">
                          <a:latin typeface="Verdana"/>
                          <a:ea typeface="Verdana"/>
                          <a:cs typeface="Verdana"/>
                          <a:sym typeface="Verdana"/>
                        </a:rPr>
                        <a:t> (automatic teller machine).</a:t>
                      </a:r>
                      <a:endParaRPr dirty="0">
                        <a:latin typeface="Verdana"/>
                        <a:ea typeface="Verdana"/>
                        <a:cs typeface="Verdana"/>
                        <a:sym typeface="Verdana"/>
                      </a:endParaRPr>
                    </a:p>
                  </a:txBody>
                  <a:tcPr marL="98700" marR="98700" marT="49350" marB="49350">
                    <a:lnL w="12700" cap="flat" cmpd="sng" algn="ctr">
                      <a:solidFill>
                        <a:srgbClr val="0563C1"/>
                      </a:solidFill>
                      <a:prstDash val="solid"/>
                      <a:round/>
                      <a:headEnd type="none" w="med" len="med"/>
                      <a:tailEnd type="none" w="med" len="med"/>
                    </a:lnL>
                    <a:lnR w="12700" cap="flat" cmpd="sng" algn="ctr">
                      <a:solidFill>
                        <a:srgbClr val="0563C1"/>
                      </a:solidFill>
                      <a:prstDash val="solid"/>
                      <a:round/>
                      <a:headEnd type="none" w="med" len="med"/>
                      <a:tailEnd type="none" w="med" len="med"/>
                    </a:lnR>
                    <a:lnT w="12700" cap="flat" cmpd="sng" algn="ctr">
                      <a:solidFill>
                        <a:srgbClr val="0563C1"/>
                      </a:solidFill>
                      <a:prstDash val="solid"/>
                      <a:round/>
                      <a:headEnd type="none" w="med" len="med"/>
                      <a:tailEnd type="none" w="med" len="med"/>
                    </a:lnT>
                    <a:lnB w="12700" cap="flat" cmpd="sng" algn="ctr">
                      <a:solidFill>
                        <a:srgbClr val="0563C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293" name="Google Shape;293;g2b635991894_0_0"/>
          <p:cNvSpPr txBox="1"/>
          <p:nvPr/>
        </p:nvSpPr>
        <p:spPr>
          <a:xfrm>
            <a:off x="254443" y="-262925"/>
            <a:ext cx="11016600" cy="13257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0000"/>
              </a:buClr>
              <a:buSzPts val="4400"/>
              <a:buFont typeface="Verdana"/>
              <a:buNone/>
            </a:pPr>
            <a:r>
              <a:rPr lang="en-US" sz="3200" b="1" i="0" u="none" strike="noStrike" cap="none" dirty="0">
                <a:solidFill>
                  <a:srgbClr val="000000"/>
                </a:solidFill>
                <a:latin typeface="Verdana"/>
                <a:ea typeface="Verdana"/>
                <a:cs typeface="Verdana"/>
                <a:sym typeface="Verdana"/>
              </a:rPr>
              <a:t>Match the beginning and end of each sentence.</a:t>
            </a:r>
            <a:endParaRPr dirty="0"/>
          </a:p>
        </p:txBody>
      </p:sp>
      <p:graphicFrame>
        <p:nvGraphicFramePr>
          <p:cNvPr id="294" name="Google Shape;294;g2b635991894_0_0"/>
          <p:cNvGraphicFramePr/>
          <p:nvPr>
            <p:extLst>
              <p:ext uri="{D42A27DB-BD31-4B8C-83A1-F6EECF244321}">
                <p14:modId xmlns:p14="http://schemas.microsoft.com/office/powerpoint/2010/main" val="858291543"/>
              </p:ext>
            </p:extLst>
          </p:nvPr>
        </p:nvGraphicFramePr>
        <p:xfrm>
          <a:off x="347575" y="780515"/>
          <a:ext cx="5559208" cy="5717300"/>
        </p:xfrm>
        <a:graphic>
          <a:graphicData uri="http://schemas.openxmlformats.org/drawingml/2006/table">
            <a:tbl>
              <a:tblPr>
                <a:noFill/>
                <a:tableStyleId>{E6B7951E-6DD4-47BA-920C-7EBD021768FA}</a:tableStyleId>
              </a:tblPr>
              <a:tblGrid>
                <a:gridCol w="5559208">
                  <a:extLst>
                    <a:ext uri="{9D8B030D-6E8A-4147-A177-3AD203B41FA5}">
                      <a16:colId xmlns:a16="http://schemas.microsoft.com/office/drawing/2014/main" val="20000"/>
                    </a:ext>
                  </a:extLst>
                </a:gridCol>
              </a:tblGrid>
              <a:tr h="1429400">
                <a:tc>
                  <a:txBody>
                    <a:bodyPr/>
                    <a:lstStyle/>
                    <a:p>
                      <a:pPr marL="457200" marR="0" lvl="0" indent="-406400" algn="l" rtl="0">
                        <a:lnSpc>
                          <a:spcPct val="100000"/>
                        </a:lnSpc>
                        <a:spcBef>
                          <a:spcPts val="0"/>
                        </a:spcBef>
                        <a:spcAft>
                          <a:spcPts val="0"/>
                        </a:spcAft>
                        <a:buSzPts val="2800"/>
                        <a:buFont typeface="Verdana"/>
                        <a:buAutoNum type="arabicPeriod"/>
                      </a:pPr>
                      <a:r>
                        <a:rPr lang="en-US" sz="2800" dirty="0">
                          <a:latin typeface="Verdana"/>
                          <a:ea typeface="Verdana"/>
                          <a:cs typeface="Verdana"/>
                          <a:sym typeface="Verdana"/>
                        </a:rPr>
                        <a:t>He gets money</a:t>
                      </a:r>
                      <a:r>
                        <a:rPr lang="en-US" sz="2800" u="none" strike="noStrike" cap="none" dirty="0">
                          <a:latin typeface="Verdana"/>
                          <a:ea typeface="Verdana"/>
                          <a:cs typeface="Verdana"/>
                          <a:sym typeface="Verdana"/>
                        </a:rPr>
                        <a:t>                          </a:t>
                      </a:r>
                      <a:endParaRPr dirty="0"/>
                    </a:p>
                  </a:txBody>
                  <a:tcPr marL="98700" marR="98700" marT="49350" marB="49350">
                    <a:lnL w="12700" cap="flat" cmpd="sng" algn="ctr">
                      <a:solidFill>
                        <a:srgbClr val="0563C1"/>
                      </a:solidFill>
                      <a:prstDash val="solid"/>
                      <a:round/>
                      <a:headEnd type="none" w="med" len="med"/>
                      <a:tailEnd type="none" w="med" len="med"/>
                    </a:lnL>
                    <a:lnR w="12700" cap="flat" cmpd="sng" algn="ctr">
                      <a:solidFill>
                        <a:srgbClr val="0563C1"/>
                      </a:solidFill>
                      <a:prstDash val="solid"/>
                      <a:round/>
                      <a:headEnd type="none" w="med" len="med"/>
                      <a:tailEnd type="none" w="med" len="med"/>
                    </a:lnR>
                    <a:lnT w="12700" cap="flat" cmpd="sng" algn="ctr">
                      <a:solidFill>
                        <a:srgbClr val="0563C1"/>
                      </a:solidFill>
                      <a:prstDash val="solid"/>
                      <a:round/>
                      <a:headEnd type="none" w="med" len="med"/>
                      <a:tailEnd type="none" w="med" len="med"/>
                    </a:lnT>
                    <a:lnB w="12700" cap="flat" cmpd="sng" algn="ctr">
                      <a:solidFill>
                        <a:srgbClr val="0563C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1429300">
                <a:tc>
                  <a:txBody>
                    <a:bodyPr/>
                    <a:lstStyle/>
                    <a:p>
                      <a:pPr marL="0" marR="0" lvl="0" indent="0" algn="l" rtl="0">
                        <a:lnSpc>
                          <a:spcPct val="100000"/>
                        </a:lnSpc>
                        <a:spcBef>
                          <a:spcPts val="0"/>
                        </a:spcBef>
                        <a:spcAft>
                          <a:spcPts val="0"/>
                        </a:spcAft>
                        <a:buNone/>
                      </a:pPr>
                      <a:r>
                        <a:rPr lang="en-US" sz="2800" dirty="0">
                          <a:latin typeface="Verdana"/>
                          <a:ea typeface="Verdana"/>
                          <a:cs typeface="Verdana"/>
                          <a:sym typeface="Verdana"/>
                        </a:rPr>
                        <a:t>2. When you borrow money from the bank,</a:t>
                      </a:r>
                      <a:endParaRPr dirty="0"/>
                    </a:p>
                  </a:txBody>
                  <a:tcPr marL="98700" marR="98700" marT="49350" marB="49350">
                    <a:lnL w="12700" cap="flat" cmpd="sng" algn="ctr">
                      <a:solidFill>
                        <a:srgbClr val="0563C1"/>
                      </a:solidFill>
                      <a:prstDash val="solid"/>
                      <a:round/>
                      <a:headEnd type="none" w="med" len="med"/>
                      <a:tailEnd type="none" w="med" len="med"/>
                    </a:lnL>
                    <a:lnR w="12700" cap="flat" cmpd="sng" algn="ctr">
                      <a:solidFill>
                        <a:srgbClr val="0563C1"/>
                      </a:solidFill>
                      <a:prstDash val="solid"/>
                      <a:round/>
                      <a:headEnd type="none" w="med" len="med"/>
                      <a:tailEnd type="none" w="med" len="med"/>
                    </a:lnR>
                    <a:lnT w="12700" cap="flat" cmpd="sng" algn="ctr">
                      <a:solidFill>
                        <a:srgbClr val="0563C1"/>
                      </a:solidFill>
                      <a:prstDash val="solid"/>
                      <a:round/>
                      <a:headEnd type="none" w="med" len="med"/>
                      <a:tailEnd type="none" w="med" len="med"/>
                    </a:lnT>
                    <a:lnB w="12700" cap="flat" cmpd="sng" algn="ctr">
                      <a:solidFill>
                        <a:srgbClr val="0563C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1429300">
                <a:tc>
                  <a:txBody>
                    <a:bodyPr/>
                    <a:lstStyle/>
                    <a:p>
                      <a:pPr marL="0" marR="0" lvl="0" indent="0" algn="l" rtl="0">
                        <a:lnSpc>
                          <a:spcPct val="100000"/>
                        </a:lnSpc>
                        <a:spcBef>
                          <a:spcPts val="0"/>
                        </a:spcBef>
                        <a:spcAft>
                          <a:spcPts val="0"/>
                        </a:spcAft>
                        <a:buNone/>
                      </a:pPr>
                      <a:r>
                        <a:rPr lang="en-US" sz="2800" dirty="0">
                          <a:latin typeface="Verdana"/>
                          <a:ea typeface="Verdana"/>
                          <a:cs typeface="Verdana"/>
                          <a:sym typeface="Verdana"/>
                        </a:rPr>
                        <a:t>3. She has </a:t>
                      </a:r>
                      <a:r>
                        <a:rPr lang="en-US" sz="2800" b="1" dirty="0">
                          <a:latin typeface="Verdana"/>
                          <a:ea typeface="Verdana"/>
                          <a:cs typeface="Verdana"/>
                          <a:sym typeface="Verdana"/>
                        </a:rPr>
                        <a:t>change</a:t>
                      </a:r>
                    </a:p>
                    <a:p>
                      <a:pPr marL="0" marR="0" lvl="0" indent="0" algn="l" rtl="0">
                        <a:lnSpc>
                          <a:spcPct val="100000"/>
                        </a:lnSpc>
                        <a:spcBef>
                          <a:spcPts val="0"/>
                        </a:spcBef>
                        <a:spcAft>
                          <a:spcPts val="0"/>
                        </a:spcAft>
                        <a:buNone/>
                      </a:pPr>
                      <a:r>
                        <a:rPr lang="en-US" sz="2800" b="1" u="none" strike="noStrike" cap="none" dirty="0">
                          <a:latin typeface="Verdana"/>
                          <a:ea typeface="Verdana"/>
                          <a:cs typeface="Verdana"/>
                          <a:sym typeface="Verdana"/>
                        </a:rPr>
                        <a:t>    </a:t>
                      </a:r>
                      <a:r>
                        <a:rPr lang="en-US" sz="2800" dirty="0">
                          <a:latin typeface="Verdana"/>
                          <a:ea typeface="Verdana"/>
                          <a:cs typeface="Verdana"/>
                          <a:sym typeface="Verdana"/>
                        </a:rPr>
                        <a:t>in her pocket, </a:t>
                      </a:r>
                      <a:endParaRPr sz="2800" u="none" strike="noStrike" cap="none" dirty="0">
                        <a:latin typeface="Verdana"/>
                        <a:ea typeface="Verdana"/>
                        <a:cs typeface="Verdana"/>
                        <a:sym typeface="Verdana"/>
                      </a:endParaRPr>
                    </a:p>
                  </a:txBody>
                  <a:tcPr marL="98700" marR="98700" marT="49350" marB="49350">
                    <a:lnL w="12700" cap="flat" cmpd="sng" algn="ctr">
                      <a:solidFill>
                        <a:srgbClr val="0563C1"/>
                      </a:solidFill>
                      <a:prstDash val="solid"/>
                      <a:round/>
                      <a:headEnd type="none" w="med" len="med"/>
                      <a:tailEnd type="none" w="med" len="med"/>
                    </a:lnL>
                    <a:lnR w="12700" cap="flat" cmpd="sng" algn="ctr">
                      <a:solidFill>
                        <a:srgbClr val="0563C1"/>
                      </a:solidFill>
                      <a:prstDash val="solid"/>
                      <a:round/>
                      <a:headEnd type="none" w="med" len="med"/>
                      <a:tailEnd type="none" w="med" len="med"/>
                    </a:lnR>
                    <a:lnT w="12700" cap="flat" cmpd="sng" algn="ctr">
                      <a:solidFill>
                        <a:srgbClr val="0563C1"/>
                      </a:solidFill>
                      <a:prstDash val="solid"/>
                      <a:round/>
                      <a:headEnd type="none" w="med" len="med"/>
                      <a:tailEnd type="none" w="med" len="med"/>
                    </a:lnT>
                    <a:lnB w="12700" cap="flat" cmpd="sng" algn="ctr">
                      <a:solidFill>
                        <a:srgbClr val="0563C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429300">
                <a:tc>
                  <a:txBody>
                    <a:bodyPr/>
                    <a:lstStyle/>
                    <a:p>
                      <a:pPr marL="0" marR="0" lvl="0" indent="0" algn="l" rtl="0">
                        <a:lnSpc>
                          <a:spcPct val="100000"/>
                        </a:lnSpc>
                        <a:spcBef>
                          <a:spcPts val="0"/>
                        </a:spcBef>
                        <a:spcAft>
                          <a:spcPts val="0"/>
                        </a:spcAft>
                        <a:buNone/>
                      </a:pPr>
                      <a:r>
                        <a:rPr lang="en-US" sz="2800" dirty="0">
                          <a:latin typeface="Verdana"/>
                          <a:ea typeface="Verdana"/>
                          <a:cs typeface="Verdana"/>
                          <a:sym typeface="Verdana"/>
                        </a:rPr>
                        <a:t>4. I keep money</a:t>
                      </a:r>
                      <a:endParaRPr sz="2800" b="0" u="none" strike="noStrike" cap="none" dirty="0">
                        <a:latin typeface="Verdana"/>
                        <a:ea typeface="Verdana"/>
                        <a:cs typeface="Verdana"/>
                        <a:sym typeface="Verdana"/>
                      </a:endParaRPr>
                    </a:p>
                  </a:txBody>
                  <a:tcPr marL="98700" marR="98700" marT="49350" marB="49350">
                    <a:lnL w="12700" cap="flat" cmpd="sng" algn="ctr">
                      <a:solidFill>
                        <a:srgbClr val="0563C1"/>
                      </a:solidFill>
                      <a:prstDash val="solid"/>
                      <a:round/>
                      <a:headEnd type="none" w="med" len="med"/>
                      <a:tailEnd type="none" w="med" len="med"/>
                    </a:lnL>
                    <a:lnR w="12700" cap="flat" cmpd="sng" algn="ctr">
                      <a:solidFill>
                        <a:srgbClr val="0563C1"/>
                      </a:solidFill>
                      <a:prstDash val="solid"/>
                      <a:round/>
                      <a:headEnd type="none" w="med" len="med"/>
                      <a:tailEnd type="none" w="med" len="med"/>
                    </a:lnR>
                    <a:lnT w="12700" cap="flat" cmpd="sng" algn="ctr">
                      <a:solidFill>
                        <a:srgbClr val="0563C1"/>
                      </a:solidFill>
                      <a:prstDash val="solid"/>
                      <a:round/>
                      <a:headEnd type="none" w="med" len="med"/>
                      <a:tailEnd type="none" w="med" len="med"/>
                    </a:lnT>
                    <a:lnB w="12700" cap="flat" cmpd="sng" algn="ctr">
                      <a:solidFill>
                        <a:srgbClr val="0563C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pic>
        <p:nvPicPr>
          <p:cNvPr id="295" name="Google Shape;295;g2b635991894_0_0"/>
          <p:cNvPicPr preferRelativeResize="0"/>
          <p:nvPr/>
        </p:nvPicPr>
        <p:blipFill rotWithShape="1">
          <a:blip r:embed="rId5">
            <a:alphaModFix/>
            <a:extLst>
              <a:ext uri="{BEBA8EAE-BF5A-486C-A8C5-ECC9F3942E4B}">
                <a14:imgProps xmlns:a14="http://schemas.microsoft.com/office/drawing/2010/main">
                  <a14:imgLayer r:embed="rId6">
                    <a14:imgEffect>
                      <a14:backgroundRemoval t="24556" b="83996" l="7853" r="34715">
                        <a14:foregroundMark x1="30615" y1="44270" x2="30615" y2="44270"/>
                        <a14:foregroundMark x1="30615" y1="51348" x2="30615" y2="51348"/>
                        <a14:foregroundMark x1="29785" y1="57079" x2="29785" y2="57079"/>
                        <a14:foregroundMark x1="30322" y1="62247" x2="30322" y2="62247"/>
                        <a14:foregroundMark x1="17188" y1="51348" x2="17188" y2="51348"/>
                        <a14:foregroundMark x1="17773" y1="53933" x2="17773" y2="53933"/>
                        <a14:foregroundMark x1="17480" y1="55169" x2="17480" y2="55169"/>
                        <a14:foregroundMark x1="22803" y1="54607" x2="22803" y2="54607"/>
                      </a14:backgroundRemoval>
                    </a14:imgEffect>
                  </a14:imgLayer>
                </a14:imgProps>
              </a:ext>
            </a:extLst>
          </a:blip>
          <a:srcRect l="4495" t="17126" r="61927" b="8574"/>
          <a:stretch/>
        </p:blipFill>
        <p:spPr>
          <a:xfrm>
            <a:off x="10265564" y="3429000"/>
            <a:ext cx="1926436" cy="1852675"/>
          </a:xfrm>
          <a:prstGeom prst="rect">
            <a:avLst/>
          </a:prstGeom>
          <a:noFill/>
          <a:ln>
            <a:noFill/>
          </a:ln>
        </p:spPr>
      </p:pic>
      <p:pic>
        <p:nvPicPr>
          <p:cNvPr id="296" name="Google Shape;296;g2b635991894_0_0"/>
          <p:cNvPicPr preferRelativeResize="0"/>
          <p:nvPr/>
        </p:nvPicPr>
        <p:blipFill rotWithShape="1">
          <a:blip r:embed="rId7">
            <a:alphaModFix/>
            <a:extLst>
              <a:ext uri="{BEBA8EAE-BF5A-486C-A8C5-ECC9F3942E4B}">
                <a14:imgProps xmlns:a14="http://schemas.microsoft.com/office/drawing/2010/main">
                  <a14:imgLayer r:embed="rId8">
                    <a14:imgEffect>
                      <a14:backgroundRemoval t="29319" b="43416" l="57071" r="75447"/>
                    </a14:imgEffect>
                  </a14:imgLayer>
                </a14:imgProps>
              </a:ext>
            </a:extLst>
          </a:blip>
          <a:srcRect l="54774" t="27557" r="22256" b="54822"/>
          <a:stretch/>
        </p:blipFill>
        <p:spPr>
          <a:xfrm>
            <a:off x="3980357" y="3616493"/>
            <a:ext cx="1926426" cy="1477688"/>
          </a:xfrm>
          <a:prstGeom prst="rect">
            <a:avLst/>
          </a:prstGeom>
          <a:noFill/>
          <a:ln>
            <a:noFill/>
          </a:ln>
        </p:spPr>
      </p:pic>
      <p:pic>
        <p:nvPicPr>
          <p:cNvPr id="297" name="Google Shape;297;g2b635991894_0_0"/>
          <p:cNvPicPr preferRelativeResize="0"/>
          <p:nvPr/>
        </p:nvPicPr>
        <p:blipFill rotWithShape="1">
          <a:blip r:embed="rId9">
            <a:alphaModFix/>
            <a:extLst>
              <a:ext uri="{BEBA8EAE-BF5A-486C-A8C5-ECC9F3942E4B}">
                <a14:imgProps xmlns:a14="http://schemas.microsoft.com/office/drawing/2010/main">
                  <a14:imgLayer r:embed="rId10">
                    <a14:imgEffect>
                      <a14:backgroundRemoval t="10000" b="90000" l="10000" r="90000">
                        <a14:foregroundMark x1="47266" y1="41162" x2="47266" y2="41162"/>
                        <a14:foregroundMark x1="51221" y1="39160" x2="51221" y2="39160"/>
                        <a14:foregroundMark x1="51221" y1="39160" x2="51221" y2="39160"/>
                      </a14:backgroundRemoval>
                    </a14:imgEffect>
                  </a14:imgLayer>
                </a14:imgProps>
              </a:ext>
            </a:extLst>
          </a:blip>
          <a:srcRect/>
          <a:stretch/>
        </p:blipFill>
        <p:spPr>
          <a:xfrm>
            <a:off x="4114800" y="512410"/>
            <a:ext cx="1926426" cy="1925052"/>
          </a:xfrm>
          <a:prstGeom prst="rect">
            <a:avLst/>
          </a:prstGeom>
          <a:noFill/>
          <a:ln>
            <a:noFill/>
          </a:ln>
        </p:spPr>
      </p:pic>
      <p:pic>
        <p:nvPicPr>
          <p:cNvPr id="298" name="Google Shape;298;g2b635991894_0_0"/>
          <p:cNvPicPr preferRelativeResize="0"/>
          <p:nvPr/>
        </p:nvPicPr>
        <p:blipFill rotWithShape="1">
          <a:blip r:embed="rId11">
            <a:alphaModFix/>
            <a:extLst>
              <a:ext uri="{BEBA8EAE-BF5A-486C-A8C5-ECC9F3942E4B}">
                <a14:imgProps xmlns:a14="http://schemas.microsoft.com/office/drawing/2010/main">
                  <a14:imgLayer r:embed="rId12">
                    <a14:imgEffect>
                      <a14:backgroundRemoval t="4719" b="93976" l="4418" r="95382">
                        <a14:foregroundMark x1="23494" y1="21386" x2="23494" y2="21386"/>
                        <a14:foregroundMark x1="26406" y1="67169" x2="26406" y2="67169"/>
                        <a14:foregroundMark x1="4618" y1="60643" x2="4618" y2="60643"/>
                        <a14:foregroundMark x1="31526" y1="69277" x2="31526" y2="69277"/>
                        <a14:foregroundMark x1="39458" y1="10542" x2="39458" y2="10542"/>
                        <a14:foregroundMark x1="39458" y1="10542" x2="23394" y2="29819"/>
                        <a14:foregroundMark x1="23394" y1="29819" x2="18373" y2="48293"/>
                        <a14:foregroundMark x1="12651" y1="46084" x2="15663" y2="22691"/>
                        <a14:foregroundMark x1="15663" y1="22691" x2="36546" y2="15161"/>
                        <a14:foregroundMark x1="36546" y1="15161" x2="59036" y2="14859"/>
                        <a14:foregroundMark x1="80120" y1="50402" x2="79116" y2="73494"/>
                        <a14:foregroundMark x1="79116" y1="73494" x2="60843" y2="91064"/>
                        <a14:foregroundMark x1="60843" y1="91064" x2="17972" y2="64056"/>
                        <a14:foregroundMark x1="17972" y1="64056" x2="8233" y2="43072"/>
                        <a14:foregroundMark x1="8233" y1="43072" x2="8233" y2="41767"/>
                        <a14:foregroundMark x1="29317" y1="53313" x2="50402" y2="63052"/>
                        <a14:foregroundMark x1="50402" y1="63052" x2="72892" y2="65261"/>
                        <a14:foregroundMark x1="72892" y1="65261" x2="60241" y2="86345"/>
                        <a14:foregroundMark x1="60241" y1="86345" x2="37249" y2="88956"/>
                        <a14:foregroundMark x1="37249" y1="88956" x2="37249" y2="88956"/>
                        <a14:foregroundMark x1="42369" y1="80924" x2="28012" y2="61647"/>
                        <a14:foregroundMark x1="28012" y1="61647" x2="39056" y2="38956"/>
                        <a14:foregroundMark x1="39056" y1="38956" x2="56627" y2="26506"/>
                        <a14:foregroundMark x1="56627" y1="26506" x2="77410" y2="38855"/>
                        <a14:foregroundMark x1="77410" y1="38855" x2="71285" y2="63956"/>
                        <a14:foregroundMark x1="71285" y1="63956" x2="36145" y2="76004"/>
                        <a14:foregroundMark x1="36145" y1="76004" x2="15964" y2="61747"/>
                        <a14:foregroundMark x1="15964" y1="61747" x2="20181" y2="40161"/>
                        <a14:foregroundMark x1="20181" y1="40161" x2="40964" y2="24900"/>
                        <a14:foregroundMark x1="40964" y1="24900" x2="63454" y2="32129"/>
                        <a14:foregroundMark x1="63454" y1="32129" x2="77610" y2="48996"/>
                        <a14:foregroundMark x1="77610" y1="48996" x2="77209" y2="48996"/>
                        <a14:foregroundMark x1="9739" y1="45382" x2="29116" y2="87751"/>
                        <a14:foregroundMark x1="29116" y1="87751" x2="28614" y2="88956"/>
                        <a14:foregroundMark x1="10442" y1="54819" x2="14357" y2="30723"/>
                        <a14:foregroundMark x1="14357" y1="30723" x2="30622" y2="16064"/>
                        <a14:foregroundMark x1="30622" y1="16064" x2="50904" y2="8635"/>
                        <a14:foregroundMark x1="50904" y1="8635" x2="59839" y2="12751"/>
                        <a14:foregroundMark x1="89558" y1="52610" x2="79518" y2="78313"/>
                        <a14:foregroundMark x1="79518" y1="78313" x2="57028" y2="93976"/>
                        <a14:foregroundMark x1="57028" y1="93976" x2="51807" y2="93976"/>
                        <a14:foregroundMark x1="93173" y1="48293" x2="93173" y2="48293"/>
                        <a14:foregroundMark x1="53313" y1="4719" x2="53313" y2="4719"/>
                        <a14:foregroundMark x1="95382" y1="51205" x2="95382" y2="51205"/>
                      </a14:backgroundRemoval>
                    </a14:imgEffect>
                  </a14:imgLayer>
                </a14:imgProps>
              </a:ext>
            </a:extLst>
          </a:blip>
          <a:srcRect/>
          <a:stretch/>
        </p:blipFill>
        <p:spPr>
          <a:xfrm>
            <a:off x="9916089" y="775550"/>
            <a:ext cx="1448978" cy="1456387"/>
          </a:xfrm>
          <a:prstGeom prst="rect">
            <a:avLst/>
          </a:prstGeom>
          <a:noFill/>
          <a:ln>
            <a:noFill/>
          </a:ln>
        </p:spPr>
      </p:pic>
      <p:sp>
        <p:nvSpPr>
          <p:cNvPr id="9" name="Google Shape;247;g25b6db23ea4_0_0">
            <a:extLst>
              <a:ext uri="{FF2B5EF4-FFF2-40B4-BE49-F238E27FC236}">
                <a16:creationId xmlns:a16="http://schemas.microsoft.com/office/drawing/2014/main" id="{5ACC6B12-582B-4048-92DD-935834019E05}"/>
              </a:ext>
            </a:extLst>
          </p:cNvPr>
          <p:cNvSpPr txBox="1">
            <a:spLocks noGrp="1"/>
          </p:cNvSpPr>
          <p:nvPr>
            <p:ph type="sldNum" idx="12"/>
          </p:nvPr>
        </p:nvSpPr>
        <p:spPr>
          <a:xfrm>
            <a:off x="8626642" y="649290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sz="1800"/>
              <a:t>6</a:t>
            </a:fld>
            <a:endParaRPr sz="1800" dirty="0"/>
          </a:p>
        </p:txBody>
      </p:sp>
      <p:sp>
        <p:nvSpPr>
          <p:cNvPr id="10" name="Google Shape;258;p3">
            <a:extLst>
              <a:ext uri="{FF2B5EF4-FFF2-40B4-BE49-F238E27FC236}">
                <a16:creationId xmlns:a16="http://schemas.microsoft.com/office/drawing/2014/main" id="{9B397CA3-EAE1-4EEA-B598-0C82E23BAE80}"/>
              </a:ext>
            </a:extLst>
          </p:cNvPr>
          <p:cNvSpPr txBox="1">
            <a:spLocks noGrp="1"/>
          </p:cNvSpPr>
          <p:nvPr>
            <p:ph type="ftr" idx="11"/>
          </p:nvPr>
        </p:nvSpPr>
        <p:spPr>
          <a:xfrm>
            <a:off x="0" y="6492875"/>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©2020-2025  Light of the World Learning</a:t>
            </a:r>
            <a:endParaRPr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8557" y="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870"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graphicFrame>
        <p:nvGraphicFramePr>
          <p:cNvPr id="303" name="Google Shape;303;g2b635991894_0_85"/>
          <p:cNvGraphicFramePr/>
          <p:nvPr>
            <p:extLst>
              <p:ext uri="{D42A27DB-BD31-4B8C-83A1-F6EECF244321}">
                <p14:modId xmlns:p14="http://schemas.microsoft.com/office/powerpoint/2010/main" val="44223758"/>
              </p:ext>
            </p:extLst>
          </p:nvPr>
        </p:nvGraphicFramePr>
        <p:xfrm>
          <a:off x="5928061" y="684437"/>
          <a:ext cx="6038346" cy="5717297"/>
        </p:xfrm>
        <a:graphic>
          <a:graphicData uri="http://schemas.openxmlformats.org/drawingml/2006/table">
            <a:tbl>
              <a:tblPr>
                <a:noFill/>
                <a:tableStyleId>{E6B7951E-6DD4-47BA-920C-7EBD021768FA}</a:tableStyleId>
              </a:tblPr>
              <a:tblGrid>
                <a:gridCol w="6038346">
                  <a:extLst>
                    <a:ext uri="{9D8B030D-6E8A-4147-A177-3AD203B41FA5}">
                      <a16:colId xmlns:a16="http://schemas.microsoft.com/office/drawing/2014/main" val="20000"/>
                    </a:ext>
                  </a:extLst>
                </a:gridCol>
              </a:tblGrid>
              <a:tr h="1236768">
                <a:tc>
                  <a:txBody>
                    <a:bodyPr/>
                    <a:lstStyle/>
                    <a:p>
                      <a:pPr marL="0" marR="0" lvl="0" indent="0" algn="l" rtl="0">
                        <a:lnSpc>
                          <a:spcPct val="100000"/>
                        </a:lnSpc>
                        <a:spcBef>
                          <a:spcPts val="0"/>
                        </a:spcBef>
                        <a:spcAft>
                          <a:spcPts val="0"/>
                        </a:spcAft>
                        <a:buNone/>
                      </a:pPr>
                      <a:r>
                        <a:rPr lang="en-US" sz="2800" dirty="0">
                          <a:latin typeface="Verdana" panose="020B0604030504040204" pitchFamily="34" charset="0"/>
                          <a:ea typeface="Verdana" panose="020B0604030504040204" pitchFamily="34" charset="0"/>
                          <a:cs typeface="Calibri"/>
                          <a:sym typeface="Calibri"/>
                        </a:rPr>
                        <a:t>E</a:t>
                      </a:r>
                      <a:r>
                        <a:rPr lang="en-US" sz="2800" u="none" strike="noStrike" cap="none" dirty="0">
                          <a:latin typeface="Verdana" panose="020B0604030504040204" pitchFamily="34" charset="0"/>
                          <a:ea typeface="Verdana" panose="020B0604030504040204" pitchFamily="34" charset="0"/>
                          <a:cs typeface="Verdana"/>
                          <a:sym typeface="Verdana"/>
                        </a:rPr>
                        <a:t>. </a:t>
                      </a:r>
                      <a:r>
                        <a:rPr lang="en-US" sz="2800" u="none" strike="noStrike" cap="none" dirty="0">
                          <a:latin typeface="Verdana"/>
                          <a:ea typeface="Verdana"/>
                          <a:cs typeface="Verdana"/>
                          <a:sym typeface="Verdana"/>
                        </a:rPr>
                        <a:t>dollar </a:t>
                      </a:r>
                      <a:r>
                        <a:rPr lang="en-US" sz="2800" b="1" u="none" strike="noStrike" cap="none" dirty="0">
                          <a:latin typeface="Verdana"/>
                          <a:ea typeface="Verdana"/>
                          <a:cs typeface="Verdana"/>
                          <a:sym typeface="Verdana"/>
                        </a:rPr>
                        <a:t>bills</a:t>
                      </a:r>
                      <a:r>
                        <a:rPr lang="en-US" sz="2800" u="none" strike="noStrike" cap="none" dirty="0">
                          <a:latin typeface="Verdana"/>
                          <a:ea typeface="Verdana"/>
                          <a:cs typeface="Verdana"/>
                          <a:sym typeface="Verdana"/>
                        </a:rPr>
                        <a:t>.</a:t>
                      </a:r>
                      <a:endParaRPr dirty="0">
                        <a:latin typeface="Verdana"/>
                        <a:ea typeface="Verdana"/>
                        <a:cs typeface="Verdana"/>
                        <a:sym typeface="Verdana"/>
                      </a:endParaRPr>
                    </a:p>
                  </a:txBody>
                  <a:tcPr marL="98700" marR="98700" marT="49350" marB="49350">
                    <a:lnL w="12700" cap="flat" cmpd="sng" algn="ctr">
                      <a:solidFill>
                        <a:srgbClr val="0563C1"/>
                      </a:solidFill>
                      <a:prstDash val="solid"/>
                      <a:round/>
                      <a:headEnd type="none" w="med" len="med"/>
                      <a:tailEnd type="none" w="med" len="med"/>
                    </a:lnL>
                    <a:lnR w="12700" cap="flat" cmpd="sng" algn="ctr">
                      <a:solidFill>
                        <a:srgbClr val="0563C1"/>
                      </a:solidFill>
                      <a:prstDash val="solid"/>
                      <a:round/>
                      <a:headEnd type="none" w="med" len="med"/>
                      <a:tailEnd type="none" w="med" len="med"/>
                    </a:lnR>
                    <a:lnT w="12700" cap="flat" cmpd="sng" algn="ctr">
                      <a:solidFill>
                        <a:srgbClr val="0563C1"/>
                      </a:solidFill>
                      <a:prstDash val="solid"/>
                      <a:round/>
                      <a:headEnd type="none" w="med" len="med"/>
                      <a:tailEnd type="none" w="med" len="med"/>
                    </a:lnT>
                    <a:lnB w="12700" cap="flat" cmpd="sng" algn="ctr">
                      <a:solidFill>
                        <a:srgbClr val="0563C1"/>
                      </a:solidFill>
                      <a:prstDash val="solid"/>
                      <a:round/>
                      <a:headEnd type="none" w="med" len="med"/>
                      <a:tailEnd type="none" w="med" len="med"/>
                    </a:lnB>
                  </a:tcPr>
                </a:tc>
                <a:extLst>
                  <a:ext uri="{0D108BD9-81ED-4DB2-BD59-A6C34878D82A}">
                    <a16:rowId xmlns:a16="http://schemas.microsoft.com/office/drawing/2014/main" val="10000"/>
                  </a:ext>
                </a:extLst>
              </a:tr>
              <a:tr h="1513457">
                <a:tc>
                  <a:txBody>
                    <a:bodyPr/>
                    <a:lstStyle/>
                    <a:p>
                      <a:pPr marL="0" marR="0" lvl="0" indent="0" algn="l" rtl="0">
                        <a:lnSpc>
                          <a:spcPct val="100000"/>
                        </a:lnSpc>
                        <a:spcBef>
                          <a:spcPts val="0"/>
                        </a:spcBef>
                        <a:spcAft>
                          <a:spcPts val="0"/>
                        </a:spcAft>
                        <a:buNone/>
                      </a:pPr>
                      <a:r>
                        <a:rPr lang="en-US" sz="2800" dirty="0">
                          <a:latin typeface="Verdana" panose="020B0604030504040204" pitchFamily="34" charset="0"/>
                          <a:ea typeface="Verdana" panose="020B0604030504040204" pitchFamily="34" charset="0"/>
                          <a:cs typeface="Calibri"/>
                          <a:sym typeface="Calibri"/>
                        </a:rPr>
                        <a:t>F. </a:t>
                      </a:r>
                      <a:r>
                        <a:rPr lang="en-US" sz="2800" dirty="0">
                          <a:latin typeface="Verdana"/>
                          <a:ea typeface="Verdana"/>
                          <a:cs typeface="Verdana"/>
                          <a:sym typeface="Verdana"/>
                        </a:rPr>
                        <a:t>keeps people safe.</a:t>
                      </a:r>
                      <a:endParaRPr dirty="0"/>
                    </a:p>
                  </a:txBody>
                  <a:tcPr marL="98700" marR="98700" marT="49350" marB="49350">
                    <a:lnL w="12700" cap="flat" cmpd="sng" algn="ctr">
                      <a:solidFill>
                        <a:srgbClr val="0563C1"/>
                      </a:solidFill>
                      <a:prstDash val="solid"/>
                      <a:round/>
                      <a:headEnd type="none" w="med" len="med"/>
                      <a:tailEnd type="none" w="med" len="med"/>
                    </a:lnL>
                    <a:lnR w="12700" cap="flat" cmpd="sng" algn="ctr">
                      <a:solidFill>
                        <a:srgbClr val="0563C1"/>
                      </a:solidFill>
                      <a:prstDash val="solid"/>
                      <a:round/>
                      <a:headEnd type="none" w="med" len="med"/>
                      <a:tailEnd type="none" w="med" len="med"/>
                    </a:lnR>
                    <a:lnT w="12700" cap="flat" cmpd="sng" algn="ctr">
                      <a:solidFill>
                        <a:srgbClr val="0563C1"/>
                      </a:solidFill>
                      <a:prstDash val="solid"/>
                      <a:round/>
                      <a:headEnd type="none" w="med" len="med"/>
                      <a:tailEnd type="none" w="med" len="med"/>
                    </a:lnT>
                    <a:lnB w="12700" cap="flat" cmpd="sng" algn="ctr">
                      <a:solidFill>
                        <a:srgbClr val="0563C1"/>
                      </a:solidFill>
                      <a:prstDash val="solid"/>
                      <a:round/>
                      <a:headEnd type="none" w="med" len="med"/>
                      <a:tailEnd type="none" w="med" len="med"/>
                    </a:lnB>
                  </a:tcPr>
                </a:tc>
                <a:extLst>
                  <a:ext uri="{0D108BD9-81ED-4DB2-BD59-A6C34878D82A}">
                    <a16:rowId xmlns:a16="http://schemas.microsoft.com/office/drawing/2014/main" val="10001"/>
                  </a:ext>
                </a:extLst>
              </a:tr>
              <a:tr h="1513457">
                <a:tc>
                  <a:txBody>
                    <a:bodyPr/>
                    <a:lstStyle/>
                    <a:p>
                      <a:pPr marL="0" marR="0" lvl="0" indent="0" algn="l" rtl="0">
                        <a:lnSpc>
                          <a:spcPct val="100000"/>
                        </a:lnSpc>
                        <a:spcBef>
                          <a:spcPts val="0"/>
                        </a:spcBef>
                        <a:spcAft>
                          <a:spcPts val="0"/>
                        </a:spcAft>
                        <a:buNone/>
                      </a:pPr>
                      <a:r>
                        <a:rPr lang="en-US" sz="2800" dirty="0">
                          <a:latin typeface="Verdana" panose="020B0604030504040204" pitchFamily="34" charset="0"/>
                          <a:ea typeface="Verdana" panose="020B0604030504040204" pitchFamily="34" charset="0"/>
                          <a:cs typeface="Calibri"/>
                          <a:sym typeface="Calibri"/>
                        </a:rPr>
                        <a:t>G</a:t>
                      </a:r>
                      <a:r>
                        <a:rPr lang="en-US" sz="2800" dirty="0">
                          <a:latin typeface="Calibri"/>
                          <a:ea typeface="Calibri"/>
                          <a:cs typeface="Calibri"/>
                          <a:sym typeface="Calibri"/>
                        </a:rPr>
                        <a:t>. </a:t>
                      </a:r>
                      <a:r>
                        <a:rPr lang="en-US" sz="2800" dirty="0">
                          <a:latin typeface="Verdana"/>
                          <a:ea typeface="Verdana"/>
                          <a:cs typeface="Verdana"/>
                          <a:sym typeface="Verdana"/>
                        </a:rPr>
                        <a:t>for euros.</a:t>
                      </a:r>
                      <a:endParaRPr dirty="0"/>
                    </a:p>
                  </a:txBody>
                  <a:tcPr marL="98700" marR="98700" marT="49350" marB="49350">
                    <a:lnL w="12700" cap="flat" cmpd="sng" algn="ctr">
                      <a:solidFill>
                        <a:srgbClr val="0563C1"/>
                      </a:solidFill>
                      <a:prstDash val="solid"/>
                      <a:round/>
                      <a:headEnd type="none" w="med" len="med"/>
                      <a:tailEnd type="none" w="med" len="med"/>
                    </a:lnL>
                    <a:lnR w="12700" cap="flat" cmpd="sng" algn="ctr">
                      <a:solidFill>
                        <a:srgbClr val="0563C1"/>
                      </a:solidFill>
                      <a:prstDash val="solid"/>
                      <a:round/>
                      <a:headEnd type="none" w="med" len="med"/>
                      <a:tailEnd type="none" w="med" len="med"/>
                    </a:lnR>
                    <a:lnT w="12700" cap="flat" cmpd="sng" algn="ctr">
                      <a:solidFill>
                        <a:srgbClr val="0563C1"/>
                      </a:solidFill>
                      <a:prstDash val="solid"/>
                      <a:round/>
                      <a:headEnd type="none" w="med" len="med"/>
                      <a:tailEnd type="none" w="med" len="med"/>
                    </a:lnT>
                    <a:lnB w="12700" cap="flat" cmpd="sng" algn="ctr">
                      <a:solidFill>
                        <a:srgbClr val="0563C1"/>
                      </a:solidFill>
                      <a:prstDash val="solid"/>
                      <a:round/>
                      <a:headEnd type="none" w="med" len="med"/>
                      <a:tailEnd type="none" w="med" len="med"/>
                    </a:lnB>
                  </a:tcPr>
                </a:tc>
                <a:extLst>
                  <a:ext uri="{0D108BD9-81ED-4DB2-BD59-A6C34878D82A}">
                    <a16:rowId xmlns:a16="http://schemas.microsoft.com/office/drawing/2014/main" val="10002"/>
                  </a:ext>
                </a:extLst>
              </a:tr>
              <a:tr h="1453615">
                <a:tc>
                  <a:txBody>
                    <a:bodyPr/>
                    <a:lstStyle/>
                    <a:p>
                      <a:pPr marL="0" marR="0" lvl="0" indent="0" algn="l" rtl="0">
                        <a:lnSpc>
                          <a:spcPct val="100000"/>
                        </a:lnSpc>
                        <a:spcBef>
                          <a:spcPts val="0"/>
                        </a:spcBef>
                        <a:spcAft>
                          <a:spcPts val="0"/>
                        </a:spcAft>
                        <a:buNone/>
                      </a:pPr>
                      <a:r>
                        <a:rPr lang="en-US" sz="2800" dirty="0">
                          <a:latin typeface="Verdana" panose="020B0604030504040204" pitchFamily="34" charset="0"/>
                          <a:ea typeface="Verdana" panose="020B0604030504040204" pitchFamily="34" charset="0"/>
                          <a:cs typeface="Calibri"/>
                          <a:sym typeface="Calibri"/>
                        </a:rPr>
                        <a:t>H. helps </a:t>
                      </a:r>
                      <a:r>
                        <a:rPr lang="en-US" sz="2800" dirty="0">
                          <a:latin typeface="Verdana" panose="020B0604030504040204" pitchFamily="34" charset="0"/>
                          <a:ea typeface="Verdana" panose="020B0604030504040204" pitchFamily="34" charset="0"/>
                          <a:cs typeface="Verdana"/>
                          <a:sym typeface="Verdana"/>
                        </a:rPr>
                        <a:t>customers with financial transactions.</a:t>
                      </a:r>
                      <a:endParaRPr dirty="0">
                        <a:latin typeface="Verdana" panose="020B0604030504040204" pitchFamily="34" charset="0"/>
                        <a:ea typeface="Verdana" panose="020B0604030504040204" pitchFamily="34" charset="0"/>
                      </a:endParaRPr>
                    </a:p>
                  </a:txBody>
                  <a:tcPr marL="98700" marR="98700" marT="49350" marB="49350">
                    <a:lnL w="12700" cap="flat" cmpd="sng" algn="ctr">
                      <a:solidFill>
                        <a:srgbClr val="0563C1"/>
                      </a:solidFill>
                      <a:prstDash val="solid"/>
                      <a:round/>
                      <a:headEnd type="none" w="med" len="med"/>
                      <a:tailEnd type="none" w="med" len="med"/>
                    </a:lnL>
                    <a:lnR w="12700" cap="flat" cmpd="sng" algn="ctr">
                      <a:solidFill>
                        <a:srgbClr val="0563C1"/>
                      </a:solidFill>
                      <a:prstDash val="solid"/>
                      <a:round/>
                      <a:headEnd type="none" w="med" len="med"/>
                      <a:tailEnd type="none" w="med" len="med"/>
                    </a:lnR>
                    <a:lnT w="12700" cap="flat" cmpd="sng" algn="ctr">
                      <a:solidFill>
                        <a:srgbClr val="0563C1"/>
                      </a:solidFill>
                      <a:prstDash val="solid"/>
                      <a:round/>
                      <a:headEnd type="none" w="med" len="med"/>
                      <a:tailEnd type="none" w="med" len="med"/>
                    </a:lnT>
                    <a:lnB w="12700" cap="flat" cmpd="sng" algn="ctr">
                      <a:solidFill>
                        <a:srgbClr val="0563C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304" name="Google Shape;304;g2b635991894_0_85"/>
          <p:cNvSpPr txBox="1"/>
          <p:nvPr/>
        </p:nvSpPr>
        <p:spPr>
          <a:xfrm>
            <a:off x="225594" y="-285047"/>
            <a:ext cx="11016600" cy="13257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0000"/>
              </a:buClr>
              <a:buSzPts val="4400"/>
              <a:buFont typeface="Verdana"/>
              <a:buNone/>
            </a:pPr>
            <a:r>
              <a:rPr lang="en-US" sz="3200" b="1" i="0" u="none" strike="noStrike" cap="none" dirty="0">
                <a:solidFill>
                  <a:srgbClr val="000000"/>
                </a:solidFill>
                <a:latin typeface="Verdana"/>
                <a:ea typeface="Verdana"/>
                <a:cs typeface="Verdana"/>
                <a:sym typeface="Verdana"/>
              </a:rPr>
              <a:t>Match the beginning and end of each sentence.</a:t>
            </a:r>
            <a:endParaRPr dirty="0"/>
          </a:p>
        </p:txBody>
      </p:sp>
      <p:graphicFrame>
        <p:nvGraphicFramePr>
          <p:cNvPr id="305" name="Google Shape;305;g2b635991894_0_85"/>
          <p:cNvGraphicFramePr/>
          <p:nvPr>
            <p:extLst>
              <p:ext uri="{D42A27DB-BD31-4B8C-83A1-F6EECF244321}">
                <p14:modId xmlns:p14="http://schemas.microsoft.com/office/powerpoint/2010/main" val="1049349266"/>
              </p:ext>
            </p:extLst>
          </p:nvPr>
        </p:nvGraphicFramePr>
        <p:xfrm>
          <a:off x="248774" y="684438"/>
          <a:ext cx="5572906" cy="5717298"/>
        </p:xfrm>
        <a:graphic>
          <a:graphicData uri="http://schemas.openxmlformats.org/drawingml/2006/table">
            <a:tbl>
              <a:tblPr>
                <a:noFill/>
                <a:tableStyleId>{E6B7951E-6DD4-47BA-920C-7EBD021768FA}</a:tableStyleId>
              </a:tblPr>
              <a:tblGrid>
                <a:gridCol w="5572906">
                  <a:extLst>
                    <a:ext uri="{9D8B030D-6E8A-4147-A177-3AD203B41FA5}">
                      <a16:colId xmlns:a16="http://schemas.microsoft.com/office/drawing/2014/main" val="20000"/>
                    </a:ext>
                  </a:extLst>
                </a:gridCol>
              </a:tblGrid>
              <a:tr h="1251156">
                <a:tc>
                  <a:txBody>
                    <a:bodyPr/>
                    <a:lstStyle/>
                    <a:p>
                      <a:pPr marL="0" marR="0" lvl="0" indent="0" algn="l" rtl="0">
                        <a:lnSpc>
                          <a:spcPct val="100000"/>
                        </a:lnSpc>
                        <a:spcBef>
                          <a:spcPts val="0"/>
                        </a:spcBef>
                        <a:spcAft>
                          <a:spcPts val="0"/>
                        </a:spcAft>
                        <a:buNone/>
                      </a:pPr>
                      <a:r>
                        <a:rPr lang="en-US" sz="2800" dirty="0">
                          <a:latin typeface="Verdana"/>
                          <a:ea typeface="Verdana"/>
                          <a:cs typeface="Verdana"/>
                          <a:sym typeface="Verdana"/>
                        </a:rPr>
                        <a:t>5. The </a:t>
                      </a:r>
                      <a:r>
                        <a:rPr lang="en-US" sz="2800" b="1" dirty="0">
                          <a:latin typeface="Verdana"/>
                          <a:ea typeface="Verdana"/>
                          <a:cs typeface="Verdana"/>
                          <a:sym typeface="Verdana"/>
                        </a:rPr>
                        <a:t>security guard</a:t>
                      </a:r>
                      <a:r>
                        <a:rPr lang="en-US" sz="2800" u="none" strike="noStrike" cap="none" dirty="0">
                          <a:latin typeface="Verdana"/>
                          <a:ea typeface="Verdana"/>
                          <a:cs typeface="Verdana"/>
                          <a:sym typeface="Verdana"/>
                        </a:rPr>
                        <a:t>                         </a:t>
                      </a:r>
                      <a:endParaRPr dirty="0"/>
                    </a:p>
                  </a:txBody>
                  <a:tcPr marL="98700" marR="98700" marT="49350" marB="49350">
                    <a:lnL w="12700" cap="flat" cmpd="sng" algn="ctr">
                      <a:solidFill>
                        <a:srgbClr val="0563C1"/>
                      </a:solidFill>
                      <a:prstDash val="solid"/>
                      <a:round/>
                      <a:headEnd type="none" w="med" len="med"/>
                      <a:tailEnd type="none" w="med" len="med"/>
                    </a:lnL>
                    <a:lnR w="12700" cap="flat" cmpd="sng" algn="ctr">
                      <a:solidFill>
                        <a:srgbClr val="0563C1"/>
                      </a:solidFill>
                      <a:prstDash val="solid"/>
                      <a:round/>
                      <a:headEnd type="none" w="med" len="med"/>
                      <a:tailEnd type="none" w="med" len="med"/>
                    </a:lnR>
                    <a:lnT w="12700" cap="flat" cmpd="sng" algn="ctr">
                      <a:solidFill>
                        <a:srgbClr val="0563C1"/>
                      </a:solidFill>
                      <a:prstDash val="solid"/>
                      <a:round/>
                      <a:headEnd type="none" w="med" len="med"/>
                      <a:tailEnd type="none" w="med" len="med"/>
                    </a:lnT>
                    <a:lnB w="12700" cap="flat" cmpd="sng" algn="ctr">
                      <a:solidFill>
                        <a:srgbClr val="0563C1"/>
                      </a:solidFill>
                      <a:prstDash val="solid"/>
                      <a:round/>
                      <a:headEnd type="none" w="med" len="med"/>
                      <a:tailEnd type="none" w="med" len="med"/>
                    </a:lnB>
                  </a:tcPr>
                </a:tc>
                <a:extLst>
                  <a:ext uri="{0D108BD9-81ED-4DB2-BD59-A6C34878D82A}">
                    <a16:rowId xmlns:a16="http://schemas.microsoft.com/office/drawing/2014/main" val="10000"/>
                  </a:ext>
                </a:extLst>
              </a:tr>
              <a:tr h="1488714">
                <a:tc>
                  <a:txBody>
                    <a:bodyPr/>
                    <a:lstStyle/>
                    <a:p>
                      <a:pPr marL="0" marR="0" lvl="0" indent="0" algn="l" rtl="0">
                        <a:lnSpc>
                          <a:spcPct val="100000"/>
                        </a:lnSpc>
                        <a:spcBef>
                          <a:spcPts val="0"/>
                        </a:spcBef>
                        <a:spcAft>
                          <a:spcPts val="0"/>
                        </a:spcAft>
                        <a:buNone/>
                      </a:pPr>
                      <a:r>
                        <a:rPr lang="en-US" sz="2800">
                          <a:latin typeface="Verdana"/>
                          <a:ea typeface="Verdana"/>
                          <a:cs typeface="Verdana"/>
                          <a:sym typeface="Verdana"/>
                        </a:rPr>
                        <a:t>6. The bank </a:t>
                      </a:r>
                      <a:r>
                        <a:rPr lang="en-US" sz="2800" b="1">
                          <a:latin typeface="Verdana"/>
                          <a:ea typeface="Verdana"/>
                          <a:cs typeface="Verdana"/>
                          <a:sym typeface="Verdana"/>
                        </a:rPr>
                        <a:t>teller</a:t>
                      </a:r>
                      <a:r>
                        <a:rPr lang="en-US" sz="2800">
                          <a:latin typeface="Verdana"/>
                          <a:ea typeface="Verdana"/>
                          <a:cs typeface="Verdana"/>
                          <a:sym typeface="Verdana"/>
                        </a:rPr>
                        <a:t> </a:t>
                      </a:r>
                      <a:endParaRPr>
                        <a:latin typeface="Verdana"/>
                        <a:ea typeface="Verdana"/>
                        <a:cs typeface="Verdana"/>
                        <a:sym typeface="Verdana"/>
                      </a:endParaRPr>
                    </a:p>
                  </a:txBody>
                  <a:tcPr marL="98700" marR="98700" marT="49350" marB="49350">
                    <a:lnL w="12700" cap="flat" cmpd="sng" algn="ctr">
                      <a:solidFill>
                        <a:srgbClr val="0563C1"/>
                      </a:solidFill>
                      <a:prstDash val="solid"/>
                      <a:round/>
                      <a:headEnd type="none" w="med" len="med"/>
                      <a:tailEnd type="none" w="med" len="med"/>
                    </a:lnL>
                    <a:lnR w="12700" cap="flat" cmpd="sng" algn="ctr">
                      <a:solidFill>
                        <a:srgbClr val="0563C1"/>
                      </a:solidFill>
                      <a:prstDash val="solid"/>
                      <a:round/>
                      <a:headEnd type="none" w="med" len="med"/>
                      <a:tailEnd type="none" w="med" len="med"/>
                    </a:lnR>
                    <a:lnT w="12700" cap="flat" cmpd="sng" algn="ctr">
                      <a:solidFill>
                        <a:srgbClr val="0563C1"/>
                      </a:solidFill>
                      <a:prstDash val="solid"/>
                      <a:round/>
                      <a:headEnd type="none" w="med" len="med"/>
                      <a:tailEnd type="none" w="med" len="med"/>
                    </a:lnT>
                    <a:lnB w="12700" cap="flat" cmpd="sng" algn="ctr">
                      <a:solidFill>
                        <a:srgbClr val="0563C1"/>
                      </a:solidFill>
                      <a:prstDash val="solid"/>
                      <a:round/>
                      <a:headEnd type="none" w="med" len="med"/>
                      <a:tailEnd type="none" w="med" len="med"/>
                    </a:lnB>
                  </a:tcPr>
                </a:tc>
                <a:extLst>
                  <a:ext uri="{0D108BD9-81ED-4DB2-BD59-A6C34878D82A}">
                    <a16:rowId xmlns:a16="http://schemas.microsoft.com/office/drawing/2014/main" val="10001"/>
                  </a:ext>
                </a:extLst>
              </a:tr>
              <a:tr h="1488714">
                <a:tc>
                  <a:txBody>
                    <a:bodyPr/>
                    <a:lstStyle/>
                    <a:p>
                      <a:pPr marL="0" marR="0" lvl="0" indent="0" algn="l" rtl="0">
                        <a:lnSpc>
                          <a:spcPct val="100000"/>
                        </a:lnSpc>
                        <a:spcBef>
                          <a:spcPts val="0"/>
                        </a:spcBef>
                        <a:spcAft>
                          <a:spcPts val="0"/>
                        </a:spcAft>
                        <a:buNone/>
                      </a:pPr>
                      <a:r>
                        <a:rPr lang="en-US" sz="2800" dirty="0">
                          <a:latin typeface="Verdana"/>
                          <a:ea typeface="Verdana"/>
                          <a:cs typeface="Verdana"/>
                          <a:sym typeface="Verdana"/>
                        </a:rPr>
                        <a:t>7. I pay with</a:t>
                      </a:r>
                      <a:endParaRPr sz="2800" b="1" u="none" strike="noStrike" cap="none" dirty="0">
                        <a:latin typeface="Verdana"/>
                        <a:ea typeface="Verdana"/>
                        <a:cs typeface="Verdana"/>
                        <a:sym typeface="Verdana"/>
                      </a:endParaRPr>
                    </a:p>
                  </a:txBody>
                  <a:tcPr marL="98700" marR="98700" marT="49350" marB="49350">
                    <a:lnL w="12700" cap="flat" cmpd="sng" algn="ctr">
                      <a:solidFill>
                        <a:srgbClr val="0563C1"/>
                      </a:solidFill>
                      <a:prstDash val="solid"/>
                      <a:round/>
                      <a:headEnd type="none" w="med" len="med"/>
                      <a:tailEnd type="none" w="med" len="med"/>
                    </a:lnL>
                    <a:lnR w="12700" cap="flat" cmpd="sng" algn="ctr">
                      <a:solidFill>
                        <a:srgbClr val="0563C1"/>
                      </a:solidFill>
                      <a:prstDash val="solid"/>
                      <a:round/>
                      <a:headEnd type="none" w="med" len="med"/>
                      <a:tailEnd type="none" w="med" len="med"/>
                    </a:lnR>
                    <a:lnT w="12700" cap="flat" cmpd="sng" algn="ctr">
                      <a:solidFill>
                        <a:srgbClr val="0563C1"/>
                      </a:solidFill>
                      <a:prstDash val="solid"/>
                      <a:round/>
                      <a:headEnd type="none" w="med" len="med"/>
                      <a:tailEnd type="none" w="med" len="med"/>
                    </a:lnT>
                    <a:lnB w="12700" cap="flat" cmpd="sng" algn="ctr">
                      <a:solidFill>
                        <a:srgbClr val="0563C1"/>
                      </a:solidFill>
                      <a:prstDash val="solid"/>
                      <a:round/>
                      <a:headEnd type="none" w="med" len="med"/>
                      <a:tailEnd type="none" w="med" len="med"/>
                    </a:lnB>
                  </a:tcPr>
                </a:tc>
                <a:extLst>
                  <a:ext uri="{0D108BD9-81ED-4DB2-BD59-A6C34878D82A}">
                    <a16:rowId xmlns:a16="http://schemas.microsoft.com/office/drawing/2014/main" val="10002"/>
                  </a:ext>
                </a:extLst>
              </a:tr>
              <a:tr h="1488714">
                <a:tc>
                  <a:txBody>
                    <a:bodyPr/>
                    <a:lstStyle/>
                    <a:p>
                      <a:pPr marL="0" marR="0" lvl="0" indent="0" algn="l" rtl="0">
                        <a:lnSpc>
                          <a:spcPct val="100000"/>
                        </a:lnSpc>
                        <a:spcBef>
                          <a:spcPts val="0"/>
                        </a:spcBef>
                        <a:spcAft>
                          <a:spcPts val="0"/>
                        </a:spcAft>
                        <a:buNone/>
                      </a:pPr>
                      <a:r>
                        <a:rPr lang="en-US" sz="2800" dirty="0">
                          <a:latin typeface="Verdana"/>
                          <a:ea typeface="Verdana"/>
                          <a:cs typeface="Verdana"/>
                          <a:sym typeface="Verdana"/>
                        </a:rPr>
                        <a:t>8. I </a:t>
                      </a:r>
                      <a:r>
                        <a:rPr lang="en-US" sz="2800" b="1" dirty="0">
                          <a:latin typeface="Verdana"/>
                          <a:ea typeface="Verdana"/>
                          <a:cs typeface="Verdana"/>
                          <a:sym typeface="Verdana"/>
                        </a:rPr>
                        <a:t>exchange</a:t>
                      </a:r>
                      <a:r>
                        <a:rPr lang="en-US" sz="2800" u="none" strike="noStrike" cap="none" dirty="0">
                          <a:latin typeface="Verdana"/>
                          <a:ea typeface="Verdana"/>
                          <a:cs typeface="Verdana"/>
                          <a:sym typeface="Verdana"/>
                        </a:rPr>
                        <a:t> dollars</a:t>
                      </a:r>
                      <a:endParaRPr sz="2800" b="0" u="none" strike="noStrike" cap="none" dirty="0">
                        <a:latin typeface="Verdana"/>
                        <a:ea typeface="Verdana"/>
                        <a:cs typeface="Verdana"/>
                        <a:sym typeface="Verdana"/>
                      </a:endParaRPr>
                    </a:p>
                  </a:txBody>
                  <a:tcPr marL="98700" marR="98700" marT="49350" marB="49350">
                    <a:lnL w="12700" cap="flat" cmpd="sng" algn="ctr">
                      <a:solidFill>
                        <a:srgbClr val="0563C1"/>
                      </a:solidFill>
                      <a:prstDash val="solid"/>
                      <a:round/>
                      <a:headEnd type="none" w="med" len="med"/>
                      <a:tailEnd type="none" w="med" len="med"/>
                    </a:lnL>
                    <a:lnR w="12700" cap="flat" cmpd="sng" algn="ctr">
                      <a:solidFill>
                        <a:srgbClr val="0563C1"/>
                      </a:solidFill>
                      <a:prstDash val="solid"/>
                      <a:round/>
                      <a:headEnd type="none" w="med" len="med"/>
                      <a:tailEnd type="none" w="med" len="med"/>
                    </a:lnR>
                    <a:lnT w="12700" cap="flat" cmpd="sng" algn="ctr">
                      <a:solidFill>
                        <a:srgbClr val="0563C1"/>
                      </a:solidFill>
                      <a:prstDash val="solid"/>
                      <a:round/>
                      <a:headEnd type="none" w="med" len="med"/>
                      <a:tailEnd type="none" w="med" len="med"/>
                    </a:lnT>
                    <a:lnB w="12700" cap="flat" cmpd="sng" algn="ctr">
                      <a:solidFill>
                        <a:srgbClr val="0563C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pic>
        <p:nvPicPr>
          <p:cNvPr id="306" name="Google Shape;306;g2b635991894_0_85"/>
          <p:cNvPicPr preferRelativeResize="0"/>
          <p:nvPr/>
        </p:nvPicPr>
        <p:blipFill rotWithShape="1">
          <a:blip r:embed="rId5">
            <a:alphaModFix/>
            <a:extLst>
              <a:ext uri="{BEBA8EAE-BF5A-486C-A8C5-ECC9F3942E4B}">
                <a14:imgProps xmlns:a14="http://schemas.microsoft.com/office/drawing/2010/main">
                  <a14:imgLayer r:embed="rId6">
                    <a14:imgEffect>
                      <a14:backgroundRemoval t="3284" b="93856" l="3919" r="93919">
                        <a14:foregroundMark x1="44730" y1="7733" x2="44730" y2="7733"/>
                        <a14:foregroundMark x1="45541" y1="5826" x2="45541" y2="5826"/>
                        <a14:foregroundMark x1="94459" y1="61123" x2="94459" y2="61123"/>
                        <a14:foregroundMark x1="4730" y1="32839" x2="4730" y2="32839"/>
                        <a14:foregroundMark x1="3919" y1="34746" x2="3919" y2="34746"/>
                        <a14:foregroundMark x1="32703" y1="93856" x2="32703" y2="93856"/>
                        <a14:foregroundMark x1="42432" y1="3284" x2="42432" y2="3284"/>
                      </a14:backgroundRemoval>
                    </a14:imgEffect>
                  </a14:imgLayer>
                </a14:imgProps>
              </a:ext>
            </a:extLst>
          </a:blip>
          <a:srcRect/>
          <a:stretch/>
        </p:blipFill>
        <p:spPr>
          <a:xfrm>
            <a:off x="10211602" y="2009250"/>
            <a:ext cx="1158240" cy="1480323"/>
          </a:xfrm>
          <a:prstGeom prst="rect">
            <a:avLst/>
          </a:prstGeom>
          <a:noFill/>
          <a:ln>
            <a:noFill/>
          </a:ln>
        </p:spPr>
      </p:pic>
      <p:pic>
        <p:nvPicPr>
          <p:cNvPr id="307" name="Google Shape;307;g2b635991894_0_85"/>
          <p:cNvPicPr preferRelativeResize="0"/>
          <p:nvPr/>
        </p:nvPicPr>
        <p:blipFill rotWithShape="1">
          <a:blip r:embed="rId7">
            <a:alphaModFix/>
          </a:blip>
          <a:srcRect l="4792" t="4792" r="4792" b="4792"/>
          <a:stretch/>
        </p:blipFill>
        <p:spPr>
          <a:xfrm>
            <a:off x="4121072" y="2057731"/>
            <a:ext cx="1381636" cy="1325700"/>
          </a:xfrm>
          <a:prstGeom prst="rect">
            <a:avLst/>
          </a:prstGeom>
          <a:noFill/>
          <a:ln>
            <a:noFill/>
          </a:ln>
        </p:spPr>
      </p:pic>
      <p:pic>
        <p:nvPicPr>
          <p:cNvPr id="308" name="Google Shape;308;g2b635991894_0_85"/>
          <p:cNvPicPr preferRelativeResize="0"/>
          <p:nvPr/>
        </p:nvPicPr>
        <p:blipFill rotWithShape="1">
          <a:blip r:embed="rId8">
            <a:alphaModFix/>
            <a:extLst>
              <a:ext uri="{BEBA8EAE-BF5A-486C-A8C5-ECC9F3942E4B}">
                <a14:imgProps xmlns:a14="http://schemas.microsoft.com/office/drawing/2010/main">
                  <a14:imgLayer r:embed="rId9">
                    <a14:imgEffect>
                      <a14:backgroundRemoval t="9961" b="90625" l="7520" r="89893">
                        <a14:foregroundMark x1="77539" y1="13932" x2="77539" y2="13932"/>
                        <a14:foregroundMark x1="78174" y1="50521" x2="78174" y2="50521"/>
                        <a14:foregroundMark x1="80811" y1="81901" x2="80811" y2="81901"/>
                        <a14:foregroundMark x1="42236" y1="53125" x2="42236" y2="53125"/>
                        <a14:foregroundMark x1="39648" y1="78451" x2="39648" y2="78451"/>
                        <a14:foregroundMark x1="9570" y1="11328" x2="9570" y2="11328"/>
                        <a14:foregroundMark x1="9570" y1="11328" x2="9570" y2="11328"/>
                        <a14:foregroundMark x1="10889" y1="40104" x2="10889" y2="40104"/>
                        <a14:foregroundMark x1="25928" y1="55794" x2="25928" y2="55794"/>
                        <a14:foregroundMark x1="28516" y1="59245" x2="28516" y2="59245"/>
                        <a14:foregroundMark x1="25928" y1="61003" x2="25928" y2="61003"/>
                        <a14:foregroundMark x1="8936" y1="58398" x2="8936" y2="58398"/>
                        <a14:foregroundMark x1="7617" y1="22656" x2="7617" y2="22656"/>
                        <a14:foregroundMark x1="54688" y1="28776" x2="54688" y2="28776"/>
                        <a14:foregroundMark x1="54688" y1="59245" x2="54688" y2="59245"/>
                        <a14:foregroundMark x1="54688" y1="59245" x2="54688" y2="59245"/>
                        <a14:foregroundMark x1="67090" y1="57487" x2="67090" y2="57487"/>
                        <a14:foregroundMark x1="89941" y1="56641" x2="89941" y2="56641"/>
                        <a14:foregroundMark x1="44238" y1="88867" x2="44238" y2="88867"/>
                        <a14:foregroundMark x1="43555" y1="74089" x2="43555" y2="74089"/>
                        <a14:foregroundMark x1="21973" y1="90625" x2="21973" y2="90625"/>
                        <a14:foregroundMark x1="10889" y1="74089" x2="10889" y2="74089"/>
                        <a14:foregroundMark x1="8936" y1="88867" x2="8936" y2="88867"/>
                        <a14:foregroundMark x1="8252" y1="72331" x2="8252" y2="72331"/>
                        <a14:foregroundMark x1="19385" y1="69727" x2="19385" y2="69727"/>
                        <a14:foregroundMark x1="63818" y1="69727" x2="63818" y2="69727"/>
                      </a14:backgroundRemoval>
                    </a14:imgEffect>
                  </a14:imgLayer>
                </a14:imgProps>
              </a:ext>
            </a:extLst>
          </a:blip>
          <a:srcRect/>
          <a:stretch/>
        </p:blipFill>
        <p:spPr>
          <a:xfrm>
            <a:off x="3871664" y="3429000"/>
            <a:ext cx="1864774" cy="1463040"/>
          </a:xfrm>
          <a:prstGeom prst="rect">
            <a:avLst/>
          </a:prstGeom>
          <a:noFill/>
          <a:ln>
            <a:noFill/>
          </a:ln>
        </p:spPr>
      </p:pic>
      <p:pic>
        <p:nvPicPr>
          <p:cNvPr id="309" name="Google Shape;309;g2b635991894_0_85"/>
          <p:cNvPicPr preferRelativeResize="0"/>
          <p:nvPr/>
        </p:nvPicPr>
        <p:blipFill rotWithShape="1">
          <a:blip r:embed="rId10">
            <a:alphaModFix/>
            <a:extLst>
              <a:ext uri="{BEBA8EAE-BF5A-486C-A8C5-ECC9F3942E4B}">
                <a14:imgProps xmlns:a14="http://schemas.microsoft.com/office/drawing/2010/main">
                  <a14:imgLayer r:embed="rId11">
                    <a14:imgEffect>
                      <a14:backgroundRemoval t="23400" b="82700" l="3650" r="96700">
                        <a14:foregroundMark x1="46950" y1="72050" x2="46950" y2="72050"/>
                        <a14:foregroundMark x1="86250" y1="69350" x2="86250" y2="69350"/>
                        <a14:foregroundMark x1="91100" y1="68700" x2="91100" y2="68700"/>
                        <a14:foregroundMark x1="89450" y1="74700" x2="89450" y2="74700"/>
                        <a14:foregroundMark x1="89450" y1="74700" x2="88650" y2="72050"/>
                        <a14:foregroundMark x1="55800" y1="75350" x2="55800" y2="75350"/>
                        <a14:foregroundMark x1="6900" y1="36050" x2="6900" y2="36050"/>
                        <a14:foregroundMark x1="6900" y1="36050" x2="6900" y2="36050"/>
                        <a14:foregroundMark x1="6900" y1="36050" x2="6900" y2="36050"/>
                        <a14:foregroundMark x1="6900" y1="34750" x2="18100" y2="40050"/>
                        <a14:foregroundMark x1="3650" y1="27400" x2="17300" y2="26050"/>
                        <a14:foregroundMark x1="69400" y1="76050" x2="69400" y2="76050"/>
                        <a14:foregroundMark x1="96700" y1="65350" x2="96700" y2="65350"/>
                        <a14:foregroundMark x1="95900" y1="73350" x2="95900" y2="73350"/>
                        <a14:foregroundMark x1="95900" y1="73350" x2="84650" y2="67350"/>
                        <a14:foregroundMark x1="84650" y1="68050" x2="95100" y2="81350"/>
                        <a14:foregroundMark x1="82250" y1="68050" x2="92700" y2="82700"/>
                        <a14:foregroundMark x1="75050" y1="74700" x2="75050" y2="74700"/>
                        <a14:foregroundMark x1="14900" y1="23400" x2="14900" y2="23400"/>
                        <a14:foregroundMark x1="72650" y1="70050" x2="72650" y2="70050"/>
                        <a14:foregroundMark x1="40550" y1="64700" x2="40550" y2="64700"/>
                        <a14:foregroundMark x1="47750" y1="71350" x2="47750" y2="71350"/>
                        <a14:foregroundMark x1="47750" y1="72050" x2="61400" y2="75350"/>
                        <a14:backgroundMark x1="35750" y1="22050" x2="35750" y2="22050"/>
                      </a14:backgroundRemoval>
                    </a14:imgEffect>
                  </a14:imgLayer>
                </a14:imgProps>
              </a:ext>
            </a:extLst>
          </a:blip>
          <a:srcRect t="16486" b="11612"/>
          <a:stretch/>
        </p:blipFill>
        <p:spPr>
          <a:xfrm>
            <a:off x="9888281" y="3429000"/>
            <a:ext cx="1804882" cy="1544394"/>
          </a:xfrm>
          <a:prstGeom prst="rect">
            <a:avLst/>
          </a:prstGeom>
          <a:noFill/>
          <a:ln>
            <a:noFill/>
          </a:ln>
        </p:spPr>
      </p:pic>
      <p:sp>
        <p:nvSpPr>
          <p:cNvPr id="10" name="Google Shape;247;g25b6db23ea4_0_0">
            <a:extLst>
              <a:ext uri="{FF2B5EF4-FFF2-40B4-BE49-F238E27FC236}">
                <a16:creationId xmlns:a16="http://schemas.microsoft.com/office/drawing/2014/main" id="{3F390D24-70C9-4519-8F1B-6BB6D23DAD96}"/>
              </a:ext>
            </a:extLst>
          </p:cNvPr>
          <p:cNvSpPr txBox="1">
            <a:spLocks noGrp="1"/>
          </p:cNvSpPr>
          <p:nvPr>
            <p:ph type="sldNum" idx="12"/>
          </p:nvPr>
        </p:nvSpPr>
        <p:spPr>
          <a:xfrm>
            <a:off x="8626642" y="649290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sz="1800"/>
              <a:t>7</a:t>
            </a:fld>
            <a:endParaRPr sz="1800" dirty="0"/>
          </a:p>
        </p:txBody>
      </p:sp>
      <p:sp>
        <p:nvSpPr>
          <p:cNvPr id="11" name="Google Shape;258;p3">
            <a:extLst>
              <a:ext uri="{FF2B5EF4-FFF2-40B4-BE49-F238E27FC236}">
                <a16:creationId xmlns:a16="http://schemas.microsoft.com/office/drawing/2014/main" id="{44D62E5E-ADD0-4D11-8AEA-9001844C5FF4}"/>
              </a:ext>
            </a:extLst>
          </p:cNvPr>
          <p:cNvSpPr txBox="1">
            <a:spLocks noGrp="1"/>
          </p:cNvSpPr>
          <p:nvPr>
            <p:ph type="ftr" idx="11"/>
          </p:nvPr>
        </p:nvSpPr>
        <p:spPr>
          <a:xfrm>
            <a:off x="0" y="6492875"/>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©2020-2025  Light of the World Learning</a:t>
            </a:r>
            <a:endParaRPr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0" y="-60296"/>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842"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graphicFrame>
        <p:nvGraphicFramePr>
          <p:cNvPr id="314" name="Google Shape;314;g2b635991894_0_170"/>
          <p:cNvGraphicFramePr/>
          <p:nvPr>
            <p:extLst>
              <p:ext uri="{D42A27DB-BD31-4B8C-83A1-F6EECF244321}">
                <p14:modId xmlns:p14="http://schemas.microsoft.com/office/powerpoint/2010/main" val="1065348608"/>
              </p:ext>
            </p:extLst>
          </p:nvPr>
        </p:nvGraphicFramePr>
        <p:xfrm>
          <a:off x="6096000" y="697300"/>
          <a:ext cx="5659375" cy="5717300"/>
        </p:xfrm>
        <a:graphic>
          <a:graphicData uri="http://schemas.openxmlformats.org/drawingml/2006/table">
            <a:tbl>
              <a:tblPr>
                <a:noFill/>
                <a:tableStyleId>{E6B7951E-6DD4-47BA-920C-7EBD021768FA}</a:tableStyleId>
              </a:tblPr>
              <a:tblGrid>
                <a:gridCol w="5659375">
                  <a:extLst>
                    <a:ext uri="{9D8B030D-6E8A-4147-A177-3AD203B41FA5}">
                      <a16:colId xmlns:a16="http://schemas.microsoft.com/office/drawing/2014/main" val="20000"/>
                    </a:ext>
                  </a:extLst>
                </a:gridCol>
              </a:tblGrid>
              <a:tr h="1429400">
                <a:tc>
                  <a:txBody>
                    <a:bodyPr/>
                    <a:lstStyle/>
                    <a:p>
                      <a:pPr marL="0" marR="0" lvl="0" indent="0" algn="l" rtl="0">
                        <a:lnSpc>
                          <a:spcPct val="100000"/>
                        </a:lnSpc>
                        <a:spcBef>
                          <a:spcPts val="0"/>
                        </a:spcBef>
                        <a:spcAft>
                          <a:spcPts val="0"/>
                        </a:spcAft>
                        <a:buNone/>
                      </a:pPr>
                      <a:r>
                        <a:rPr lang="en-US" sz="2800" u="none" strike="noStrike" cap="none" dirty="0">
                          <a:latin typeface="Verdana"/>
                          <a:ea typeface="Verdana"/>
                          <a:cs typeface="Verdana"/>
                          <a:sym typeface="Verdana"/>
                        </a:rPr>
                        <a:t>I. </a:t>
                      </a:r>
                      <a:r>
                        <a:rPr lang="en-US" sz="2800" dirty="0">
                          <a:latin typeface="Verdana"/>
                          <a:ea typeface="Verdana"/>
                          <a:cs typeface="Verdana"/>
                          <a:sym typeface="Verdana"/>
                        </a:rPr>
                        <a:t>from the ATM.</a:t>
                      </a:r>
                      <a:endParaRPr dirty="0"/>
                    </a:p>
                  </a:txBody>
                  <a:tcPr marL="98700" marR="98700" marT="49350" marB="49350">
                    <a:lnL w="12700" cap="flat" cmpd="sng" algn="ctr">
                      <a:solidFill>
                        <a:srgbClr val="0563C1"/>
                      </a:solidFill>
                      <a:prstDash val="solid"/>
                      <a:round/>
                      <a:headEnd type="none" w="med" len="med"/>
                      <a:tailEnd type="none" w="med" len="med"/>
                    </a:lnL>
                    <a:lnR w="12700" cap="flat" cmpd="sng" algn="ctr">
                      <a:solidFill>
                        <a:srgbClr val="0563C1"/>
                      </a:solidFill>
                      <a:prstDash val="solid"/>
                      <a:round/>
                      <a:headEnd type="none" w="med" len="med"/>
                      <a:tailEnd type="none" w="med" len="med"/>
                    </a:lnR>
                    <a:lnT w="12700" cap="flat" cmpd="sng" algn="ctr">
                      <a:solidFill>
                        <a:srgbClr val="0563C1"/>
                      </a:solidFill>
                      <a:prstDash val="solid"/>
                      <a:round/>
                      <a:headEnd type="none" w="med" len="med"/>
                      <a:tailEnd type="none" w="med" len="med"/>
                    </a:lnT>
                    <a:lnB w="12700" cap="flat" cmpd="sng" algn="ctr">
                      <a:solidFill>
                        <a:srgbClr val="0563C1"/>
                      </a:solidFill>
                      <a:prstDash val="solid"/>
                      <a:round/>
                      <a:headEnd type="none" w="med" len="med"/>
                      <a:tailEnd type="none" w="med" len="med"/>
                    </a:lnB>
                  </a:tcPr>
                </a:tc>
                <a:extLst>
                  <a:ext uri="{0D108BD9-81ED-4DB2-BD59-A6C34878D82A}">
                    <a16:rowId xmlns:a16="http://schemas.microsoft.com/office/drawing/2014/main" val="10000"/>
                  </a:ext>
                </a:extLst>
              </a:tr>
              <a:tr h="1429300">
                <a:tc>
                  <a:txBody>
                    <a:bodyPr/>
                    <a:lstStyle/>
                    <a:p>
                      <a:pPr marL="514350" marR="0" lvl="0" indent="-514350" algn="l" rtl="0">
                        <a:lnSpc>
                          <a:spcPct val="100000"/>
                        </a:lnSpc>
                        <a:spcBef>
                          <a:spcPts val="0"/>
                        </a:spcBef>
                        <a:spcAft>
                          <a:spcPts val="0"/>
                        </a:spcAft>
                        <a:buClr>
                          <a:schemeClr val="dk1"/>
                        </a:buClr>
                        <a:buSzPts val="2800"/>
                        <a:buFont typeface="Calibri"/>
                        <a:buAutoNum type="alphaUcPeriod" startAt="10"/>
                      </a:pPr>
                      <a:r>
                        <a:rPr lang="en-US" sz="2800" dirty="0">
                          <a:latin typeface="Verdana"/>
                          <a:ea typeface="Verdana"/>
                          <a:cs typeface="Verdana"/>
                          <a:sym typeface="Verdana"/>
                        </a:rPr>
                        <a:t>from him.</a:t>
                      </a:r>
                      <a:endParaRPr dirty="0"/>
                    </a:p>
                  </a:txBody>
                  <a:tcPr marL="98700" marR="98700" marT="49350" marB="49350">
                    <a:lnL w="12700" cap="flat" cmpd="sng" algn="ctr">
                      <a:solidFill>
                        <a:srgbClr val="0563C1"/>
                      </a:solidFill>
                      <a:prstDash val="solid"/>
                      <a:round/>
                      <a:headEnd type="none" w="med" len="med"/>
                      <a:tailEnd type="none" w="med" len="med"/>
                    </a:lnL>
                    <a:lnR w="12700" cap="flat" cmpd="sng" algn="ctr">
                      <a:solidFill>
                        <a:srgbClr val="0563C1"/>
                      </a:solidFill>
                      <a:prstDash val="solid"/>
                      <a:round/>
                      <a:headEnd type="none" w="med" len="med"/>
                      <a:tailEnd type="none" w="med" len="med"/>
                    </a:lnR>
                    <a:lnT w="12700" cap="flat" cmpd="sng" algn="ctr">
                      <a:solidFill>
                        <a:srgbClr val="0563C1"/>
                      </a:solidFill>
                      <a:prstDash val="solid"/>
                      <a:round/>
                      <a:headEnd type="none" w="med" len="med"/>
                      <a:tailEnd type="none" w="med" len="med"/>
                    </a:lnT>
                    <a:lnB w="12700" cap="flat" cmpd="sng" algn="ctr">
                      <a:solidFill>
                        <a:srgbClr val="0563C1"/>
                      </a:solidFill>
                      <a:prstDash val="solid"/>
                      <a:round/>
                      <a:headEnd type="none" w="med" len="med"/>
                      <a:tailEnd type="none" w="med" len="med"/>
                    </a:lnB>
                  </a:tcPr>
                </a:tc>
                <a:extLst>
                  <a:ext uri="{0D108BD9-81ED-4DB2-BD59-A6C34878D82A}">
                    <a16:rowId xmlns:a16="http://schemas.microsoft.com/office/drawing/2014/main" val="10001"/>
                  </a:ext>
                </a:extLst>
              </a:tr>
              <a:tr h="1429300">
                <a:tc>
                  <a:txBody>
                    <a:bodyPr/>
                    <a:lstStyle/>
                    <a:p>
                      <a:pPr marL="514350" marR="0" lvl="0" indent="-514350" algn="l" rtl="0">
                        <a:lnSpc>
                          <a:spcPct val="100000"/>
                        </a:lnSpc>
                        <a:spcBef>
                          <a:spcPts val="0"/>
                        </a:spcBef>
                        <a:spcAft>
                          <a:spcPts val="0"/>
                        </a:spcAft>
                        <a:buClr>
                          <a:schemeClr val="dk1"/>
                        </a:buClr>
                        <a:buSzPts val="2800"/>
                        <a:buFont typeface="Calibri"/>
                        <a:buAutoNum type="alphaUcPeriod" startAt="11"/>
                      </a:pPr>
                      <a:r>
                        <a:rPr lang="en-US" sz="2800">
                          <a:latin typeface="Verdana"/>
                          <a:ea typeface="Verdana"/>
                          <a:cs typeface="Verdana"/>
                          <a:sym typeface="Verdana"/>
                        </a:rPr>
                        <a:t>into the bank.</a:t>
                      </a:r>
                      <a:endParaRPr/>
                    </a:p>
                  </a:txBody>
                  <a:tcPr marL="98700" marR="98700" marT="49350" marB="49350">
                    <a:lnL w="12700" cap="flat" cmpd="sng" algn="ctr">
                      <a:solidFill>
                        <a:srgbClr val="0563C1"/>
                      </a:solidFill>
                      <a:prstDash val="solid"/>
                      <a:round/>
                      <a:headEnd type="none" w="med" len="med"/>
                      <a:tailEnd type="none" w="med" len="med"/>
                    </a:lnL>
                    <a:lnR w="12700" cap="flat" cmpd="sng" algn="ctr">
                      <a:solidFill>
                        <a:srgbClr val="0563C1"/>
                      </a:solidFill>
                      <a:prstDash val="solid"/>
                      <a:round/>
                      <a:headEnd type="none" w="med" len="med"/>
                      <a:tailEnd type="none" w="med" len="med"/>
                    </a:lnR>
                    <a:lnT w="12700" cap="flat" cmpd="sng" algn="ctr">
                      <a:solidFill>
                        <a:srgbClr val="0563C1"/>
                      </a:solidFill>
                      <a:prstDash val="solid"/>
                      <a:round/>
                      <a:headEnd type="none" w="med" len="med"/>
                      <a:tailEnd type="none" w="med" len="med"/>
                    </a:lnT>
                    <a:lnB w="12700" cap="flat" cmpd="sng" algn="ctr">
                      <a:solidFill>
                        <a:srgbClr val="0563C1"/>
                      </a:solidFill>
                      <a:prstDash val="solid"/>
                      <a:round/>
                      <a:headEnd type="none" w="med" len="med"/>
                      <a:tailEnd type="none" w="med" len="med"/>
                    </a:lnB>
                  </a:tcPr>
                </a:tc>
                <a:extLst>
                  <a:ext uri="{0D108BD9-81ED-4DB2-BD59-A6C34878D82A}">
                    <a16:rowId xmlns:a16="http://schemas.microsoft.com/office/drawing/2014/main" val="10002"/>
                  </a:ext>
                </a:extLst>
              </a:tr>
              <a:tr h="1429300">
                <a:tc>
                  <a:txBody>
                    <a:bodyPr/>
                    <a:lstStyle/>
                    <a:p>
                      <a:pPr marL="514350" marR="0" lvl="0" indent="-514350" algn="l" rtl="0">
                        <a:lnSpc>
                          <a:spcPct val="100000"/>
                        </a:lnSpc>
                        <a:spcBef>
                          <a:spcPts val="0"/>
                        </a:spcBef>
                        <a:spcAft>
                          <a:spcPts val="0"/>
                        </a:spcAft>
                        <a:buClr>
                          <a:schemeClr val="dk1"/>
                        </a:buClr>
                        <a:buSzPts val="2800"/>
                        <a:buFont typeface="Calibri"/>
                        <a:buAutoNum type="alphaUcPeriod" startAt="12"/>
                      </a:pPr>
                      <a:r>
                        <a:rPr lang="en-US" sz="2800" dirty="0">
                          <a:latin typeface="Verdana"/>
                          <a:ea typeface="Verdana"/>
                          <a:cs typeface="Verdana"/>
                          <a:sym typeface="Verdana"/>
                        </a:rPr>
                        <a:t>to her.</a:t>
                      </a:r>
                      <a:r>
                        <a:rPr lang="en-US" sz="2800" u="none" strike="noStrike" cap="none" dirty="0">
                          <a:latin typeface="Verdana"/>
                          <a:ea typeface="Verdana"/>
                          <a:cs typeface="Verdana"/>
                          <a:sym typeface="Verdana"/>
                        </a:rPr>
                        <a:t> </a:t>
                      </a:r>
                      <a:endParaRPr dirty="0"/>
                    </a:p>
                  </a:txBody>
                  <a:tcPr marL="98700" marR="98700" marT="49350" marB="49350">
                    <a:lnL w="12700" cap="flat" cmpd="sng" algn="ctr">
                      <a:solidFill>
                        <a:srgbClr val="0563C1"/>
                      </a:solidFill>
                      <a:prstDash val="solid"/>
                      <a:round/>
                      <a:headEnd type="none" w="med" len="med"/>
                      <a:tailEnd type="none" w="med" len="med"/>
                    </a:lnL>
                    <a:lnR w="12700" cap="flat" cmpd="sng" algn="ctr">
                      <a:solidFill>
                        <a:srgbClr val="0563C1"/>
                      </a:solidFill>
                      <a:prstDash val="solid"/>
                      <a:round/>
                      <a:headEnd type="none" w="med" len="med"/>
                      <a:tailEnd type="none" w="med" len="med"/>
                    </a:lnR>
                    <a:lnT w="12700" cap="flat" cmpd="sng" algn="ctr">
                      <a:solidFill>
                        <a:srgbClr val="0563C1"/>
                      </a:solidFill>
                      <a:prstDash val="solid"/>
                      <a:round/>
                      <a:headEnd type="none" w="med" len="med"/>
                      <a:tailEnd type="none" w="med" len="med"/>
                    </a:lnT>
                    <a:lnB w="12700" cap="flat" cmpd="sng" algn="ctr">
                      <a:solidFill>
                        <a:srgbClr val="0563C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315" name="Google Shape;315;g2b635991894_0_170"/>
          <p:cNvSpPr txBox="1"/>
          <p:nvPr/>
        </p:nvSpPr>
        <p:spPr>
          <a:xfrm>
            <a:off x="0" y="-281568"/>
            <a:ext cx="11016600" cy="13257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000000"/>
              </a:buClr>
              <a:buSzPts val="4400"/>
              <a:buFont typeface="Verdana"/>
              <a:buNone/>
            </a:pPr>
            <a:r>
              <a:rPr lang="en-US" sz="3200" b="1" i="0" u="none" strike="noStrike" cap="none" dirty="0">
                <a:solidFill>
                  <a:srgbClr val="000000"/>
                </a:solidFill>
                <a:latin typeface="Verdana"/>
                <a:ea typeface="Verdana"/>
                <a:cs typeface="Verdana"/>
                <a:sym typeface="Verdana"/>
              </a:rPr>
              <a:t>Match the beginning and end of each sentence.</a:t>
            </a:r>
            <a:endParaRPr dirty="0"/>
          </a:p>
        </p:txBody>
      </p:sp>
      <p:graphicFrame>
        <p:nvGraphicFramePr>
          <p:cNvPr id="316" name="Google Shape;316;g2b635991894_0_170"/>
          <p:cNvGraphicFramePr/>
          <p:nvPr>
            <p:extLst>
              <p:ext uri="{D42A27DB-BD31-4B8C-83A1-F6EECF244321}">
                <p14:modId xmlns:p14="http://schemas.microsoft.com/office/powerpoint/2010/main" val="1859971870"/>
              </p:ext>
            </p:extLst>
          </p:nvPr>
        </p:nvGraphicFramePr>
        <p:xfrm>
          <a:off x="302512" y="697300"/>
          <a:ext cx="5659376" cy="5717300"/>
        </p:xfrm>
        <a:graphic>
          <a:graphicData uri="http://schemas.openxmlformats.org/drawingml/2006/table">
            <a:tbl>
              <a:tblPr>
                <a:noFill/>
                <a:tableStyleId>{E6B7951E-6DD4-47BA-920C-7EBD021768FA}</a:tableStyleId>
              </a:tblPr>
              <a:tblGrid>
                <a:gridCol w="5659376">
                  <a:extLst>
                    <a:ext uri="{9D8B030D-6E8A-4147-A177-3AD203B41FA5}">
                      <a16:colId xmlns:a16="http://schemas.microsoft.com/office/drawing/2014/main" val="20000"/>
                    </a:ext>
                  </a:extLst>
                </a:gridCol>
              </a:tblGrid>
              <a:tr h="1429400">
                <a:tc>
                  <a:txBody>
                    <a:bodyPr/>
                    <a:lstStyle/>
                    <a:p>
                      <a:pPr marL="514350" marR="0" lvl="0" indent="-514350" algn="l" rtl="0">
                        <a:lnSpc>
                          <a:spcPct val="100000"/>
                        </a:lnSpc>
                        <a:spcBef>
                          <a:spcPts val="0"/>
                        </a:spcBef>
                        <a:spcAft>
                          <a:spcPts val="0"/>
                        </a:spcAft>
                        <a:buClr>
                          <a:schemeClr val="dk1"/>
                        </a:buClr>
                        <a:buSzPts val="2800"/>
                        <a:buFont typeface="Calibri"/>
                        <a:buAutoNum type="arabicPeriod" startAt="9"/>
                      </a:pPr>
                      <a:r>
                        <a:rPr lang="en-US" sz="2800" dirty="0">
                          <a:latin typeface="Verdana"/>
                          <a:ea typeface="Verdana"/>
                          <a:cs typeface="Verdana"/>
                          <a:sym typeface="Verdana"/>
                        </a:rPr>
                        <a:t>He </a:t>
                      </a:r>
                      <a:r>
                        <a:rPr lang="en-US" sz="2800" b="1" dirty="0">
                          <a:latin typeface="Verdana"/>
                          <a:ea typeface="Verdana"/>
                          <a:cs typeface="Verdana"/>
                          <a:sym typeface="Verdana"/>
                        </a:rPr>
                        <a:t>deposits</a:t>
                      </a:r>
                      <a:r>
                        <a:rPr lang="en-US" sz="2800" dirty="0">
                          <a:latin typeface="Verdana"/>
                          <a:ea typeface="Verdana"/>
                          <a:cs typeface="Verdana"/>
                          <a:sym typeface="Verdana"/>
                        </a:rPr>
                        <a:t> money</a:t>
                      </a:r>
                      <a:r>
                        <a:rPr lang="en-US" sz="2800" u="none" strike="noStrike" cap="none" dirty="0">
                          <a:latin typeface="Verdana"/>
                          <a:ea typeface="Verdana"/>
                          <a:cs typeface="Verdana"/>
                          <a:sym typeface="Verdana"/>
                        </a:rPr>
                        <a:t>                         </a:t>
                      </a:r>
                      <a:endParaRPr dirty="0"/>
                    </a:p>
                  </a:txBody>
                  <a:tcPr marL="98700" marR="98700" marT="49350" marB="49350">
                    <a:lnL w="12700" cap="flat" cmpd="sng" algn="ctr">
                      <a:solidFill>
                        <a:srgbClr val="0563C1"/>
                      </a:solidFill>
                      <a:prstDash val="solid"/>
                      <a:round/>
                      <a:headEnd type="none" w="med" len="med"/>
                      <a:tailEnd type="none" w="med" len="med"/>
                    </a:lnL>
                    <a:lnR w="12700" cap="flat" cmpd="sng" algn="ctr">
                      <a:solidFill>
                        <a:srgbClr val="0563C1"/>
                      </a:solidFill>
                      <a:prstDash val="solid"/>
                      <a:round/>
                      <a:headEnd type="none" w="med" len="med"/>
                      <a:tailEnd type="none" w="med" len="med"/>
                    </a:lnR>
                    <a:lnT w="12700" cap="flat" cmpd="sng" algn="ctr">
                      <a:solidFill>
                        <a:srgbClr val="0563C1"/>
                      </a:solidFill>
                      <a:prstDash val="solid"/>
                      <a:round/>
                      <a:headEnd type="none" w="med" len="med"/>
                      <a:tailEnd type="none" w="med" len="med"/>
                    </a:lnT>
                    <a:lnB w="12700" cap="flat" cmpd="sng" algn="ctr">
                      <a:solidFill>
                        <a:srgbClr val="0563C1"/>
                      </a:solidFill>
                      <a:prstDash val="solid"/>
                      <a:round/>
                      <a:headEnd type="none" w="med" len="med"/>
                      <a:tailEnd type="none" w="med" len="med"/>
                    </a:lnB>
                  </a:tcPr>
                </a:tc>
                <a:extLst>
                  <a:ext uri="{0D108BD9-81ED-4DB2-BD59-A6C34878D82A}">
                    <a16:rowId xmlns:a16="http://schemas.microsoft.com/office/drawing/2014/main" val="10000"/>
                  </a:ext>
                </a:extLst>
              </a:tr>
              <a:tr h="1429300">
                <a:tc>
                  <a:txBody>
                    <a:bodyPr/>
                    <a:lstStyle/>
                    <a:p>
                      <a:pPr marL="0" marR="0" lvl="0" indent="0" algn="l" rtl="0">
                        <a:lnSpc>
                          <a:spcPct val="100000"/>
                        </a:lnSpc>
                        <a:spcBef>
                          <a:spcPts val="0"/>
                        </a:spcBef>
                        <a:spcAft>
                          <a:spcPts val="0"/>
                        </a:spcAft>
                        <a:buNone/>
                      </a:pPr>
                      <a:r>
                        <a:rPr lang="en-US" sz="2800" u="none" strike="noStrike" cap="none" dirty="0">
                          <a:latin typeface="Verdana"/>
                          <a:ea typeface="Verdana"/>
                          <a:cs typeface="Verdana"/>
                          <a:sym typeface="Verdana"/>
                        </a:rPr>
                        <a:t>10. </a:t>
                      </a:r>
                      <a:r>
                        <a:rPr lang="en-US" sz="2800" dirty="0">
                          <a:latin typeface="Verdana"/>
                          <a:ea typeface="Verdana"/>
                          <a:cs typeface="Verdana"/>
                          <a:sym typeface="Verdana"/>
                        </a:rPr>
                        <a:t>He </a:t>
                      </a:r>
                      <a:r>
                        <a:rPr lang="en-US" sz="2800" b="1" dirty="0">
                          <a:latin typeface="Verdana"/>
                          <a:ea typeface="Verdana"/>
                          <a:cs typeface="Verdana"/>
                          <a:sym typeface="Verdana"/>
                        </a:rPr>
                        <a:t>withdraws </a:t>
                      </a:r>
                      <a:r>
                        <a:rPr lang="en-US" sz="2800" dirty="0">
                          <a:latin typeface="Verdana"/>
                          <a:ea typeface="Verdana"/>
                          <a:cs typeface="Verdana"/>
                          <a:sym typeface="Verdana"/>
                        </a:rPr>
                        <a:t>money</a:t>
                      </a:r>
                      <a:endParaRPr dirty="0">
                        <a:latin typeface="Verdana"/>
                        <a:ea typeface="Verdana"/>
                        <a:cs typeface="Verdana"/>
                        <a:sym typeface="Verdana"/>
                      </a:endParaRPr>
                    </a:p>
                  </a:txBody>
                  <a:tcPr marL="98700" marR="98700" marT="49350" marB="49350">
                    <a:lnL w="12700" cap="flat" cmpd="sng" algn="ctr">
                      <a:solidFill>
                        <a:srgbClr val="0563C1"/>
                      </a:solidFill>
                      <a:prstDash val="solid"/>
                      <a:round/>
                      <a:headEnd type="none" w="med" len="med"/>
                      <a:tailEnd type="none" w="med" len="med"/>
                    </a:lnL>
                    <a:lnR w="12700" cap="flat" cmpd="sng" algn="ctr">
                      <a:solidFill>
                        <a:srgbClr val="0563C1"/>
                      </a:solidFill>
                      <a:prstDash val="solid"/>
                      <a:round/>
                      <a:headEnd type="none" w="med" len="med"/>
                      <a:tailEnd type="none" w="med" len="med"/>
                    </a:lnR>
                    <a:lnT w="12700" cap="flat" cmpd="sng" algn="ctr">
                      <a:solidFill>
                        <a:srgbClr val="0563C1"/>
                      </a:solidFill>
                      <a:prstDash val="solid"/>
                      <a:round/>
                      <a:headEnd type="none" w="med" len="med"/>
                      <a:tailEnd type="none" w="med" len="med"/>
                    </a:lnT>
                    <a:lnB w="12700" cap="flat" cmpd="sng" algn="ctr">
                      <a:solidFill>
                        <a:srgbClr val="0563C1"/>
                      </a:solidFill>
                      <a:prstDash val="solid"/>
                      <a:round/>
                      <a:headEnd type="none" w="med" len="med"/>
                      <a:tailEnd type="none" w="med" len="med"/>
                    </a:lnB>
                  </a:tcPr>
                </a:tc>
                <a:extLst>
                  <a:ext uri="{0D108BD9-81ED-4DB2-BD59-A6C34878D82A}">
                    <a16:rowId xmlns:a16="http://schemas.microsoft.com/office/drawing/2014/main" val="10001"/>
                  </a:ext>
                </a:extLst>
              </a:tr>
              <a:tr h="1429300">
                <a:tc>
                  <a:txBody>
                    <a:bodyPr/>
                    <a:lstStyle/>
                    <a:p>
                      <a:pPr marL="0" marR="0" lvl="0" indent="0" algn="l" rtl="0">
                        <a:lnSpc>
                          <a:spcPct val="100000"/>
                        </a:lnSpc>
                        <a:spcBef>
                          <a:spcPts val="0"/>
                        </a:spcBef>
                        <a:spcAft>
                          <a:spcPts val="0"/>
                        </a:spcAft>
                        <a:buNone/>
                      </a:pPr>
                      <a:r>
                        <a:rPr lang="en-US" sz="2800" u="none" strike="noStrike" cap="none" dirty="0">
                          <a:latin typeface="Verdana"/>
                          <a:ea typeface="Verdana"/>
                          <a:cs typeface="Verdana"/>
                          <a:sym typeface="Verdana"/>
                        </a:rPr>
                        <a:t>11. </a:t>
                      </a:r>
                      <a:r>
                        <a:rPr lang="en-US" sz="2800" dirty="0">
                          <a:latin typeface="Verdana"/>
                          <a:ea typeface="Verdana"/>
                          <a:cs typeface="Verdana"/>
                          <a:sym typeface="Verdana"/>
                        </a:rPr>
                        <a:t>He </a:t>
                      </a:r>
                      <a:r>
                        <a:rPr lang="en-US" sz="2800" b="1" dirty="0">
                          <a:latin typeface="Verdana"/>
                          <a:ea typeface="Verdana"/>
                          <a:cs typeface="Verdana"/>
                          <a:sym typeface="Verdana"/>
                        </a:rPr>
                        <a:t>lends</a:t>
                      </a:r>
                      <a:r>
                        <a:rPr lang="en-US" sz="2800" dirty="0">
                          <a:latin typeface="Verdana"/>
                          <a:ea typeface="Verdana"/>
                          <a:cs typeface="Verdana"/>
                          <a:sym typeface="Verdana"/>
                        </a:rPr>
                        <a:t> money</a:t>
                      </a:r>
                      <a:endParaRPr sz="2800" u="none" strike="noStrike" cap="none" dirty="0">
                        <a:latin typeface="Verdana"/>
                        <a:ea typeface="Verdana"/>
                        <a:cs typeface="Verdana"/>
                        <a:sym typeface="Verdana"/>
                      </a:endParaRPr>
                    </a:p>
                  </a:txBody>
                  <a:tcPr marL="98700" marR="98700" marT="49350" marB="49350">
                    <a:lnL w="12700" cap="flat" cmpd="sng" algn="ctr">
                      <a:solidFill>
                        <a:srgbClr val="0563C1"/>
                      </a:solidFill>
                      <a:prstDash val="solid"/>
                      <a:round/>
                      <a:headEnd type="none" w="med" len="med"/>
                      <a:tailEnd type="none" w="med" len="med"/>
                    </a:lnL>
                    <a:lnR w="12700" cap="flat" cmpd="sng" algn="ctr">
                      <a:solidFill>
                        <a:srgbClr val="0563C1"/>
                      </a:solidFill>
                      <a:prstDash val="solid"/>
                      <a:round/>
                      <a:headEnd type="none" w="med" len="med"/>
                      <a:tailEnd type="none" w="med" len="med"/>
                    </a:lnR>
                    <a:lnT w="12700" cap="flat" cmpd="sng" algn="ctr">
                      <a:solidFill>
                        <a:srgbClr val="0563C1"/>
                      </a:solidFill>
                      <a:prstDash val="solid"/>
                      <a:round/>
                      <a:headEnd type="none" w="med" len="med"/>
                      <a:tailEnd type="none" w="med" len="med"/>
                    </a:lnT>
                    <a:lnB w="12700" cap="flat" cmpd="sng" algn="ctr">
                      <a:solidFill>
                        <a:srgbClr val="0563C1"/>
                      </a:solidFill>
                      <a:prstDash val="solid"/>
                      <a:round/>
                      <a:headEnd type="none" w="med" len="med"/>
                      <a:tailEnd type="none" w="med" len="med"/>
                    </a:lnB>
                  </a:tcPr>
                </a:tc>
                <a:extLst>
                  <a:ext uri="{0D108BD9-81ED-4DB2-BD59-A6C34878D82A}">
                    <a16:rowId xmlns:a16="http://schemas.microsoft.com/office/drawing/2014/main" val="10002"/>
                  </a:ext>
                </a:extLst>
              </a:tr>
              <a:tr h="1429300">
                <a:tc>
                  <a:txBody>
                    <a:bodyPr/>
                    <a:lstStyle/>
                    <a:p>
                      <a:pPr marL="0" marR="0" lvl="0" indent="0" algn="l" rtl="0">
                        <a:lnSpc>
                          <a:spcPct val="100000"/>
                        </a:lnSpc>
                        <a:spcBef>
                          <a:spcPts val="0"/>
                        </a:spcBef>
                        <a:spcAft>
                          <a:spcPts val="0"/>
                        </a:spcAft>
                        <a:buNone/>
                      </a:pPr>
                      <a:r>
                        <a:rPr lang="en-US" sz="2800" u="none" strike="noStrike" cap="none" dirty="0">
                          <a:latin typeface="Verdana"/>
                          <a:ea typeface="Verdana"/>
                          <a:cs typeface="Verdana"/>
                          <a:sym typeface="Verdana"/>
                        </a:rPr>
                        <a:t>12. </a:t>
                      </a:r>
                      <a:r>
                        <a:rPr lang="en-US" sz="2800" dirty="0">
                          <a:latin typeface="Verdana"/>
                          <a:ea typeface="Verdana"/>
                          <a:cs typeface="Verdana"/>
                          <a:sym typeface="Verdana"/>
                        </a:rPr>
                        <a:t>She </a:t>
                      </a:r>
                      <a:r>
                        <a:rPr lang="en-US" sz="2800" b="1" dirty="0">
                          <a:latin typeface="Verdana"/>
                          <a:ea typeface="Verdana"/>
                          <a:cs typeface="Verdana"/>
                          <a:sym typeface="Verdana"/>
                        </a:rPr>
                        <a:t>borrows</a:t>
                      </a:r>
                      <a:r>
                        <a:rPr lang="en-US" sz="2800" dirty="0">
                          <a:latin typeface="Verdana"/>
                          <a:ea typeface="Verdana"/>
                          <a:cs typeface="Verdana"/>
                          <a:sym typeface="Verdana"/>
                        </a:rPr>
                        <a:t> money</a:t>
                      </a:r>
                      <a:endParaRPr sz="2800" b="0" u="none" strike="noStrike" cap="none" dirty="0">
                        <a:latin typeface="Verdana"/>
                        <a:ea typeface="Verdana"/>
                        <a:cs typeface="Verdana"/>
                        <a:sym typeface="Verdana"/>
                      </a:endParaRPr>
                    </a:p>
                  </a:txBody>
                  <a:tcPr marL="98700" marR="98700" marT="49350" marB="49350">
                    <a:lnL w="12700" cap="flat" cmpd="sng" algn="ctr">
                      <a:solidFill>
                        <a:srgbClr val="0563C1"/>
                      </a:solidFill>
                      <a:prstDash val="solid"/>
                      <a:round/>
                      <a:headEnd type="none" w="med" len="med"/>
                      <a:tailEnd type="none" w="med" len="med"/>
                    </a:lnL>
                    <a:lnR w="12700" cap="flat" cmpd="sng" algn="ctr">
                      <a:solidFill>
                        <a:srgbClr val="0563C1"/>
                      </a:solidFill>
                      <a:prstDash val="solid"/>
                      <a:round/>
                      <a:headEnd type="none" w="med" len="med"/>
                      <a:tailEnd type="none" w="med" len="med"/>
                    </a:lnR>
                    <a:lnT w="12700" cap="flat" cmpd="sng" algn="ctr">
                      <a:solidFill>
                        <a:srgbClr val="0563C1"/>
                      </a:solidFill>
                      <a:prstDash val="solid"/>
                      <a:round/>
                      <a:headEnd type="none" w="med" len="med"/>
                      <a:tailEnd type="none" w="med" len="med"/>
                    </a:lnT>
                    <a:lnB w="12700" cap="flat" cmpd="sng" algn="ctr">
                      <a:solidFill>
                        <a:srgbClr val="0563C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pic>
        <p:nvPicPr>
          <p:cNvPr id="317" name="Google Shape;317;g2b635991894_0_170"/>
          <p:cNvPicPr preferRelativeResize="0"/>
          <p:nvPr/>
        </p:nvPicPr>
        <p:blipFill rotWithShape="1">
          <a:blip r:embed="rId5">
            <a:alphaModFix/>
            <a:extLst>
              <a:ext uri="{BEBA8EAE-BF5A-486C-A8C5-ECC9F3942E4B}">
                <a14:imgProps xmlns:a14="http://schemas.microsoft.com/office/drawing/2010/main">
                  <a14:imgLayer r:embed="rId6">
                    <a14:imgEffect>
                      <a14:backgroundRemoval t="9940" b="89960" l="9639" r="91165">
                        <a14:foregroundMark x1="10442" y1="42671" x2="10442" y2="42671"/>
                        <a14:foregroundMark x1="9639" y1="80422" x2="9639" y2="80422"/>
                        <a14:foregroundMark x1="44779" y1="83032" x2="44779" y2="83032"/>
                        <a14:foregroundMark x1="89458" y1="76205" x2="89458" y2="76205"/>
                        <a14:foregroundMark x1="91165" y1="82229" x2="91165" y2="82229"/>
                        <a14:foregroundMark x1="74900" y1="85643" x2="74900" y2="85643"/>
                        <a14:foregroundMark x1="80823" y1="86446" x2="80823" y2="86446"/>
                        <a14:foregroundMark x1="91165" y1="83032" x2="91165" y2="83032"/>
                        <a14:foregroundMark x1="81727" y1="26406" x2="81727" y2="26406"/>
                        <a14:foregroundMark x1="85141" y1="26406" x2="85141" y2="26406"/>
                      </a14:backgroundRemoval>
                    </a14:imgEffect>
                  </a14:imgLayer>
                </a14:imgProps>
              </a:ext>
            </a:extLst>
          </a:blip>
          <a:srcRect/>
          <a:stretch/>
        </p:blipFill>
        <p:spPr>
          <a:xfrm>
            <a:off x="9577998" y="3048382"/>
            <a:ext cx="1922977" cy="2143125"/>
          </a:xfrm>
          <a:prstGeom prst="rect">
            <a:avLst/>
          </a:prstGeom>
          <a:noFill/>
          <a:ln>
            <a:noFill/>
          </a:ln>
        </p:spPr>
      </p:pic>
      <p:pic>
        <p:nvPicPr>
          <p:cNvPr id="318" name="Google Shape;318;g2b635991894_0_170"/>
          <p:cNvPicPr preferRelativeResize="0"/>
          <p:nvPr/>
        </p:nvPicPr>
        <p:blipFill rotWithShape="1">
          <a:blip r:embed="rId7">
            <a:alphaModFix/>
            <a:extLst>
              <a:ext uri="{BEBA8EAE-BF5A-486C-A8C5-ECC9F3942E4B}">
                <a14:imgProps xmlns:a14="http://schemas.microsoft.com/office/drawing/2010/main">
                  <a14:imgLayer r:embed="rId8">
                    <a14:imgEffect>
                      <a14:backgroundRemoval t="5225" b="90186" l="6037" r="98658">
                        <a14:foregroundMark x1="7043" y1="82129" x2="7043" y2="82129"/>
                        <a14:foregroundMark x1="6037" y1="82129" x2="6037" y2="82129"/>
                        <a14:foregroundMark x1="23141" y1="90186" x2="23141" y2="90186"/>
                        <a14:foregroundMark x1="34209" y1="37451" x2="34209" y2="37451"/>
                        <a14:foregroundMark x1="44326" y1="37451" x2="44326" y2="37451"/>
                        <a14:foregroundMark x1="32197" y1="37451" x2="32197" y2="37451"/>
                        <a14:foregroundMark x1="32197" y1="9717" x2="32197" y2="9717"/>
                        <a14:foregroundMark x1="42314" y1="11523" x2="42314" y2="11523"/>
                        <a14:foregroundMark x1="92622" y1="9717" x2="92622" y2="9717"/>
                        <a14:foregroundMark x1="77529" y1="15967" x2="77529" y2="15967"/>
                        <a14:foregroundMark x1="81554" y1="27588" x2="81554" y2="27588"/>
                        <a14:foregroundMark x1="83566" y1="35645" x2="83566" y2="35645"/>
                        <a14:foregroundMark x1="83566" y1="57080" x2="83566" y2="57080"/>
                        <a14:foregroundMark x1="91615" y1="85693" x2="91615" y2="85693"/>
                        <a14:foregroundMark x1="91615" y1="85693" x2="53382" y2="83887"/>
                        <a14:foregroundMark x1="56400" y1="90186" x2="79542" y2="87500"/>
                        <a14:foregroundMark x1="91615" y1="84814" x2="85579" y2="84814"/>
                        <a14:foregroundMark x1="49357" y1="13281" x2="77306" y2="15820"/>
                        <a14:foregroundMark x1="77306" y1="15820" x2="78535" y2="17773"/>
                        <a14:foregroundMark x1="69480" y1="8838" x2="26160" y2="5225"/>
                        <a14:foregroundMark x1="59419" y1="7910" x2="87200" y2="17236"/>
                        <a14:foregroundMark x1="87200" y1="17236" x2="87591" y2="89258"/>
                        <a14:foregroundMark x1="25154" y1="52637" x2="25154" y2="52637"/>
                        <a14:foregroundMark x1="24148" y1="52637" x2="24148" y2="52637"/>
                        <a14:foregroundMark x1="24148" y1="52637" x2="44326" y2="72803"/>
                        <a14:foregroundMark x1="44326" y1="72803" x2="57183" y2="13281"/>
                        <a14:foregroundMark x1="57183" y1="13281" x2="70263" y2="49072"/>
                        <a14:foregroundMark x1="70263" y1="49072" x2="85802" y2="22070"/>
                        <a14:foregroundMark x1="85802" y1="22070" x2="98658" y2="61572"/>
                        <a14:foregroundMark x1="78535" y1="81250" x2="78535" y2="81250"/>
                        <a14:foregroundMark x1="70486" y1="79443" x2="57406" y2="78564"/>
                        <a14:foregroundMark x1="77529" y1="79443" x2="83566" y2="78564"/>
                        <a14:foregroundMark x1="79542" y1="78564" x2="91615" y2="79443"/>
                        <a14:foregroundMark x1="22135" y1="9717" x2="23141" y2="17773"/>
                        <a14:foregroundMark x1="47345" y1="81250" x2="47345" y2="81250"/>
                        <a14:foregroundMark x1="46339" y1="78564" x2="66462" y2="82129"/>
                        <a14:foregroundMark x1="76523" y1="79443" x2="70486" y2="79443"/>
                        <a14:foregroundMark x1="82560" y1="62451" x2="86585" y2="65137"/>
                        <a14:foregroundMark x1="44326" y1="5225" x2="73113" y2="7373"/>
                        <a14:foregroundMark x1="73113" y1="7373" x2="88597" y2="7031"/>
                        <a14:foregroundMark x1="84572" y1="5225" x2="60425" y2="7031"/>
                        <a14:foregroundMark x1="91615" y1="6152" x2="94634" y2="30469"/>
                        <a14:foregroundMark x1="94634" y1="30469" x2="91615" y2="40088"/>
                        <a14:foregroundMark x1="31191" y1="38330" x2="31191" y2="38330"/>
                        <a14:foregroundMark x1="46339" y1="34766" x2="46339" y2="34766"/>
                        <a14:foregroundMark x1="34209" y1="39209" x2="34209" y2="39209"/>
                        <a14:foregroundMark x1="34209" y1="39209" x2="32197" y2="38330"/>
                        <a14:backgroundMark x1="3018" y1="47266" x2="3018" y2="47266"/>
                        <a14:backgroundMark x1="4025" y1="46387" x2="5031" y2="58008"/>
                      </a14:backgroundRemoval>
                    </a14:imgEffect>
                  </a14:imgLayer>
                </a14:imgProps>
              </a:ext>
            </a:extLst>
          </a:blip>
          <a:srcRect/>
          <a:stretch/>
        </p:blipFill>
        <p:spPr>
          <a:xfrm>
            <a:off x="10296144" y="743814"/>
            <a:ext cx="1073698" cy="1325700"/>
          </a:xfrm>
          <a:prstGeom prst="rect">
            <a:avLst/>
          </a:prstGeom>
          <a:solidFill>
            <a:schemeClr val="accent4">
              <a:lumMod val="20000"/>
              <a:lumOff val="80000"/>
            </a:schemeClr>
          </a:solidFill>
          <a:ln>
            <a:noFill/>
          </a:ln>
        </p:spPr>
      </p:pic>
      <p:sp>
        <p:nvSpPr>
          <p:cNvPr id="8" name="Google Shape;247;g25b6db23ea4_0_0">
            <a:extLst>
              <a:ext uri="{FF2B5EF4-FFF2-40B4-BE49-F238E27FC236}">
                <a16:creationId xmlns:a16="http://schemas.microsoft.com/office/drawing/2014/main" id="{897A36DC-A562-4806-A689-24668019BEC1}"/>
              </a:ext>
            </a:extLst>
          </p:cNvPr>
          <p:cNvSpPr txBox="1">
            <a:spLocks noGrp="1"/>
          </p:cNvSpPr>
          <p:nvPr>
            <p:ph type="sldNum" idx="12"/>
          </p:nvPr>
        </p:nvSpPr>
        <p:spPr>
          <a:xfrm>
            <a:off x="8626642" y="649290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sz="1800"/>
              <a:t>8</a:t>
            </a:fld>
            <a:endParaRPr sz="1800" dirty="0"/>
          </a:p>
        </p:txBody>
      </p:sp>
      <p:sp>
        <p:nvSpPr>
          <p:cNvPr id="9" name="Google Shape;258;p3">
            <a:extLst>
              <a:ext uri="{FF2B5EF4-FFF2-40B4-BE49-F238E27FC236}">
                <a16:creationId xmlns:a16="http://schemas.microsoft.com/office/drawing/2014/main" id="{26D548DB-B118-4F9A-BD4C-2F35E138197B}"/>
              </a:ext>
            </a:extLst>
          </p:cNvPr>
          <p:cNvSpPr txBox="1">
            <a:spLocks noGrp="1"/>
          </p:cNvSpPr>
          <p:nvPr>
            <p:ph type="ftr" idx="11"/>
          </p:nvPr>
        </p:nvSpPr>
        <p:spPr>
          <a:xfrm>
            <a:off x="0" y="6492875"/>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©2020-2025  Light of the World Learning</a:t>
            </a:r>
            <a:endParaRPr dirty="0"/>
          </a:p>
        </p:txBody>
      </p:sp>
      <p:pic>
        <p:nvPicPr>
          <p:cNvPr id="1026" name="Picture 2" descr="Taking Loan Borrowing Money ...">
            <a:extLst>
              <a:ext uri="{FF2B5EF4-FFF2-40B4-BE49-F238E27FC236}">
                <a16:creationId xmlns:a16="http://schemas.microsoft.com/office/drawing/2014/main" id="{AA5105B1-865F-4514-B5A6-8805B8367559}"/>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9778" b="92444" l="9778" r="89778">
                        <a14:foregroundMark x1="71111" y1="26667" x2="71111" y2="26667"/>
                        <a14:foregroundMark x1="76000" y1="16444" x2="76000" y2="16444"/>
                        <a14:foregroundMark x1="58222" y1="37778" x2="58222" y2="37778"/>
                        <a14:foregroundMark x1="84000" y1="83556" x2="84000" y2="83556"/>
                        <a14:foregroundMark x1="35111" y1="92444" x2="35111" y2="92444"/>
                      </a14:backgroundRemoval>
                    </a14:imgEffect>
                  </a14:imgLayer>
                </a14:imgProps>
              </a:ext>
              <a:ext uri="{28A0092B-C50C-407E-A947-70E740481C1C}">
                <a14:useLocalDpi xmlns:a14="http://schemas.microsoft.com/office/drawing/2010/main" val="0"/>
              </a:ext>
            </a:extLst>
          </a:blip>
          <a:srcRect/>
          <a:stretch>
            <a:fillRect/>
          </a:stretch>
        </p:blipFill>
        <p:spPr bwMode="auto">
          <a:xfrm>
            <a:off x="9705613" y="4671997"/>
            <a:ext cx="1878717" cy="1878717"/>
          </a:xfrm>
          <a:prstGeom prst="rect">
            <a:avLst/>
          </a:prstGeom>
          <a:noFill/>
          <a:extLst>
            <a:ext uri="{909E8E84-426E-40DD-AFC4-6F175D3DCCD1}">
              <a14:hiddenFill xmlns:a14="http://schemas.microsoft.com/office/drawing/2010/main">
                <a:solidFill>
                  <a:srgbClr val="FFFFFF"/>
                </a:solidFill>
              </a14:hiddenFill>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66772" y="-96934"/>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416"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82F40F7-ABBB-8722-CD98-00FB9507C4D5}"/>
              </a:ext>
            </a:extLst>
          </p:cNvPr>
          <p:cNvSpPr txBox="1"/>
          <p:nvPr/>
        </p:nvSpPr>
        <p:spPr>
          <a:xfrm>
            <a:off x="253219" y="289679"/>
            <a:ext cx="11465170" cy="6647974"/>
          </a:xfrm>
          <a:prstGeom prst="rect">
            <a:avLst/>
          </a:prstGeom>
          <a:noFill/>
        </p:spPr>
        <p:txBody>
          <a:bodyPr wrap="square">
            <a:spAutoFit/>
          </a:bodyPr>
          <a:lstStyle/>
          <a:p>
            <a:pPr algn="l" fontAlgn="base"/>
            <a:r>
              <a:rPr lang="en-US" sz="2400" b="1" dirty="0">
                <a:effectLst/>
                <a:latin typeface="Verdana" panose="020B0604030504040204" pitchFamily="34" charset="0"/>
                <a:ea typeface="Verdana" panose="020B0604030504040204" pitchFamily="34" charset="0"/>
                <a:cs typeface="Verdana" panose="020B0604030504040204" pitchFamily="34" charset="0"/>
              </a:rPr>
              <a:t>What is a possessive pronoun and when do we use them?</a:t>
            </a:r>
            <a:endParaRPr lang="en-US" sz="2400" b="0" dirty="0">
              <a:effectLst/>
              <a:latin typeface="Verdana" panose="020B0604030504040204" pitchFamily="34" charset="0"/>
              <a:ea typeface="Verdana" panose="020B0604030504040204" pitchFamily="34" charset="0"/>
              <a:cs typeface="Verdana" panose="020B0604030504040204" pitchFamily="34" charset="0"/>
            </a:endParaRPr>
          </a:p>
          <a:p>
            <a:pPr algn="l" fontAlgn="base"/>
            <a:r>
              <a:rPr lang="en-US" sz="2400" b="0" dirty="0">
                <a:effectLst/>
                <a:latin typeface="Verdana" panose="020B0604030504040204" pitchFamily="34" charset="0"/>
                <a:ea typeface="Verdana" panose="020B0604030504040204" pitchFamily="34" charset="0"/>
                <a:cs typeface="Verdana" panose="020B0604030504040204" pitchFamily="34" charset="0"/>
              </a:rPr>
              <a:t>Look at this sentence:</a:t>
            </a:r>
          </a:p>
          <a:p>
            <a:pPr algn="l" fontAlgn="base"/>
            <a:endParaRPr lang="en-US" sz="2400" b="0" dirty="0">
              <a:effectLst/>
              <a:latin typeface="Verdana" panose="020B0604030504040204" pitchFamily="34" charset="0"/>
              <a:ea typeface="Verdana" panose="020B0604030504040204" pitchFamily="34" charset="0"/>
              <a:cs typeface="Verdana" panose="020B0604030504040204" pitchFamily="34" charset="0"/>
            </a:endParaRPr>
          </a:p>
          <a:p>
            <a:pPr algn="l" fontAlgn="base"/>
            <a:r>
              <a:rPr lang="en-US" sz="2400" b="0" dirty="0">
                <a:effectLst/>
                <a:latin typeface="Verdana" panose="020B0604030504040204" pitchFamily="34" charset="0"/>
                <a:ea typeface="Verdana" panose="020B0604030504040204" pitchFamily="34" charset="0"/>
                <a:cs typeface="Verdana" panose="020B0604030504040204" pitchFamily="34" charset="0"/>
              </a:rPr>
              <a:t>This </a:t>
            </a:r>
            <a:r>
              <a:rPr lang="en-US" sz="2400" b="1" dirty="0">
                <a:effectLst/>
                <a:latin typeface="Verdana" panose="020B0604030504040204" pitchFamily="34" charset="0"/>
                <a:ea typeface="Verdana" panose="020B0604030504040204" pitchFamily="34" charset="0"/>
                <a:cs typeface="Verdana" panose="020B0604030504040204" pitchFamily="34" charset="0"/>
              </a:rPr>
              <a:t>change </a:t>
            </a:r>
            <a:r>
              <a:rPr lang="en-US" sz="2400" b="0" dirty="0">
                <a:effectLst/>
                <a:latin typeface="Verdana" panose="020B0604030504040204" pitchFamily="34" charset="0"/>
                <a:ea typeface="Verdana" panose="020B0604030504040204" pitchFamily="34" charset="0"/>
                <a:cs typeface="Verdana" panose="020B0604030504040204" pitchFamily="34" charset="0"/>
              </a:rPr>
              <a:t>is </a:t>
            </a:r>
            <a:r>
              <a:rPr lang="en-US" sz="2400" b="1" dirty="0">
                <a:effectLst/>
                <a:latin typeface="Verdana" panose="020B0604030504040204" pitchFamily="34" charset="0"/>
                <a:ea typeface="Verdana" panose="020B0604030504040204" pitchFamily="34" charset="0"/>
                <a:cs typeface="Verdana" panose="020B0604030504040204" pitchFamily="34" charset="0"/>
              </a:rPr>
              <a:t>your change</a:t>
            </a:r>
            <a:r>
              <a:rPr lang="en-US" sz="2400" b="0" dirty="0">
                <a:effectLst/>
                <a:latin typeface="Verdana" panose="020B0604030504040204" pitchFamily="34" charset="0"/>
                <a:ea typeface="Verdana" panose="020B0604030504040204" pitchFamily="34" charset="0"/>
                <a:cs typeface="Verdana" panose="020B0604030504040204" pitchFamily="34" charset="0"/>
              </a:rPr>
              <a:t>, not </a:t>
            </a:r>
            <a:r>
              <a:rPr lang="en-US" sz="2400" b="1" dirty="0">
                <a:effectLst/>
                <a:latin typeface="Verdana" panose="020B0604030504040204" pitchFamily="34" charset="0"/>
                <a:ea typeface="Verdana" panose="020B0604030504040204" pitchFamily="34" charset="0"/>
                <a:cs typeface="Verdana" panose="020B0604030504040204" pitchFamily="34" charset="0"/>
              </a:rPr>
              <a:t>my change</a:t>
            </a:r>
            <a:r>
              <a:rPr lang="en-US" sz="2400" b="0" dirty="0">
                <a:effectLst/>
                <a:latin typeface="Verdana" panose="020B0604030504040204" pitchFamily="34" charset="0"/>
                <a:ea typeface="Verdana" panose="020B0604030504040204" pitchFamily="34" charset="0"/>
                <a:cs typeface="Verdana" panose="020B0604030504040204" pitchFamily="34" charset="0"/>
              </a:rPr>
              <a:t>.</a:t>
            </a:r>
          </a:p>
          <a:p>
            <a:pPr algn="l" fontAlgn="base"/>
            <a:endParaRPr lang="en-US" sz="2400" b="0" dirty="0">
              <a:effectLst/>
              <a:latin typeface="Verdana" panose="020B0604030504040204" pitchFamily="34" charset="0"/>
              <a:ea typeface="Verdana" panose="020B0604030504040204" pitchFamily="34" charset="0"/>
              <a:cs typeface="Verdana" panose="020B0604030504040204" pitchFamily="34" charset="0"/>
            </a:endParaRPr>
          </a:p>
          <a:p>
            <a:pPr algn="l" fontAlgn="base"/>
            <a:r>
              <a:rPr lang="en-US" sz="2400" b="0" dirty="0">
                <a:effectLst/>
                <a:latin typeface="Verdana" panose="020B0604030504040204" pitchFamily="34" charset="0"/>
                <a:ea typeface="Verdana" panose="020B0604030504040204" pitchFamily="34" charset="0"/>
                <a:cs typeface="Verdana" panose="020B0604030504040204" pitchFamily="34" charset="0"/>
              </a:rPr>
              <a:t>Notice we repeat </a:t>
            </a:r>
            <a:r>
              <a:rPr lang="en-US" sz="2400" b="1" dirty="0">
                <a:effectLst/>
                <a:latin typeface="Verdana" panose="020B0604030504040204" pitchFamily="34" charset="0"/>
                <a:ea typeface="Verdana" panose="020B0604030504040204" pitchFamily="34" charset="0"/>
                <a:cs typeface="Verdana" panose="020B0604030504040204" pitchFamily="34" charset="0"/>
              </a:rPr>
              <a:t>change</a:t>
            </a:r>
            <a:r>
              <a:rPr lang="en-US" sz="2400" b="0" dirty="0">
                <a:effectLst/>
                <a:latin typeface="Verdana" panose="020B0604030504040204" pitchFamily="34" charset="0"/>
                <a:ea typeface="Verdana" panose="020B0604030504040204" pitchFamily="34" charset="0"/>
                <a:cs typeface="Verdana" panose="020B0604030504040204" pitchFamily="34" charset="0"/>
              </a:rPr>
              <a:t> three times, so it sounds repetitive.</a:t>
            </a:r>
            <a:br>
              <a:rPr lang="en-US" sz="2400" b="0" dirty="0">
                <a:effectLst/>
                <a:latin typeface="Verdana" panose="020B0604030504040204" pitchFamily="34" charset="0"/>
                <a:ea typeface="Verdana" panose="020B0604030504040204" pitchFamily="34" charset="0"/>
                <a:cs typeface="Verdana" panose="020B0604030504040204" pitchFamily="34" charset="0"/>
              </a:rPr>
            </a:br>
            <a:r>
              <a:rPr lang="en-US" sz="2400" b="0" dirty="0">
                <a:effectLst/>
                <a:latin typeface="Verdana" panose="020B0604030504040204" pitchFamily="34" charset="0"/>
                <a:ea typeface="Verdana" panose="020B0604030504040204" pitchFamily="34" charset="0"/>
                <a:cs typeface="Verdana" panose="020B0604030504040204" pitchFamily="34" charset="0"/>
              </a:rPr>
              <a:t>Since we already know we are talking about change, we can replace </a:t>
            </a:r>
            <a:r>
              <a:rPr lang="en-US" sz="2400" b="1" dirty="0">
                <a:effectLst/>
                <a:latin typeface="Verdana" panose="020B0604030504040204" pitchFamily="34" charset="0"/>
                <a:ea typeface="Verdana" panose="020B0604030504040204" pitchFamily="34" charset="0"/>
                <a:cs typeface="Verdana" panose="020B0604030504040204" pitchFamily="34" charset="0"/>
              </a:rPr>
              <a:t>my change </a:t>
            </a:r>
            <a:r>
              <a:rPr lang="en-US" sz="2400" b="0" dirty="0">
                <a:effectLst/>
                <a:latin typeface="Verdana" panose="020B0604030504040204" pitchFamily="34" charset="0"/>
                <a:ea typeface="Verdana" panose="020B0604030504040204" pitchFamily="34" charset="0"/>
                <a:cs typeface="Verdana" panose="020B0604030504040204" pitchFamily="34" charset="0"/>
              </a:rPr>
              <a:t>and </a:t>
            </a:r>
            <a:r>
              <a:rPr lang="en-US" sz="2400" b="1" dirty="0">
                <a:effectLst/>
                <a:latin typeface="Verdana" panose="020B0604030504040204" pitchFamily="34" charset="0"/>
                <a:ea typeface="Verdana" panose="020B0604030504040204" pitchFamily="34" charset="0"/>
                <a:cs typeface="Verdana" panose="020B0604030504040204" pitchFamily="34" charset="0"/>
              </a:rPr>
              <a:t>your change </a:t>
            </a:r>
            <a:r>
              <a:rPr lang="en-US" sz="2400" b="0" dirty="0">
                <a:effectLst/>
                <a:latin typeface="Verdana" panose="020B0604030504040204" pitchFamily="34" charset="0"/>
                <a:ea typeface="Verdana" panose="020B0604030504040204" pitchFamily="34" charset="0"/>
                <a:cs typeface="Verdana" panose="020B0604030504040204" pitchFamily="34" charset="0"/>
              </a:rPr>
              <a:t>with possessive pronouns:</a:t>
            </a:r>
          </a:p>
          <a:p>
            <a:pPr algn="l" fontAlgn="base">
              <a:buFont typeface="Arial" panose="020B0604020202020204" pitchFamily="34" charset="0"/>
              <a:buChar char="•"/>
            </a:pPr>
            <a:endParaRPr lang="en-US" sz="2400" b="0" dirty="0">
              <a:effectLst/>
              <a:latin typeface="Verdana" panose="020B0604030504040204" pitchFamily="34" charset="0"/>
              <a:ea typeface="Verdana" panose="020B0604030504040204" pitchFamily="34" charset="0"/>
              <a:cs typeface="Verdana" panose="020B0604030504040204" pitchFamily="34" charset="0"/>
            </a:endParaRPr>
          </a:p>
          <a:p>
            <a:pPr fontAlgn="base"/>
            <a:r>
              <a:rPr lang="en-US" sz="2400" b="0" dirty="0">
                <a:effectLst/>
                <a:latin typeface="Verdana" panose="020B0604030504040204" pitchFamily="34" charset="0"/>
                <a:ea typeface="Verdana" panose="020B0604030504040204" pitchFamily="34" charset="0"/>
                <a:cs typeface="Verdana" panose="020B0604030504040204" pitchFamily="34" charset="0"/>
              </a:rPr>
              <a:t>This </a:t>
            </a:r>
            <a:r>
              <a:rPr lang="en-US" sz="2400" b="1" dirty="0">
                <a:effectLst/>
                <a:latin typeface="Verdana" panose="020B0604030504040204" pitchFamily="34" charset="0"/>
                <a:ea typeface="Verdana" panose="020B0604030504040204" pitchFamily="34" charset="0"/>
                <a:cs typeface="Verdana" panose="020B0604030504040204" pitchFamily="34" charset="0"/>
              </a:rPr>
              <a:t>change </a:t>
            </a:r>
            <a:r>
              <a:rPr lang="en-US" sz="2400" b="0" dirty="0">
                <a:effectLst/>
                <a:latin typeface="Verdana" panose="020B0604030504040204" pitchFamily="34" charset="0"/>
                <a:ea typeface="Verdana" panose="020B0604030504040204" pitchFamily="34" charset="0"/>
                <a:cs typeface="Verdana" panose="020B0604030504040204" pitchFamily="34" charset="0"/>
              </a:rPr>
              <a:t>is </a:t>
            </a:r>
            <a:r>
              <a:rPr lang="en-US" sz="2400" b="1" strike="sngStrike" dirty="0">
                <a:solidFill>
                  <a:srgbClr val="FF0000"/>
                </a:solidFill>
                <a:effectLst/>
                <a:latin typeface="Verdana" panose="020B0604030504040204" pitchFamily="34" charset="0"/>
                <a:ea typeface="Verdana" panose="020B0604030504040204" pitchFamily="34" charset="0"/>
                <a:cs typeface="Verdana" panose="020B0604030504040204" pitchFamily="34" charset="0"/>
              </a:rPr>
              <a:t> your change</a:t>
            </a:r>
            <a:r>
              <a:rPr lang="en-US" sz="2400" b="0" dirty="0">
                <a:effectLst/>
                <a:latin typeface="Verdana" panose="020B0604030504040204" pitchFamily="34" charset="0"/>
                <a:ea typeface="Verdana" panose="020B0604030504040204" pitchFamily="34" charset="0"/>
                <a:cs typeface="Verdana" panose="020B0604030504040204" pitchFamily="34" charset="0"/>
              </a:rPr>
              <a:t>,</a:t>
            </a:r>
            <a:r>
              <a:rPr lang="en-US" sz="2400" b="0" dirty="0">
                <a:solidFill>
                  <a:srgbClr val="FF0000"/>
                </a:solidFill>
                <a:effectLst/>
                <a:latin typeface="Verdana" panose="020B0604030504040204" pitchFamily="34" charset="0"/>
                <a:ea typeface="Verdana" panose="020B0604030504040204" pitchFamily="34" charset="0"/>
                <a:cs typeface="Verdana" panose="020B0604030504040204" pitchFamily="34" charset="0"/>
              </a:rPr>
              <a:t> </a:t>
            </a:r>
            <a:r>
              <a:rPr lang="en-US" sz="2400" b="0" dirty="0">
                <a:effectLst/>
                <a:latin typeface="Verdana" panose="020B0604030504040204" pitchFamily="34" charset="0"/>
                <a:ea typeface="Verdana" panose="020B0604030504040204" pitchFamily="34" charset="0"/>
                <a:cs typeface="Verdana" panose="020B0604030504040204" pitchFamily="34" charset="0"/>
              </a:rPr>
              <a:t>not </a:t>
            </a:r>
            <a:r>
              <a:rPr lang="en-US" sz="2400" b="1" strike="sngStrike" dirty="0">
                <a:solidFill>
                  <a:srgbClr val="FF0000"/>
                </a:solidFill>
                <a:effectLst/>
                <a:latin typeface="Verdana" panose="020B0604030504040204" pitchFamily="34" charset="0"/>
                <a:ea typeface="Verdana" panose="020B0604030504040204" pitchFamily="34" charset="0"/>
                <a:cs typeface="Verdana" panose="020B0604030504040204" pitchFamily="34" charset="0"/>
              </a:rPr>
              <a:t> my change</a:t>
            </a:r>
            <a:r>
              <a:rPr lang="en-US" sz="2400" b="0" dirty="0">
                <a:effectLst/>
                <a:latin typeface="Verdana" panose="020B0604030504040204" pitchFamily="34" charset="0"/>
                <a:ea typeface="Verdana" panose="020B0604030504040204" pitchFamily="34" charset="0"/>
                <a:cs typeface="Verdana" panose="020B0604030504040204" pitchFamily="34" charset="0"/>
              </a:rPr>
              <a:t>. Can be shortened to:</a:t>
            </a:r>
          </a:p>
          <a:p>
            <a:pPr algn="l" fontAlgn="base"/>
            <a:r>
              <a:rPr lang="en-US" sz="2400" b="0" dirty="0">
                <a:effectLst/>
                <a:latin typeface="Verdana" panose="020B0604030504040204" pitchFamily="34" charset="0"/>
                <a:ea typeface="Verdana" panose="020B0604030504040204" pitchFamily="34" charset="0"/>
                <a:cs typeface="Verdana" panose="020B0604030504040204" pitchFamily="34" charset="0"/>
              </a:rPr>
              <a:t>This change is </a:t>
            </a:r>
            <a:r>
              <a:rPr lang="en-US" sz="2400" b="1" dirty="0">
                <a:effectLst/>
                <a:latin typeface="Verdana" panose="020B0604030504040204" pitchFamily="34" charset="0"/>
                <a:ea typeface="Verdana" panose="020B0604030504040204" pitchFamily="34" charset="0"/>
                <a:cs typeface="Verdana" panose="020B0604030504040204" pitchFamily="34" charset="0"/>
              </a:rPr>
              <a:t>yours</a:t>
            </a:r>
            <a:r>
              <a:rPr lang="en-US" sz="2400" b="0" dirty="0">
                <a:effectLst/>
                <a:latin typeface="Verdana" panose="020B0604030504040204" pitchFamily="34" charset="0"/>
                <a:ea typeface="Verdana" panose="020B0604030504040204" pitchFamily="34" charset="0"/>
                <a:cs typeface="Verdana" panose="020B0604030504040204" pitchFamily="34" charset="0"/>
              </a:rPr>
              <a:t>, not </a:t>
            </a:r>
            <a:r>
              <a:rPr lang="en-US" sz="2400" b="1" dirty="0">
                <a:effectLst/>
                <a:latin typeface="Verdana" panose="020B0604030504040204" pitchFamily="34" charset="0"/>
                <a:ea typeface="Verdana" panose="020B0604030504040204" pitchFamily="34" charset="0"/>
                <a:cs typeface="Verdana" panose="020B0604030504040204" pitchFamily="34" charset="0"/>
              </a:rPr>
              <a:t>mine</a:t>
            </a:r>
            <a:r>
              <a:rPr lang="en-US" sz="2400" b="0" dirty="0">
                <a:effectLst/>
                <a:latin typeface="Verdana" panose="020B0604030504040204" pitchFamily="34" charset="0"/>
                <a:ea typeface="Verdana" panose="020B0604030504040204" pitchFamily="34" charset="0"/>
                <a:cs typeface="Verdana" panose="020B0604030504040204" pitchFamily="34" charset="0"/>
              </a:rPr>
              <a:t>.</a:t>
            </a:r>
          </a:p>
          <a:p>
            <a:pPr algn="l" fontAlgn="base"/>
            <a:endParaRPr lang="en-US" sz="2400" b="0" dirty="0">
              <a:effectLst/>
              <a:latin typeface="Verdana" panose="020B0604030504040204" pitchFamily="34" charset="0"/>
              <a:ea typeface="Verdana" panose="020B0604030504040204" pitchFamily="34" charset="0"/>
              <a:cs typeface="Verdana" panose="020B0604030504040204" pitchFamily="34" charset="0"/>
            </a:endParaRPr>
          </a:p>
          <a:p>
            <a:pPr algn="l" fontAlgn="base"/>
            <a:r>
              <a:rPr lang="en-US" sz="2400" b="0" dirty="0">
                <a:effectLst/>
                <a:latin typeface="Verdana" panose="020B0604030504040204" pitchFamily="34" charset="0"/>
                <a:ea typeface="Verdana" panose="020B0604030504040204" pitchFamily="34" charset="0"/>
                <a:cs typeface="Verdana" panose="020B0604030504040204" pitchFamily="34" charset="0"/>
              </a:rPr>
              <a:t>Now it doesn’t sound repetitive. </a:t>
            </a:r>
          </a:p>
          <a:p>
            <a:pPr algn="l" fontAlgn="base"/>
            <a:r>
              <a:rPr lang="en-US" sz="2400" b="0" dirty="0">
                <a:effectLst/>
                <a:latin typeface="Verdana" panose="020B0604030504040204" pitchFamily="34" charset="0"/>
                <a:ea typeface="Verdana" panose="020B0604030504040204" pitchFamily="34" charset="0"/>
                <a:cs typeface="Verdana" panose="020B0604030504040204" pitchFamily="34" charset="0"/>
              </a:rPr>
              <a:t/>
            </a:r>
            <a:br>
              <a:rPr lang="en-US" sz="2400" b="0" dirty="0">
                <a:effectLst/>
                <a:latin typeface="Verdana" panose="020B0604030504040204" pitchFamily="34" charset="0"/>
                <a:ea typeface="Verdana" panose="020B0604030504040204" pitchFamily="34" charset="0"/>
                <a:cs typeface="Verdana" panose="020B0604030504040204" pitchFamily="34" charset="0"/>
              </a:rPr>
            </a:br>
            <a:r>
              <a:rPr lang="en-US" sz="2400" b="1" dirty="0">
                <a:effectLst/>
                <a:latin typeface="Verdana" panose="020B0604030504040204" pitchFamily="34" charset="0"/>
                <a:ea typeface="Verdana" panose="020B0604030504040204" pitchFamily="34" charset="0"/>
                <a:cs typeface="Verdana" panose="020B0604030504040204" pitchFamily="34" charset="0"/>
              </a:rPr>
              <a:t>Mine</a:t>
            </a:r>
            <a:r>
              <a:rPr lang="en-US" sz="2400" dirty="0">
                <a:latin typeface="Verdana" panose="020B0604030504040204" pitchFamily="34" charset="0"/>
                <a:ea typeface="Verdana" panose="020B0604030504040204" pitchFamily="34" charset="0"/>
                <a:cs typeface="Verdana" panose="020B0604030504040204" pitchFamily="34" charset="0"/>
              </a:rPr>
              <a:t>, </a:t>
            </a:r>
            <a:r>
              <a:rPr lang="en-US" sz="2400" b="1" dirty="0">
                <a:effectLst/>
                <a:latin typeface="Verdana" panose="020B0604030504040204" pitchFamily="34" charset="0"/>
                <a:ea typeface="Verdana" panose="020B0604030504040204" pitchFamily="34" charset="0"/>
                <a:cs typeface="Verdana" panose="020B0604030504040204" pitchFamily="34" charset="0"/>
              </a:rPr>
              <a:t>yours, his, hers, ours, </a:t>
            </a:r>
            <a:r>
              <a:rPr lang="en-US" sz="2400" dirty="0">
                <a:effectLst/>
                <a:latin typeface="Verdana" panose="020B0604030504040204" pitchFamily="34" charset="0"/>
                <a:ea typeface="Verdana" panose="020B0604030504040204" pitchFamily="34" charset="0"/>
                <a:cs typeface="Verdana" panose="020B0604030504040204" pitchFamily="34" charset="0"/>
              </a:rPr>
              <a:t>and </a:t>
            </a:r>
            <a:r>
              <a:rPr lang="en-US" sz="2400" b="1" dirty="0">
                <a:effectLst/>
                <a:latin typeface="Verdana" panose="020B0604030504040204" pitchFamily="34" charset="0"/>
                <a:ea typeface="Verdana" panose="020B0604030504040204" pitchFamily="34" charset="0"/>
                <a:cs typeface="Verdana" panose="020B0604030504040204" pitchFamily="34" charset="0"/>
              </a:rPr>
              <a:t>theirs</a:t>
            </a:r>
            <a:r>
              <a:rPr lang="en-US" sz="2400" b="0" dirty="0">
                <a:effectLst/>
                <a:latin typeface="Verdana" panose="020B0604030504040204" pitchFamily="34" charset="0"/>
                <a:ea typeface="Verdana" panose="020B0604030504040204" pitchFamily="34" charset="0"/>
                <a:cs typeface="Verdana" panose="020B0604030504040204" pitchFamily="34" charset="0"/>
              </a:rPr>
              <a:t> are possessive pronouns. </a:t>
            </a:r>
          </a:p>
          <a:p>
            <a:pPr algn="l" fontAlgn="base"/>
            <a:r>
              <a:rPr lang="en-US" sz="2400" b="0" dirty="0">
                <a:effectLst/>
                <a:latin typeface="Verdana" panose="020B0604030504040204" pitchFamily="34" charset="0"/>
                <a:ea typeface="Verdana" panose="020B0604030504040204" pitchFamily="34" charset="0"/>
                <a:cs typeface="Verdana" panose="020B0604030504040204" pitchFamily="34" charset="0"/>
              </a:rPr>
              <a:t>A possessive pronoun replaces a possessive adjective + noun (your change) to avoid repeating information that is already clear.</a:t>
            </a:r>
          </a:p>
          <a:p>
            <a:pPr algn="l" fontAlgn="base"/>
            <a:endParaRPr lang="en-US" b="0" i="0" dirty="0">
              <a:solidFill>
                <a:srgbClr val="666666"/>
              </a:solidFill>
              <a:effectLst/>
              <a:latin typeface="Open Sans" panose="020B0606030504020204" pitchFamily="34" charset="0"/>
            </a:endParaRPr>
          </a:p>
        </p:txBody>
      </p:sp>
      <p:pic>
        <p:nvPicPr>
          <p:cNvPr id="6" name="Google Shape;296;g2b635991894_0_0">
            <a:extLst>
              <a:ext uri="{FF2B5EF4-FFF2-40B4-BE49-F238E27FC236}">
                <a16:creationId xmlns:a16="http://schemas.microsoft.com/office/drawing/2014/main" id="{9BD837A5-65B8-F5B3-02EB-CCCD855BBC1A}"/>
              </a:ext>
            </a:extLst>
          </p:cNvPr>
          <p:cNvPicPr preferRelativeResize="0"/>
          <p:nvPr/>
        </p:nvPicPr>
        <p:blipFill rotWithShape="1">
          <a:blip r:embed="rId5">
            <a:alphaModFix/>
            <a:extLst/>
          </a:blip>
          <a:srcRect l="54774" t="27557" r="22256" b="54822"/>
          <a:stretch/>
        </p:blipFill>
        <p:spPr>
          <a:xfrm>
            <a:off x="10160819" y="432412"/>
            <a:ext cx="1926426" cy="1477688"/>
          </a:xfrm>
          <a:prstGeom prst="rect">
            <a:avLst/>
          </a:prstGeom>
          <a:noFill/>
          <a:ln>
            <a:noFill/>
          </a:ln>
        </p:spPr>
      </p:pic>
      <p:sp>
        <p:nvSpPr>
          <p:cNvPr id="8" name="Google Shape;328;p8">
            <a:extLst>
              <a:ext uri="{FF2B5EF4-FFF2-40B4-BE49-F238E27FC236}">
                <a16:creationId xmlns:a16="http://schemas.microsoft.com/office/drawing/2014/main" id="{E6900E8D-7163-4DA3-8B4F-E336751E22E6}"/>
              </a:ext>
            </a:extLst>
          </p:cNvPr>
          <p:cNvSpPr txBox="1">
            <a:spLocks noGrp="1"/>
          </p:cNvSpPr>
          <p:nvPr>
            <p:ph type="sldNum" idx="12"/>
          </p:nvPr>
        </p:nvSpPr>
        <p:spPr>
          <a:xfrm>
            <a:off x="8587762" y="6470292"/>
            <a:ext cx="2743200"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800" b="0" i="0" u="none" strike="noStrike" kern="0" cap="none" spc="0" normalizeH="0" baseline="0" noProof="0">
                <a:ln>
                  <a:noFill/>
                </a:ln>
                <a:solidFill>
                  <a:srgbClr val="888888"/>
                </a:solidFill>
                <a:effectLst/>
                <a:uLnTx/>
                <a:uFillTx/>
                <a:latin typeface="Verdana"/>
                <a:ea typeface="Verdana"/>
                <a:cs typeface="Verdana"/>
                <a:sym typeface="Verdana"/>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9</a:t>
            </a:fld>
            <a:endParaRPr kumimoji="0" sz="1800" b="0" i="0" u="none" strike="noStrike" kern="0" cap="none" spc="0" normalizeH="0" baseline="0" noProof="0" dirty="0">
              <a:ln>
                <a:noFill/>
              </a:ln>
              <a:solidFill>
                <a:srgbClr val="888888"/>
              </a:solidFill>
              <a:effectLst/>
              <a:uLnTx/>
              <a:uFillTx/>
              <a:latin typeface="Verdana"/>
              <a:ea typeface="Verdana"/>
              <a:cs typeface="Verdana"/>
              <a:sym typeface="Verdana"/>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15121"/>
            <a:ext cx="609600" cy="609600"/>
          </a:xfrm>
          <a:prstGeom prst="rect">
            <a:avLst/>
          </a:prstGeom>
        </p:spPr>
      </p:pic>
    </p:spTree>
    <p:extLst>
      <p:ext uri="{BB962C8B-B14F-4D97-AF65-F5344CB8AC3E}">
        <p14:creationId xmlns:p14="http://schemas.microsoft.com/office/powerpoint/2010/main" val="40189696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110"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Paper">
      <a:dk1>
        <a:srgbClr val="000000"/>
      </a:dk1>
      <a:lt1>
        <a:srgbClr val="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6_Office Theme">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Paper">
      <a:dk1>
        <a:srgbClr val="000000"/>
      </a:dk1>
      <a:lt1>
        <a:srgbClr val="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27505</TotalTime>
  <Words>7678</Words>
  <Application>Microsoft Office PowerPoint</Application>
  <PresentationFormat>Widescreen</PresentationFormat>
  <Paragraphs>1249</Paragraphs>
  <Slides>53</Slides>
  <Notes>53</Notes>
  <HiddenSlides>0</HiddenSlides>
  <MMClips>49</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53</vt:i4>
      </vt:variant>
    </vt:vector>
  </HeadingPairs>
  <TitlesOfParts>
    <vt:vector size="64" baseType="lpstr">
      <vt:lpstr>Arial</vt:lpstr>
      <vt:lpstr>Calibri</vt:lpstr>
      <vt:lpstr>Noto Sans Symbols</vt:lpstr>
      <vt:lpstr>Open Sans</vt:lpstr>
      <vt:lpstr>Times New Roman</vt:lpstr>
      <vt:lpstr>Verdana</vt:lpstr>
      <vt:lpstr>Office Theme</vt:lpstr>
      <vt:lpstr>Office Theme</vt:lpstr>
      <vt:lpstr>3_Office Theme</vt:lpstr>
      <vt:lpstr>6_Office Theme</vt:lpstr>
      <vt:lpstr>1_Office Theme</vt:lpstr>
      <vt:lpstr>PowerPoint Presentation</vt:lpstr>
      <vt:lpstr>Pray, Review, and Preview</vt:lpstr>
      <vt:lpstr> What do you see?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4. Fill in the blanks and say the correct words.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Reflections and Closing Prayer</vt:lpstr>
      <vt:lpstr>PowerPoint Presentation</vt:lpstr>
      <vt:lpstr>PowerPoint Presentation</vt:lpstr>
      <vt:lpstr>Acknowledgements</vt:lpstr>
      <vt:lpstr>Acknowledgements - Continued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RCSS - Diag</dc:creator>
  <cp:lastModifiedBy>Larry Buell</cp:lastModifiedBy>
  <cp:revision>107</cp:revision>
  <dcterms:modified xsi:type="dcterms:W3CDTF">2026-01-11T23:08:38Z</dcterms:modified>
</cp:coreProperties>
</file>