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94" r:id="rId2"/>
    <p:sldMasterId id="2147483706" r:id="rId3"/>
  </p:sldMasterIdLst>
  <p:notesMasterIdLst>
    <p:notesMasterId r:id="rId52"/>
  </p:notesMasterIdLst>
  <p:sldIdLst>
    <p:sldId id="256" r:id="rId4"/>
    <p:sldId id="257" r:id="rId5"/>
    <p:sldId id="258" r:id="rId6"/>
    <p:sldId id="259" r:id="rId7"/>
    <p:sldId id="260" r:id="rId8"/>
    <p:sldId id="261" r:id="rId9"/>
    <p:sldId id="262" r:id="rId10"/>
    <p:sldId id="263" r:id="rId11"/>
    <p:sldId id="312" r:id="rId12"/>
    <p:sldId id="313" r:id="rId13"/>
    <p:sldId id="267" r:id="rId14"/>
    <p:sldId id="314" r:id="rId15"/>
    <p:sldId id="315" r:id="rId16"/>
    <p:sldId id="275" r:id="rId17"/>
    <p:sldId id="276" r:id="rId18"/>
    <p:sldId id="277" r:id="rId19"/>
    <p:sldId id="278" r:id="rId20"/>
    <p:sldId id="279" r:id="rId21"/>
    <p:sldId id="280"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hbj/0DV8dY2Bstt5fQt5pc4Y++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A89A"/>
    <a:srgbClr val="0070C0"/>
    <a:srgbClr val="FEFAC9"/>
    <a:srgbClr val="C9DA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9DA96E-B012-41C9-9359-D5BDE982C936}">
  <a:tblStyle styleId="{0E9DA96E-B012-41C9-9359-D5BDE982C93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2691048-2617-4321-BA76-877B8F8C0673}" styleName="Table_1">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4183D24B-8B4D-499A-BBAF-6E1FD2AA03C8}" styleName="Table_2">
    <a:wholeTbl>
      <a:tcTxStyle b="off" i="off">
        <a:font>
          <a:latin typeface="Arial"/>
          <a:ea typeface="Arial"/>
          <a:cs typeface="Arial"/>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3998A5D-5AEB-4D2D-99E2-0AD61D50F8E0}" styleName="Table_3">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49" autoAdjust="0"/>
    <p:restoredTop sz="66940" autoAdjust="0"/>
  </p:normalViewPr>
  <p:slideViewPr>
    <p:cSldViewPr snapToGrid="0">
      <p:cViewPr varScale="1">
        <p:scale>
          <a:sx n="87" d="100"/>
          <a:sy n="87" d="100"/>
        </p:scale>
        <p:origin x="906"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100" d="100"/>
          <a:sy n="100" d="100"/>
        </p:scale>
        <p:origin x="5520" y="8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68" Type="http://customschemas.google.com/relationships/presentationmetadata" Target="meta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3"/>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3"/>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ive.bible.is/bible/EN1ESV/MAT/27"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live.bible.is/bible/EN1ESV/ACT/1" TargetMode="External"/><Relationship Id="rId5" Type="http://schemas.openxmlformats.org/officeDocument/2006/relationships/hyperlink" Target="https://live.bible.is/bible/EN1ESV/MRK/16" TargetMode="External"/><Relationship Id="rId4" Type="http://schemas.openxmlformats.org/officeDocument/2006/relationships/hyperlink" Target="https://live.bible.is/bible/EN1ESV/MAT/28"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live.bible.is/bible/EN1ESV/ROM/8" TargetMode="External"/><Relationship Id="rId3" Type="http://schemas.openxmlformats.org/officeDocument/2006/relationships/hyperlink" Target="https://live.bible.is/bible/EN1ESV/MAT/28" TargetMode="External"/><Relationship Id="rId7" Type="http://schemas.openxmlformats.org/officeDocument/2006/relationships/hyperlink" Target="https://live.bible.is/bible/EN1ESV/JHN/14"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live.bible.is/bible/EN1ESV/ACT/1" TargetMode="External"/><Relationship Id="rId5" Type="http://schemas.openxmlformats.org/officeDocument/2006/relationships/hyperlink" Target="https://live.bible.is/bible/EN1ESV/JHN/16" TargetMode="External"/><Relationship Id="rId10" Type="http://schemas.openxmlformats.org/officeDocument/2006/relationships/hyperlink" Target="https://live.bible.is/bible/EN1ESV/MRK/16" TargetMode="External"/><Relationship Id="rId4" Type="http://schemas.openxmlformats.org/officeDocument/2006/relationships/hyperlink" Target="https://live.bible.is/bible/EN1ESV/MAT/27" TargetMode="External"/><Relationship Id="rId9" Type="http://schemas.openxmlformats.org/officeDocument/2006/relationships/hyperlink" Target="https://live.bible.is/bible/EN1ESV/EPH/4"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live.bible.is/bible/EN1ESV/MAT/4"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live.bible.is/bible/EN1ESV/EXO/24" TargetMode="External"/><Relationship Id="rId4" Type="http://schemas.openxmlformats.org/officeDocument/2006/relationships/hyperlink" Target="https://live.bible.is/bible/EN1ESV/GEN/8"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None/>
            </a:pPr>
            <a:r>
              <a:rPr lang="en-US" sz="1200" b="1" dirty="0">
                <a:solidFill>
                  <a:schemeClr val="accent5"/>
                </a:solidFill>
                <a:latin typeface="Verdana"/>
                <a:ea typeface="Verdana"/>
                <a:cs typeface="Verdana"/>
                <a:sym typeface="Verdana"/>
              </a:rPr>
              <a:t>Teacher’s Notes:</a:t>
            </a:r>
            <a:endParaRPr lang="en-US" sz="1200" b="1"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rgbClr val="4472C4"/>
              </a:buClr>
              <a:buSzPts val="1200"/>
              <a:buNone/>
            </a:pPr>
            <a:endParaRPr lang="en-US" sz="1200" b="1"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rgbClr val="4472C4"/>
              </a:buClr>
              <a:buSzPts val="1200"/>
              <a:buNone/>
            </a:pPr>
            <a:r>
              <a:rPr lang="en-US" sz="1200" dirty="0">
                <a:solidFill>
                  <a:schemeClr val="dk1"/>
                </a:solidFill>
                <a:latin typeface="Verdana"/>
                <a:ea typeface="Verdana"/>
                <a:cs typeface="Verdana"/>
                <a:sym typeface="Verdana"/>
              </a:rPr>
              <a:t>Thank you for using </a:t>
            </a:r>
            <a:r>
              <a:rPr lang="en-US"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our materials. For more resources and teacher training visit </a:t>
            </a:r>
            <a:r>
              <a:rPr lang="en-US"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LightOfTheWorldLearning.org </a:t>
            </a:r>
            <a:r>
              <a:rPr lang="en-US"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or contact </a:t>
            </a:r>
            <a:r>
              <a:rPr lang="en-US" b="1" i="0" u="none" strike="noStrike"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Info@LOTWL.org</a:t>
            </a:r>
            <a:endParaRPr lang="en-US" b="0" dirty="0">
              <a:effectLst/>
              <a:latin typeface="Verdana" panose="020B0604030504040204" pitchFamily="34" charset="0"/>
              <a:ea typeface="Verdana" panose="020B0604030504040204" pitchFamily="34" charset="0"/>
              <a:cs typeface="Verdana" panose="020B0604030504040204" pitchFamily="34" charset="0"/>
            </a:endParaRPr>
          </a:p>
          <a:p>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Preparation:</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200"/>
              <a:buFont typeface="Verdana"/>
              <a:buNone/>
            </a:pPr>
            <a:r>
              <a:rPr lang="en-US" dirty="0">
                <a:solidFill>
                  <a:schemeClr val="dk1"/>
                </a:solidFill>
                <a:latin typeface="Verdana"/>
                <a:ea typeface="Verdana"/>
                <a:cs typeface="Verdana"/>
                <a:sym typeface="Verdana"/>
              </a:rPr>
              <a:t>Pray</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200"/>
              <a:buFont typeface="Verdana"/>
              <a:buNone/>
            </a:pPr>
            <a:r>
              <a:rPr lang="en-US" dirty="0">
                <a:solidFill>
                  <a:schemeClr val="dk1"/>
                </a:solidFill>
                <a:latin typeface="Verdana"/>
                <a:ea typeface="Verdana"/>
                <a:cs typeface="Verdana"/>
                <a:sym typeface="Verdana"/>
              </a:rPr>
              <a:t>Read the Bible passages.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200"/>
              <a:buFont typeface="Verdana"/>
              <a:buNone/>
            </a:pPr>
            <a:r>
              <a:rPr lang="en-US" dirty="0">
                <a:solidFill>
                  <a:schemeClr val="dk1"/>
                </a:solidFill>
                <a:latin typeface="Verdana"/>
                <a:ea typeface="Verdana"/>
                <a:cs typeface="Verdana"/>
                <a:sym typeface="Verdana"/>
              </a:rPr>
              <a:t>Preview slides and song.</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Optional: Bring</a:t>
            </a:r>
            <a:r>
              <a:rPr lang="en-US" dirty="0">
                <a:latin typeface="Verdana"/>
                <a:ea typeface="Verdana"/>
                <a:cs typeface="Verdana"/>
                <a:sym typeface="Verdana"/>
              </a:rPr>
              <a:t> </a:t>
            </a:r>
            <a:r>
              <a:rPr lang="en-US" dirty="0">
                <a:solidFill>
                  <a:schemeClr val="dk1"/>
                </a:solidFill>
                <a:latin typeface="Verdana"/>
                <a:ea typeface="Verdana"/>
                <a:cs typeface="Verdana"/>
                <a:sym typeface="Verdana"/>
              </a:rPr>
              <a:t>maps,</a:t>
            </a:r>
            <a:r>
              <a:rPr lang="en-US" dirty="0">
                <a:latin typeface="Verdana"/>
                <a:ea typeface="Verdana"/>
                <a:cs typeface="Verdana"/>
                <a:sym typeface="Verdana"/>
              </a:rPr>
              <a:t> </a:t>
            </a:r>
            <a:r>
              <a:rPr lang="en-US" dirty="0">
                <a:solidFill>
                  <a:schemeClr val="dk1"/>
                </a:solidFill>
                <a:latin typeface="Verdana"/>
                <a:ea typeface="Verdana"/>
                <a:cs typeface="Verdana"/>
                <a:sym typeface="Verdana"/>
              </a:rPr>
              <a:t>travel itineraries, and other items related to travel plans.</a:t>
            </a:r>
            <a:endParaRPr dirty="0">
              <a:latin typeface="Verdana"/>
              <a:ea typeface="Verdana"/>
              <a:cs typeface="Verdana"/>
              <a:sym typeface="Verdana"/>
            </a:endParaRPr>
          </a:p>
        </p:txBody>
      </p:sp>
      <p:sp>
        <p:nvSpPr>
          <p:cNvPr id="440" name="Google Shape;440;p1:notes"/>
          <p:cNvSpPr txBox="1">
            <a:spLocks noGrp="1"/>
          </p:cNvSpPr>
          <p:nvPr>
            <p:ph type="sldNum" idx="12"/>
          </p:nvPr>
        </p:nvSpPr>
        <p:spPr>
          <a:xfrm>
            <a:off x="6172200" y="8685127"/>
            <a:ext cx="3854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u="none" strike="noStrike" cap="none">
                <a:solidFill>
                  <a:srgbClr val="BFBFBF"/>
                </a:solidFill>
                <a:latin typeface="Verdana"/>
                <a:ea typeface="Verdana"/>
                <a:cs typeface="Verdana"/>
                <a:sym typeface="Verdana"/>
              </a:rPr>
              <a:t>1</a:t>
            </a:fld>
            <a:endParaRPr sz="1200" u="none" strike="noStrike" cap="none">
              <a:solidFill>
                <a:srgbClr val="BFBFBF"/>
              </a:solidFill>
              <a:latin typeface="Verdana"/>
              <a:ea typeface="Verdana"/>
              <a:cs typeface="Verdana"/>
              <a:sym typeface="Verdana"/>
            </a:endParaRPr>
          </a:p>
        </p:txBody>
      </p:sp>
      <p:sp>
        <p:nvSpPr>
          <p:cNvPr id="441" name="Google Shape;441;p1:notes"/>
          <p:cNvSpPr txBox="1">
            <a:spLocks noGrp="1"/>
          </p:cNvSpPr>
          <p:nvPr>
            <p:ph type="ftr" idx="11"/>
          </p:nvPr>
        </p:nvSpPr>
        <p:spPr>
          <a:xfrm>
            <a:off x="0" y="8685214"/>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BFBFBF"/>
                </a:solidFill>
                <a:latin typeface="Verdana"/>
                <a:ea typeface="Verdana"/>
                <a:cs typeface="Verdana"/>
                <a:sym typeface="Verdana"/>
              </a:rPr>
              <a:t>©2020-2026 Light of the World Learning</a:t>
            </a:r>
            <a:endParaRPr sz="1200" b="0" i="0" u="none" strike="noStrike" cap="none" dirty="0">
              <a:solidFill>
                <a:srgbClr val="BFBFBF"/>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94a94d0f89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94a94d0f89_0_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indent="0">
              <a:buClr>
                <a:srgbClr val="4472C4"/>
              </a:buClr>
              <a:buSzPts val="1200"/>
            </a:pP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2E. Grammar – </a:t>
            </a:r>
            <a:r>
              <a:rPr lang="en-US" b="1" dirty="0">
                <a:solidFill>
                  <a:srgbClr val="4472C4"/>
                </a:solidFill>
                <a:latin typeface="Verdana" panose="020B0604030504040204" pitchFamily="34" charset="0"/>
                <a:ea typeface="Verdana" panose="020B0604030504040204" pitchFamily="34" charset="0"/>
                <a:cs typeface="Verdana" panose="020B0604030504040204" pitchFamily="34" charset="0"/>
              </a:rPr>
              <a:t>Present Perfect Uses</a:t>
            </a:r>
          </a:p>
          <a:p>
            <a:pPr marL="0" lvl="0" indent="0" algn="l" rtl="0">
              <a:spcBef>
                <a:spcPts val="0"/>
              </a:spcBef>
              <a:spcAft>
                <a:spcPts val="0"/>
              </a:spcAft>
              <a:buClr>
                <a:srgbClr val="4472C4"/>
              </a:buClr>
              <a:buSzPts val="1200"/>
              <a:buFont typeface="Verdana"/>
              <a:buNone/>
            </a:pPr>
            <a:endParaRPr lang="en-US" b="1" dirty="0">
              <a:solidFill>
                <a:srgbClr val="4472C4"/>
              </a:solidFill>
              <a:latin typeface="Verdana" panose="020B0604030504040204" pitchFamily="34" charset="0"/>
              <a:ea typeface="Verdana" panose="020B0604030504040204" pitchFamily="34" charset="0"/>
              <a:cs typeface="Verdana" panose="020B0604030504040204" pitchFamily="34" charset="0"/>
            </a:endParaRPr>
          </a:p>
          <a:p>
            <a:pPr marL="0" indent="0">
              <a:buClr>
                <a:srgbClr val="4472C4"/>
              </a:buClr>
              <a:buSzPts val="1200"/>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Model, Repeat, and Solo rows 1-3. Note: </a:t>
            </a:r>
            <a:r>
              <a:rPr lang="en-US" b="0" dirty="0">
                <a:solidFill>
                  <a:schemeClr val="tx1"/>
                </a:solidFill>
                <a:latin typeface="Verdana" panose="020B0604030504040204" pitchFamily="34" charset="0"/>
                <a:ea typeface="Verdana" panose="020B0604030504040204" pitchFamily="34" charset="0"/>
                <a:cs typeface="Verdana" panose="020B0604030504040204" pitchFamily="34" charset="0"/>
              </a:rPr>
              <a:t>The present perfect tense is used in relation to other actions. There is a connection between a past action or experience and the present situation.</a:t>
            </a:r>
          </a:p>
          <a:p>
            <a:pPr marL="228600" lvl="0" indent="-228600" algn="l" rtl="0">
              <a:spcBef>
                <a:spcPts val="0"/>
              </a:spcBef>
              <a:spcAft>
                <a:spcPts val="0"/>
              </a:spcAft>
              <a:buClr>
                <a:schemeClr val="dk1"/>
              </a:buClr>
              <a:buSzPts val="1200"/>
              <a:buFont typeface="Verdana"/>
              <a:buAutoNum type="arabicPeriod"/>
            </a:pP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Verdana"/>
              <a:buAutoNum type="arabicPeriod"/>
              <a:tabLst/>
              <a:defRPr/>
            </a:pP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Unspecified: I’ve read the Bible before, but never in English. (The experience of reading the Bible is important, not the time.)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Verdana"/>
              <a:buAutoNum type="arabicPeriod"/>
              <a:tabLst/>
              <a:defRPr/>
            </a:pP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228600" lvl="0" indent="-228600" algn="l" rtl="0">
              <a:spcBef>
                <a:spcPts val="0"/>
              </a:spcBef>
              <a:spcAft>
                <a:spcPts val="0"/>
              </a:spcAft>
              <a:buClr>
                <a:schemeClr val="dk1"/>
              </a:buClr>
              <a:buSzPts val="1200"/>
              <a:buFont typeface="Verdana"/>
              <a:buAutoNum type="arabicPeriod"/>
            </a:pP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Continues: They have been in France for two weeks now.  (They have been in France for two weeks and are still there.)</a:t>
            </a:r>
          </a:p>
          <a:p>
            <a:pPr marL="228600" lvl="0" indent="-228600" algn="l" rtl="0">
              <a:spcBef>
                <a:spcPts val="0"/>
              </a:spcBef>
              <a:spcAft>
                <a:spcPts val="0"/>
              </a:spcAft>
              <a:buClr>
                <a:schemeClr val="dk1"/>
              </a:buClr>
              <a:buSzPts val="1200"/>
              <a:buFont typeface="Verdana"/>
              <a:buAutoNum type="arabicPeriod"/>
            </a:pP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228600" lvl="0" indent="-228600" algn="l" rtl="0">
              <a:spcBef>
                <a:spcPts val="0"/>
              </a:spcBef>
              <a:spcAft>
                <a:spcPts val="0"/>
              </a:spcAft>
              <a:buClr>
                <a:schemeClr val="dk1"/>
              </a:buClr>
              <a:buSzPts val="1200"/>
              <a:buFont typeface="Verdana"/>
              <a:buAutoNum type="arabicPeriod"/>
            </a:pP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Repeated: He has prayed many times for help with decisions. (Repetition of a past action that is important to the current situation or conversation.)</a:t>
            </a:r>
          </a:p>
          <a:p>
            <a:pPr marL="228600" lvl="0" indent="-228600" algn="l" rtl="0">
              <a:spcBef>
                <a:spcPts val="0"/>
              </a:spcBef>
              <a:spcAft>
                <a:spcPts val="0"/>
              </a:spcAft>
              <a:buClr>
                <a:schemeClr val="dk1"/>
              </a:buClr>
              <a:buSzPts val="1200"/>
              <a:buFont typeface="Verdana"/>
              <a:buAutoNum type="arabicPeriod"/>
            </a:pP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Past participles may be regular with -ed (prayed) or irregular (read, been). See irregular verb list linked in the Past Participle column or in the appendix to memorize the irregular forms.</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endParaRPr dirty="0"/>
          </a:p>
        </p:txBody>
      </p:sp>
      <p:sp>
        <p:nvSpPr>
          <p:cNvPr id="170" name="Google Shape;170;g294a94d0f89_0_5: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10</a:t>
            </a:fld>
            <a:endParaRPr sz="1400" b="0" i="0" u="none" strike="noStrike" cap="none" dirty="0">
              <a:solidFill>
                <a:srgbClr val="000000"/>
              </a:solidFill>
              <a:latin typeface="Verdana"/>
              <a:ea typeface="Verdana"/>
              <a:cs typeface="Verdana"/>
              <a:sym typeface="Verdana"/>
            </a:endParaRPr>
          </a:p>
        </p:txBody>
      </p:sp>
      <p:sp>
        <p:nvSpPr>
          <p:cNvPr id="2" name="Google Shape;559;p8:notes">
            <a:extLst>
              <a:ext uri="{FF2B5EF4-FFF2-40B4-BE49-F238E27FC236}">
                <a16:creationId xmlns:a16="http://schemas.microsoft.com/office/drawing/2014/main" id="{AD80EE18-8B4E-C837-A2E7-D1427608885C}"/>
              </a:ext>
            </a:extLst>
          </p:cNvPr>
          <p:cNvSpPr txBox="1">
            <a:spLocks noGrp="1"/>
          </p:cNvSpPr>
          <p:nvPr>
            <p:ph type="ftr" idx="11"/>
          </p:nvPr>
        </p:nvSpPr>
        <p:spPr>
          <a:xfrm>
            <a:off x="0" y="8685127"/>
            <a:ext cx="35859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2F. Grammar – Present Perfect Tense</a:t>
            </a:r>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b="1" dirty="0">
                <a:latin typeface="Verdana"/>
                <a:ea typeface="Verdana"/>
                <a:cs typeface="Verdana"/>
                <a:sym typeface="Verdana"/>
              </a:rPr>
              <a:t>Model, Repeat, and Solo numbers 1-2. Ask students to complete the sentences for numbers 3-8.</a:t>
            </a: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may use the full forms or contractions: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They have arrived.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She has not flown.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Has she taught? She has taught. </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Have we camped? We have camped.</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7. Have they laughed? They have not laughed.</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8. They have wept. They have not wept.</a:t>
            </a:r>
            <a:endParaRPr dirty="0">
              <a:latin typeface="Verdana"/>
              <a:ea typeface="Verdana"/>
              <a:cs typeface="Verdana"/>
              <a:sym typeface="Verdana"/>
            </a:endParaRPr>
          </a:p>
        </p:txBody>
      </p:sp>
      <p:sp>
        <p:nvSpPr>
          <p:cNvPr id="594" name="Google Shape;594;p9:notes"/>
          <p:cNvSpPr txBox="1">
            <a:spLocks noGrp="1"/>
          </p:cNvSpPr>
          <p:nvPr>
            <p:ph type="sldNum" idx="12"/>
          </p:nvPr>
        </p:nvSpPr>
        <p:spPr>
          <a:xfrm>
            <a:off x="5975798" y="8685127"/>
            <a:ext cx="58188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11</a:t>
            </a:fld>
            <a:endParaRPr sz="1800" u="none" strike="noStrike" cap="none" dirty="0">
              <a:solidFill>
                <a:srgbClr val="A5A5A5"/>
              </a:solidFill>
              <a:latin typeface="Verdana"/>
              <a:ea typeface="Verdana"/>
              <a:cs typeface="Verdana"/>
              <a:sym typeface="Verdana"/>
            </a:endParaRPr>
          </a:p>
        </p:txBody>
      </p:sp>
      <p:sp>
        <p:nvSpPr>
          <p:cNvPr id="595" name="Google Shape;595;p9:notes"/>
          <p:cNvSpPr txBox="1">
            <a:spLocks noGrp="1"/>
          </p:cNvSpPr>
          <p:nvPr>
            <p:ph type="ftr" idx="11"/>
          </p:nvPr>
        </p:nvSpPr>
        <p:spPr>
          <a:xfrm>
            <a:off x="1270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81ECEB81-991D-FF1B-256F-9EB3AF587120}"/>
            </a:ext>
          </a:extLst>
        </p:cNvPr>
        <p:cNvGrpSpPr/>
        <p:nvPr/>
      </p:nvGrpSpPr>
      <p:grpSpPr>
        <a:xfrm>
          <a:off x="0" y="0"/>
          <a:ext cx="0" cy="0"/>
          <a:chOff x="0" y="0"/>
          <a:chExt cx="0" cy="0"/>
        </a:xfrm>
      </p:grpSpPr>
      <p:sp>
        <p:nvSpPr>
          <p:cNvPr id="167" name="Google Shape;167;g294a94d0f89_0_5:notes">
            <a:extLst>
              <a:ext uri="{FF2B5EF4-FFF2-40B4-BE49-F238E27FC236}">
                <a16:creationId xmlns:a16="http://schemas.microsoft.com/office/drawing/2014/main" id="{A9EE43BE-F16D-0017-BDD1-19ACF9E3F8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94a94d0f89_0_5:notes">
            <a:extLst>
              <a:ext uri="{FF2B5EF4-FFF2-40B4-BE49-F238E27FC236}">
                <a16:creationId xmlns:a16="http://schemas.microsoft.com/office/drawing/2014/main" id="{480E4770-9280-DA9B-9FE5-FCEC490B4397}"/>
              </a:ext>
            </a:extLst>
          </p:cNvPr>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b="1" dirty="0">
                <a:solidFill>
                  <a:srgbClr val="4472C4"/>
                </a:solidFill>
                <a:latin typeface="Verdana" panose="020B0604030504040204" pitchFamily="34" charset="0"/>
                <a:ea typeface="Verdana" panose="020B0604030504040204" pitchFamily="34" charset="0"/>
                <a:cs typeface="Verdana" panose="020B0604030504040204" pitchFamily="34" charset="0"/>
              </a:rPr>
              <a:t>2G. Present Perfect with time expressions “For” or “Since”</a:t>
            </a:r>
          </a:p>
          <a:p>
            <a:pPr marL="0" lvl="0" indent="0" algn="l" rtl="0">
              <a:spcBef>
                <a:spcPts val="0"/>
              </a:spcBef>
              <a:spcAft>
                <a:spcPts val="0"/>
              </a:spcAft>
              <a:buClr>
                <a:srgbClr val="4472C4"/>
              </a:buClr>
              <a:buSzPts val="1200"/>
              <a:buFont typeface="Verdana"/>
              <a:buNone/>
            </a:pPr>
            <a:endPar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rgbClr val="4472C4"/>
              </a:buClr>
              <a:buSzPts val="1200"/>
              <a:buFont typeface="Verdana"/>
              <a:buNone/>
            </a:pP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For and since</a:t>
            </a: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are used to talk about actions that began in the past and continue to the present. </a:t>
            </a:r>
          </a:p>
          <a:p>
            <a:pPr marL="0" lvl="0" indent="0" algn="l" rtl="0">
              <a:spcBef>
                <a:spcPts val="0"/>
              </a:spcBef>
              <a:spcAft>
                <a:spcPts val="0"/>
              </a:spcAft>
              <a:buClr>
                <a:srgbClr val="4472C4"/>
              </a:buClr>
              <a:buSzPts val="1200"/>
              <a:buFont typeface="Verdana"/>
              <a:buNone/>
            </a:pP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rgbClr val="4472C4"/>
              </a:buClr>
              <a:buSzPts val="1200"/>
              <a:buFont typeface="Verdana"/>
              <a:buNone/>
            </a:pP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For </a:t>
            </a: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is used with a duration or length of time such as minutes, weeks, or years.</a:t>
            </a:r>
          </a:p>
          <a:p>
            <a:pPr marL="0" lvl="0" indent="0" algn="l" rtl="0">
              <a:spcBef>
                <a:spcPts val="0"/>
              </a:spcBef>
              <a:spcAft>
                <a:spcPts val="0"/>
              </a:spcAft>
              <a:buClr>
                <a:srgbClr val="4472C4"/>
              </a:buClr>
              <a:buSzPts val="1200"/>
              <a:buFont typeface="Verdana"/>
              <a:buNone/>
            </a:pP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rgbClr val="4472C4"/>
              </a:buClr>
              <a:buSzPts val="1200"/>
              <a:buFont typeface="Verdana"/>
              <a:buNone/>
            </a:pP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Since</a:t>
            </a: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is used with a specific point in time. It can be used with dates, times, seasons, and past events.</a:t>
            </a: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chemeClr val="dk1"/>
              </a:buClr>
              <a:buSzPts val="1200"/>
              <a:buFont typeface="Verdana"/>
              <a:buNone/>
            </a:pP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chemeClr val="dk1"/>
              </a:buClr>
              <a:buSzPts val="1200"/>
              <a:buFont typeface="Verdana"/>
              <a:buNone/>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Model, Repeat, and Solo rows 1-3. Then ask learners to complete 4-5 using “for” and “since” with a duration or point in time.</a:t>
            </a:r>
            <a:endParaRPr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endParaRPr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Answers will vary, but must use the correct time expressions.</a:t>
            </a:r>
          </a:p>
          <a:p>
            <a:pPr marL="0" lvl="0" indent="0" algn="l" rtl="0">
              <a:spcBef>
                <a:spcPts val="0"/>
              </a:spcBef>
              <a:spcAft>
                <a:spcPts val="0"/>
              </a:spcAft>
              <a:buClr>
                <a:schemeClr val="dk1"/>
              </a:buClr>
              <a:buSzPts val="1200"/>
              <a:buFont typeface="Verdana"/>
              <a:buNone/>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Tx/>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4. She’s lived here for 6 months. She’s lived here since the summer.</a:t>
            </a:r>
          </a:p>
          <a:p>
            <a:pPr marL="0" lvl="0" indent="0" algn="l" rtl="0">
              <a:spcBef>
                <a:spcPts val="0"/>
              </a:spcBef>
              <a:spcAft>
                <a:spcPts val="0"/>
              </a:spcAft>
              <a:buClr>
                <a:schemeClr val="dk1"/>
              </a:buClr>
              <a:buSzPts val="1200"/>
              <a:buFontTx/>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5. I haven’t seen him for hours. I haven’t seen him since yesterday.</a:t>
            </a:r>
            <a:endParaRPr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70" name="Google Shape;170;g294a94d0f89_0_5:notes">
            <a:extLst>
              <a:ext uri="{FF2B5EF4-FFF2-40B4-BE49-F238E27FC236}">
                <a16:creationId xmlns:a16="http://schemas.microsoft.com/office/drawing/2014/main" id="{F491C8EA-4735-1813-618A-1D2189B23872}"/>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12</a:t>
            </a:fld>
            <a:endParaRPr sz="1400" b="0" i="0" u="none" strike="noStrike" cap="none">
              <a:solidFill>
                <a:srgbClr val="000000"/>
              </a:solidFill>
              <a:latin typeface="Verdana"/>
              <a:ea typeface="Verdana"/>
              <a:cs typeface="Verdana"/>
              <a:sym typeface="Verdana"/>
            </a:endParaRPr>
          </a:p>
        </p:txBody>
      </p:sp>
      <p:sp>
        <p:nvSpPr>
          <p:cNvPr id="2" name="Google Shape;595;p9:notes">
            <a:extLst>
              <a:ext uri="{FF2B5EF4-FFF2-40B4-BE49-F238E27FC236}">
                <a16:creationId xmlns:a16="http://schemas.microsoft.com/office/drawing/2014/main" id="{6618073F-F3C6-4C4A-4387-C22B0A20FBCF}"/>
              </a:ext>
            </a:extLst>
          </p:cNvPr>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extLst>
      <p:ext uri="{BB962C8B-B14F-4D97-AF65-F5344CB8AC3E}">
        <p14:creationId xmlns:p14="http://schemas.microsoft.com/office/powerpoint/2010/main" val="3717242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7976ACA6-8752-0393-068C-EEF32C2EEFEA}"/>
            </a:ext>
          </a:extLst>
        </p:cNvPr>
        <p:cNvGrpSpPr/>
        <p:nvPr/>
      </p:nvGrpSpPr>
      <p:grpSpPr>
        <a:xfrm>
          <a:off x="0" y="0"/>
          <a:ext cx="0" cy="0"/>
          <a:chOff x="0" y="0"/>
          <a:chExt cx="0" cy="0"/>
        </a:xfrm>
      </p:grpSpPr>
      <p:sp>
        <p:nvSpPr>
          <p:cNvPr id="167" name="Google Shape;167;g294a94d0f89_0_5:notes">
            <a:extLst>
              <a:ext uri="{FF2B5EF4-FFF2-40B4-BE49-F238E27FC236}">
                <a16:creationId xmlns:a16="http://schemas.microsoft.com/office/drawing/2014/main" id="{CDF79C65-50DE-1587-F7D8-E15E71B6E9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94a94d0f89_0_5:notes">
            <a:extLst>
              <a:ext uri="{FF2B5EF4-FFF2-40B4-BE49-F238E27FC236}">
                <a16:creationId xmlns:a16="http://schemas.microsoft.com/office/drawing/2014/main" id="{34D9048D-79F5-2772-C065-4CD77DC427B0}"/>
              </a:ext>
            </a:extLst>
          </p:cNvPr>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b="1" dirty="0">
                <a:solidFill>
                  <a:srgbClr val="4472C4"/>
                </a:solidFill>
                <a:latin typeface="Verdana" panose="020B0604030504040204" pitchFamily="34" charset="0"/>
                <a:ea typeface="Verdana" panose="020B0604030504040204" pitchFamily="34" charset="0"/>
                <a:cs typeface="Verdana" panose="020B0604030504040204" pitchFamily="34" charset="0"/>
              </a:rPr>
              <a:t>2H – Grammar – Present Perfect with “ever” and “never.”</a:t>
            </a:r>
          </a:p>
          <a:p>
            <a:pPr marL="0" lvl="0" indent="0" algn="l" rtl="0">
              <a:spcBef>
                <a:spcPts val="0"/>
              </a:spcBef>
              <a:spcAft>
                <a:spcPts val="0"/>
              </a:spcAft>
              <a:buClr>
                <a:srgbClr val="4472C4"/>
              </a:buClr>
              <a:buSzPts val="1200"/>
              <a:buFont typeface="Verdana"/>
              <a:buNone/>
            </a:pPr>
            <a:endParaRPr lang="en-US" b="1" dirty="0">
              <a:solidFill>
                <a:srgbClr val="4472C4"/>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pP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Ever </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and</a:t>
            </a: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never</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are</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a:t>
            </a: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used to talk about actions done at any time in a person’s life or in history.  </a:t>
            </a: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Ever </a:t>
            </a: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is used for questions or negatives (not ever). </a:t>
            </a: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Never</a:t>
            </a: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is used for negatives and has the same meaning as </a:t>
            </a: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not ever</a:t>
            </a: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a:t>
            </a:r>
          </a:p>
          <a:p>
            <a:pPr marL="0" lvl="0" indent="0" algn="l" rtl="0">
              <a:spcBef>
                <a:spcPts val="0"/>
              </a:spcBef>
              <a:spcAft>
                <a:spcPts val="0"/>
              </a:spcAft>
              <a:buClr>
                <a:schemeClr val="dk1"/>
              </a:buClr>
              <a:buSzPts val="1200"/>
              <a:buFont typeface="Verdana"/>
              <a:buNone/>
            </a:pP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chemeClr val="dk1"/>
              </a:buClr>
              <a:buSzPts val="1200"/>
              <a:buFont typeface="Verdana"/>
              <a:buNone/>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Model, Repeat, and Solo rows 1-2. Then ask learners to complete the sentences for 3,4, and 5</a:t>
            </a:r>
            <a:endParaRPr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endParaRPr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Verdana"/>
              <a:buNone/>
              <a:tabLst/>
              <a:defRPr/>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Answers may vary, but must use the correct time expression (ever, never</a:t>
            </a:r>
            <a:r>
              <a:rPr lang="en-US" b="0" dirty="0">
                <a:solidFill>
                  <a:schemeClr val="tx1"/>
                </a:solidFill>
                <a:latin typeface="Verdana" panose="020B0604030504040204" pitchFamily="34" charset="0"/>
                <a:ea typeface="Verdana" panose="020B0604030504040204" pitchFamily="34" charset="0"/>
                <a:cs typeface="Verdana" panose="020B0604030504040204" pitchFamily="34" charset="0"/>
              </a:rPr>
              <a:t> or </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not ever).</a:t>
            </a:r>
          </a:p>
          <a:p>
            <a:pPr marL="0" marR="0" lvl="0" indent="0" algn="l" defTabSz="914400" rtl="0" eaLnBrk="1" fontAlgn="auto" latinLnBrk="0" hangingPunct="1">
              <a:lnSpc>
                <a:spcPct val="100000"/>
              </a:lnSpc>
              <a:spcBef>
                <a:spcPts val="0"/>
              </a:spcBef>
              <a:spcAft>
                <a:spcPts val="0"/>
              </a:spcAft>
              <a:buClr>
                <a:schemeClr val="dk1"/>
              </a:buClr>
              <a:buSzPts val="1200"/>
              <a:buFont typeface="Verdana"/>
              <a:buNone/>
              <a:tabLst/>
              <a:defRPr/>
            </a:pPr>
            <a:endParaRPr lang="en-US"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3. Has she ever flown over the Pacific Ocean? No, she has never flown over the Pacific Ocean.</a:t>
            </a:r>
          </a:p>
          <a:p>
            <a:pPr marL="0" lvl="0" indent="0" algn="l" rtl="0">
              <a:spcBef>
                <a:spcPts val="0"/>
              </a:spcBef>
              <a:spcAft>
                <a:spcPts val="0"/>
              </a:spcAft>
              <a:buClr>
                <a:schemeClr val="dk1"/>
              </a:buClr>
              <a:buSzPts val="1200"/>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3. Have they </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ever</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seen the Jesus Film? No, they have </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never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seen the Jesus Film. Or, No, they have </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not ever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seen the Jesus Film.</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4. Has he </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ever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read the Bible? No, he has </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never</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read the Bible. or, No, he has </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not ever</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read the Bible</a:t>
            </a:r>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dirty="0" smtClean="0">
                <a:solidFill>
                  <a:schemeClr val="tx1"/>
                </a:solidFill>
                <a:latin typeface="Verdana" panose="020B0604030504040204" pitchFamily="34" charset="0"/>
                <a:ea typeface="Verdana" panose="020B0604030504040204" pitchFamily="34" charset="0"/>
                <a:cs typeface="Verdana" panose="020B0604030504040204" pitchFamily="34" charset="0"/>
              </a:rPr>
              <a:t>5. Have you </a:t>
            </a:r>
            <a:r>
              <a:rPr lang="en-US"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ever</a:t>
            </a:r>
            <a:r>
              <a:rPr lang="en-US"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hiked in the jungle? No, we have </a:t>
            </a:r>
            <a:r>
              <a:rPr lang="en-US"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never</a:t>
            </a:r>
            <a:r>
              <a:rPr lang="en-US"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hiked in the</a:t>
            </a:r>
            <a:r>
              <a:rPr lang="en-US"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jungle. Or, No, we have </a:t>
            </a:r>
            <a:r>
              <a:rPr lang="en-US" b="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not ever</a:t>
            </a:r>
            <a:r>
              <a:rPr lang="en-US"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hiked in the jungle.</a:t>
            </a: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pPr>
            <a:endParaRPr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70" name="Google Shape;170;g294a94d0f89_0_5:notes">
            <a:extLst>
              <a:ext uri="{FF2B5EF4-FFF2-40B4-BE49-F238E27FC236}">
                <a16:creationId xmlns:a16="http://schemas.microsoft.com/office/drawing/2014/main" id="{D963B56D-F339-55F4-9C17-D8717DE27043}"/>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13</a:t>
            </a:fld>
            <a:endParaRPr sz="1400" b="0" i="0" u="none" strike="noStrike" cap="none" dirty="0">
              <a:solidFill>
                <a:srgbClr val="000000"/>
              </a:solidFill>
              <a:latin typeface="Verdana"/>
              <a:ea typeface="Verdana"/>
              <a:cs typeface="Verdana"/>
              <a:sym typeface="Verdana"/>
            </a:endParaRPr>
          </a:p>
        </p:txBody>
      </p:sp>
      <p:sp>
        <p:nvSpPr>
          <p:cNvPr id="4" name="Google Shape;595;p9:notes">
            <a:extLst>
              <a:ext uri="{FF2B5EF4-FFF2-40B4-BE49-F238E27FC236}">
                <a16:creationId xmlns:a16="http://schemas.microsoft.com/office/drawing/2014/main" id="{31057C8C-65DF-74A5-BFE3-72E051341738}"/>
              </a:ext>
            </a:extLst>
          </p:cNvPr>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extLst>
      <p:ext uri="{BB962C8B-B14F-4D97-AF65-F5344CB8AC3E}">
        <p14:creationId xmlns:p14="http://schemas.microsoft.com/office/powerpoint/2010/main" val="910078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u="none" strike="noStrike" dirty="0">
                <a:solidFill>
                  <a:schemeClr val="accent5"/>
                </a:solidFill>
                <a:latin typeface="Verdana"/>
                <a:ea typeface="Verdana"/>
                <a:cs typeface="Verdana"/>
                <a:sym typeface="Verdana"/>
              </a:rPr>
              <a:t>3. Conversation</a:t>
            </a:r>
            <a:endParaRPr dirty="0">
              <a:solidFill>
                <a:schemeClr val="accent5"/>
              </a:solidFill>
              <a:latin typeface="Verdana"/>
              <a:ea typeface="Verdana"/>
              <a:cs typeface="Verdana"/>
              <a:sym typeface="Verdana"/>
            </a:endParaRPr>
          </a:p>
          <a:p>
            <a:pPr marL="457200" lvl="0" indent="-22860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i="0" u="none" strike="noStrike" dirty="0">
                <a:solidFill>
                  <a:schemeClr val="dk1"/>
                </a:solidFill>
                <a:latin typeface="Verdana"/>
                <a:ea typeface="Verdana"/>
                <a:cs typeface="Verdana"/>
                <a:sym typeface="Verdana"/>
              </a:rPr>
              <a:t>1. Model: Say both parts of the conversation several times. </a:t>
            </a:r>
            <a:r>
              <a:rPr lang="en-US" i="0" u="none" strike="noStrike" dirty="0">
                <a:solidFill>
                  <a:schemeClr val="dk1"/>
                </a:solidFill>
                <a:latin typeface="Verdana"/>
                <a:ea typeface="Verdana"/>
                <a:cs typeface="Verdana"/>
                <a:sym typeface="Verdana"/>
              </a:rPr>
              <a:t>Use A and B cards, stick figures, or change your physical position to indicate the dual parts. Role-play the parts to convey the meaning of the conversation. </a:t>
            </a:r>
            <a:r>
              <a:rPr lang="en-US" b="1" i="0" u="none" strike="noStrike" dirty="0">
                <a:solidFill>
                  <a:schemeClr val="dk1"/>
                </a:solidFill>
                <a:latin typeface="Verdana"/>
                <a:ea typeface="Verdana"/>
                <a:cs typeface="Verdana"/>
                <a:sym typeface="Verdana"/>
              </a:rPr>
              <a:t>Students are to watch and listen. </a:t>
            </a:r>
            <a:endParaRPr dirty="0">
              <a:solidFill>
                <a:schemeClr val="dk1"/>
              </a:solidFill>
              <a:latin typeface="Verdana"/>
              <a:ea typeface="Verdana"/>
              <a:cs typeface="Verdana"/>
              <a:sym typeface="Verdana"/>
            </a:endParaRPr>
          </a:p>
          <a:p>
            <a:pPr marL="457200" lvl="0" indent="-22860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i="0" u="none" strike="noStrike" dirty="0">
                <a:solidFill>
                  <a:schemeClr val="dk1"/>
                </a:solidFill>
                <a:latin typeface="Verdana"/>
                <a:ea typeface="Verdana"/>
                <a:cs typeface="Verdana"/>
                <a:sym typeface="Verdana"/>
              </a:rPr>
              <a:t>2. Repeat: Say one line at a time and have students repeat until they can be understood. </a:t>
            </a:r>
            <a:endParaRPr dirty="0">
              <a:solidFill>
                <a:schemeClr val="dk1"/>
              </a:solidFill>
              <a:latin typeface="Verdana"/>
              <a:ea typeface="Verdana"/>
              <a:cs typeface="Verdana"/>
              <a:sym typeface="Verdana"/>
            </a:endParaRPr>
          </a:p>
          <a:p>
            <a:pPr marL="457200" lvl="0" indent="-22860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i="0" u="none" strike="noStrike" dirty="0">
                <a:solidFill>
                  <a:schemeClr val="dk1"/>
                </a:solidFill>
                <a:latin typeface="Verdana"/>
                <a:ea typeface="Verdana"/>
                <a:cs typeface="Verdana"/>
                <a:sym typeface="Verdana"/>
              </a:rPr>
              <a:t>3. Solo: You begin the conversation and call on individual students to respond. </a:t>
            </a:r>
            <a:r>
              <a:rPr lang="en-US" i="0" u="none" strike="noStrike" dirty="0">
                <a:solidFill>
                  <a:schemeClr val="dk1"/>
                </a:solidFill>
                <a:latin typeface="Verdana"/>
                <a:ea typeface="Verdana"/>
                <a:cs typeface="Verdana"/>
                <a:sym typeface="Verdana"/>
              </a:rPr>
              <a:t>Then reverse the roles (students are A, you are B). </a:t>
            </a:r>
            <a:endParaRPr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b="1" i="0" u="none" strike="noStrike" dirty="0">
                <a:solidFill>
                  <a:schemeClr val="dk1"/>
                </a:solidFill>
                <a:latin typeface="Verdana"/>
                <a:ea typeface="Verdana"/>
                <a:cs typeface="Verdana"/>
                <a:sym typeface="Verdana"/>
              </a:rPr>
              <a:t>4. </a:t>
            </a:r>
            <a:r>
              <a:rPr lang="en-US" i="0" u="none" strike="noStrike" dirty="0">
                <a:solidFill>
                  <a:schemeClr val="dk1"/>
                </a:solidFill>
                <a:latin typeface="Verdana"/>
                <a:ea typeface="Verdana"/>
                <a:cs typeface="Verdana"/>
                <a:sym typeface="Verdana"/>
              </a:rPr>
              <a:t>Once students can do both parts, </a:t>
            </a:r>
            <a:r>
              <a:rPr lang="en-US" b="1" i="0" u="none" strike="noStrike" dirty="0">
                <a:solidFill>
                  <a:schemeClr val="dk1"/>
                </a:solidFill>
                <a:latin typeface="Verdana"/>
                <a:ea typeface="Verdana"/>
                <a:cs typeface="Verdana"/>
                <a:sym typeface="Verdana"/>
              </a:rPr>
              <a:t>encourage free conversation</a:t>
            </a:r>
            <a:r>
              <a:rPr lang="en-US" i="0" u="none" strike="noStrike" dirty="0">
                <a:solidFill>
                  <a:schemeClr val="dk1"/>
                </a:solidFill>
                <a:latin typeface="Verdana"/>
                <a:ea typeface="Verdana"/>
                <a:cs typeface="Verdana"/>
                <a:sym typeface="Verdana"/>
              </a:rPr>
              <a:t> (students substitute their own words for the blue words).</a:t>
            </a:r>
            <a:endParaRPr dirty="0">
              <a:solidFill>
                <a:schemeClr val="dk1"/>
              </a:solidFill>
              <a:latin typeface="Verdana"/>
              <a:ea typeface="Verdana"/>
              <a:cs typeface="Verdana"/>
              <a:sym typeface="Verdana"/>
            </a:endParaRPr>
          </a:p>
        </p:txBody>
      </p:sp>
      <p:sp>
        <p:nvSpPr>
          <p:cNvPr id="666" name="Google Shape;666;p14:notes"/>
          <p:cNvSpPr txBox="1">
            <a:spLocks noGrp="1"/>
          </p:cNvSpPr>
          <p:nvPr>
            <p:ph type="sldNum" idx="12"/>
          </p:nvPr>
        </p:nvSpPr>
        <p:spPr>
          <a:xfrm>
            <a:off x="5905500" y="8685127"/>
            <a:ext cx="6521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b="0" i="0" u="none" strike="noStrike" cap="none">
                <a:solidFill>
                  <a:srgbClr val="A5A5A5"/>
                </a:solidFill>
                <a:latin typeface="Verdana"/>
                <a:ea typeface="Verdana"/>
                <a:cs typeface="Verdana"/>
                <a:sym typeface="Verdana"/>
              </a:rPr>
              <a:t>14</a:t>
            </a:fld>
            <a:endParaRPr sz="1800" b="0" i="0" u="none" strike="noStrike" cap="none">
              <a:solidFill>
                <a:srgbClr val="A5A5A5"/>
              </a:solidFill>
              <a:latin typeface="Verdana"/>
              <a:ea typeface="Verdana"/>
              <a:cs typeface="Verdana"/>
              <a:sym typeface="Verdana"/>
            </a:endParaRPr>
          </a:p>
        </p:txBody>
      </p:sp>
      <p:sp>
        <p:nvSpPr>
          <p:cNvPr id="667" name="Google Shape;667;p14: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A5A5A5"/>
                </a:solidFill>
                <a:latin typeface="Verdana"/>
                <a:ea typeface="Verdana"/>
                <a:cs typeface="Verdana"/>
                <a:sym typeface="Verdana"/>
              </a:rPr>
              <a:t>©2020-2026 Light of the World Learning</a:t>
            </a:r>
            <a:endParaRPr sz="1200"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1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4A. Pronunciation - Sounds and Spelling</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latin typeface="Verdana"/>
                <a:ea typeface="Verdana"/>
                <a:cs typeface="Verdana"/>
                <a:sym typeface="Verdana"/>
              </a:rPr>
              <a:t>1. Model: Say the sound several times while pointing to it. </a:t>
            </a:r>
            <a:r>
              <a:rPr lang="en-US" dirty="0">
                <a:solidFill>
                  <a:schemeClr val="dk1"/>
                </a:solidFill>
                <a:latin typeface="Verdana"/>
                <a:ea typeface="Verdana"/>
                <a:cs typeface="Verdana"/>
                <a:sym typeface="Verdana"/>
              </a:rPr>
              <a:t>(For example, point to the </a:t>
            </a:r>
            <a:r>
              <a:rPr lang="en-US" b="1" dirty="0">
                <a:solidFill>
                  <a:schemeClr val="dk1"/>
                </a:solidFill>
                <a:latin typeface="Verdana"/>
                <a:ea typeface="Verdana"/>
                <a:cs typeface="Verdana"/>
                <a:sym typeface="Verdana"/>
              </a:rPr>
              <a:t>/les/ </a:t>
            </a:r>
            <a:r>
              <a:rPr lang="en-US" dirty="0">
                <a:solidFill>
                  <a:schemeClr val="dk1"/>
                </a:solidFill>
                <a:latin typeface="Verdana"/>
                <a:ea typeface="Verdana"/>
                <a:cs typeface="Verdana"/>
                <a:sym typeface="Verdana"/>
              </a:rPr>
              <a:t>and say </a:t>
            </a:r>
            <a:r>
              <a:rPr lang="en-US" i="1" dirty="0">
                <a:solidFill>
                  <a:schemeClr val="dk1"/>
                </a:solidFill>
                <a:latin typeface="Verdana"/>
                <a:ea typeface="Verdana"/>
                <a:cs typeface="Verdana"/>
                <a:sym typeface="Verdana"/>
              </a:rPr>
              <a:t>/les/ /les/ /les/</a:t>
            </a:r>
            <a:r>
              <a:rPr lang="en-US" dirty="0">
                <a:solidFill>
                  <a:schemeClr val="dk1"/>
                </a:solidFill>
                <a:latin typeface="Verdana"/>
                <a:ea typeface="Verdana"/>
                <a:cs typeface="Verdana"/>
                <a:sym typeface="Verdana"/>
              </a:rPr>
              <a:t>. Then say the sound and quickly read the entire list, pointing to each item as you read it (</a:t>
            </a:r>
            <a:r>
              <a:rPr lang="en-US" i="1" dirty="0">
                <a:solidFill>
                  <a:schemeClr val="dk1"/>
                </a:solidFill>
                <a:latin typeface="Verdana"/>
                <a:ea typeface="Verdana"/>
                <a:cs typeface="Verdana"/>
                <a:sym typeface="Verdana"/>
              </a:rPr>
              <a:t>/les/ hopeless, careless, helpless, thoughtless, meaningless, joyless</a:t>
            </a:r>
            <a:r>
              <a:rPr lang="en-US" dirty="0">
                <a:solidFill>
                  <a:schemeClr val="dk1"/>
                </a:solidFill>
                <a:latin typeface="Verdana"/>
                <a:ea typeface="Verdana"/>
                <a:cs typeface="Verdana"/>
                <a:sym typeface="Verdana"/>
              </a:rPr>
              <a:t>). Students just watch and listen.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latin typeface="Verdana"/>
                <a:ea typeface="Verdana"/>
                <a:cs typeface="Verdana"/>
                <a:sym typeface="Verdana"/>
              </a:rPr>
              <a:t>2. Repeat: Say the sound and each word several times, having students repeat each time after you in unison. </a:t>
            </a:r>
            <a:r>
              <a:rPr lang="en-US" dirty="0">
                <a:solidFill>
                  <a:schemeClr val="dk1"/>
                </a:solidFill>
                <a:latin typeface="Verdana"/>
                <a:ea typeface="Verdana"/>
                <a:cs typeface="Verdana"/>
                <a:sym typeface="Verdana"/>
              </a:rPr>
              <a:t>Be sure to use your normal voice and rate of speed. Do one column at a time, top to bottom. Then read the sentences.</a:t>
            </a:r>
            <a:br>
              <a:rPr lang="en-US" dirty="0">
                <a:solidFill>
                  <a:schemeClr val="dk1"/>
                </a:solidFill>
                <a:latin typeface="Verdana"/>
                <a:ea typeface="Verdana"/>
                <a:cs typeface="Verdana"/>
                <a:sym typeface="Verdana"/>
              </a:rPr>
            </a:br>
            <a:r>
              <a:rPr lang="en-US" b="1" dirty="0">
                <a:solidFill>
                  <a:schemeClr val="dk1"/>
                </a:solidFill>
                <a:latin typeface="Verdana"/>
                <a:ea typeface="Verdana"/>
                <a:cs typeface="Verdana"/>
                <a:sym typeface="Verdana"/>
              </a:rPr>
              <a:t>3. Solo: Call on individuals to say a sound and its word group. </a:t>
            </a:r>
            <a:r>
              <a:rPr lang="en-US" dirty="0">
                <a:solidFill>
                  <a:schemeClr val="dk1"/>
                </a:solidFill>
                <a:latin typeface="Verdana"/>
                <a:ea typeface="Verdana"/>
                <a:cs typeface="Verdana"/>
                <a:sym typeface="Verdana"/>
              </a:rPr>
              <a:t>Give lots of praise. Then ask students to read the sentences.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latin typeface="Verdana"/>
                <a:ea typeface="Verdana"/>
                <a:cs typeface="Verdana"/>
                <a:sym typeface="Verdana"/>
              </a:rPr>
              <a:t>4. Challenge:</a:t>
            </a:r>
            <a:r>
              <a:rPr lang="en-US" dirty="0">
                <a:solidFill>
                  <a:schemeClr val="dk1"/>
                </a:solidFill>
                <a:latin typeface="Verdana"/>
                <a:ea typeface="Verdana"/>
                <a:cs typeface="Verdana"/>
                <a:sym typeface="Verdana"/>
              </a:rPr>
              <a:t> Choose another sound from the lesson that is challenging for your particular students to pronounce. </a:t>
            </a:r>
            <a:r>
              <a:rPr lang="en-US" dirty="0">
                <a:latin typeface="Verdana"/>
                <a:ea typeface="Verdana"/>
                <a:cs typeface="Verdana"/>
                <a:sym typeface="Verdana"/>
              </a:rPr>
              <a:t>Use words from Parts 1 and 2 of the lesson, and from previous lessons to make a group of 3-5 words.</a:t>
            </a:r>
            <a:r>
              <a:rPr lang="en-US" dirty="0">
                <a:solidFill>
                  <a:schemeClr val="dk1"/>
                </a:solidFill>
                <a:latin typeface="Verdana"/>
                <a:ea typeface="Verdana"/>
                <a:cs typeface="Verdana"/>
                <a:sym typeface="Verdana"/>
              </a:rPr>
              <a:t> You may repeat the same challenging sounds in several lessons. Students need a lot of practice on sounds that do not exist in their first language.</a:t>
            </a:r>
            <a:endParaRPr b="1" dirty="0">
              <a:solidFill>
                <a:schemeClr val="accent5"/>
              </a:solidFill>
              <a:latin typeface="Verdana"/>
              <a:ea typeface="Verdana"/>
              <a:cs typeface="Verdana"/>
              <a:sym typeface="Verdana"/>
            </a:endParaRPr>
          </a:p>
        </p:txBody>
      </p:sp>
      <p:sp>
        <p:nvSpPr>
          <p:cNvPr id="677" name="Google Shape;677;p15:notes"/>
          <p:cNvSpPr txBox="1">
            <a:spLocks noGrp="1"/>
          </p:cNvSpPr>
          <p:nvPr>
            <p:ph type="sldNum" idx="12"/>
          </p:nvPr>
        </p:nvSpPr>
        <p:spPr>
          <a:xfrm>
            <a:off x="6000750" y="8685127"/>
            <a:ext cx="55693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b="0" i="0" u="none" strike="noStrike" cap="none">
                <a:solidFill>
                  <a:srgbClr val="A5A5A5"/>
                </a:solidFill>
                <a:latin typeface="Verdana"/>
                <a:ea typeface="Verdana"/>
                <a:cs typeface="Verdana"/>
                <a:sym typeface="Verdana"/>
              </a:rPr>
              <a:t>15</a:t>
            </a:fld>
            <a:endParaRPr sz="1800" b="0" i="0" u="none" strike="noStrike" cap="none">
              <a:solidFill>
                <a:srgbClr val="A5A5A5"/>
              </a:solidFill>
              <a:latin typeface="Verdana"/>
              <a:ea typeface="Verdana"/>
              <a:cs typeface="Verdana"/>
              <a:sym typeface="Verdana"/>
            </a:endParaRPr>
          </a:p>
        </p:txBody>
      </p:sp>
      <p:sp>
        <p:nvSpPr>
          <p:cNvPr id="678" name="Google Shape;678;p15: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A5A5A5"/>
                </a:solidFill>
                <a:latin typeface="Verdana"/>
                <a:ea typeface="Verdana"/>
                <a:cs typeface="Verdana"/>
                <a:sym typeface="Verdana"/>
              </a:rPr>
              <a:t>©2020-2026 Light of the World Learning</a:t>
            </a:r>
            <a:endParaRPr sz="1200"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1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4B. </a:t>
            </a:r>
            <a:r>
              <a:rPr lang="en-US" sz="1200" b="1" i="0" u="none" strike="noStrike">
                <a:solidFill>
                  <a:schemeClr val="accent5"/>
                </a:solidFill>
                <a:latin typeface="Verdana"/>
                <a:ea typeface="Verdana"/>
                <a:cs typeface="Verdana"/>
                <a:sym typeface="Verdana"/>
              </a:rPr>
              <a:t>Hum and clap the stress</a:t>
            </a:r>
            <a:endParaRPr>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i="0" u="none" strike="noStrike">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a:solidFill>
                  <a:schemeClr val="dk1"/>
                </a:solidFill>
                <a:latin typeface="Verdana"/>
                <a:ea typeface="Verdana"/>
                <a:cs typeface="Verdana"/>
                <a:sym typeface="Verdana"/>
              </a:rPr>
              <a:t>Begin by humming the stress of a column of words. Hum higher, longer, and louder for big dashes and lower, shorter, and quieter for small dashes.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a:solidFill>
                  <a:schemeClr val="dk1"/>
                </a:solidFill>
                <a:latin typeface="Verdana"/>
                <a:ea typeface="Verdana"/>
                <a:cs typeface="Verdana"/>
                <a:sym typeface="Verdana"/>
              </a:rPr>
              <a:t>You may use hand gestures to indicate that </a:t>
            </a:r>
            <a:r>
              <a:rPr lang="en-US" sz="1200" b="1" i="0" u="none" strike="noStrike">
                <a:solidFill>
                  <a:schemeClr val="dk1"/>
                </a:solidFill>
                <a:latin typeface="Verdana"/>
                <a:ea typeface="Verdana"/>
                <a:cs typeface="Verdana"/>
                <a:sym typeface="Verdana"/>
              </a:rPr>
              <a:t>the stressed syllable is higher in pitch, longer in duration, and louder.</a:t>
            </a:r>
            <a:r>
              <a:rPr lang="en-US" sz="1200" i="0" u="none" strike="noStrike">
                <a:solidFill>
                  <a:schemeClr val="dk1"/>
                </a:solidFill>
                <a:latin typeface="Verdana"/>
                <a:ea typeface="Verdana"/>
                <a:cs typeface="Verdana"/>
                <a:sym typeface="Verdana"/>
              </a:rPr>
              <a:t> Invite your students to join in humming the rhythm. Once the class is humming the rhythm in unison, you can begin saying the words. You may also wish to clap the syllables while you say the words.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1.</a:t>
            </a:r>
            <a:r>
              <a:rPr lang="en-US" sz="1200" i="0" u="none" strike="noStrike">
                <a:solidFill>
                  <a:schemeClr val="dk1"/>
                </a:solidFill>
                <a:latin typeface="Verdana"/>
                <a:ea typeface="Verdana"/>
                <a:cs typeface="Verdana"/>
                <a:sym typeface="Verdana"/>
              </a:rPr>
              <a:t> </a:t>
            </a:r>
            <a:r>
              <a:rPr lang="en-US" sz="1200" b="1" i="0" u="none" strike="noStrike">
                <a:solidFill>
                  <a:schemeClr val="dk1"/>
                </a:solidFill>
                <a:latin typeface="Verdana"/>
                <a:ea typeface="Verdana"/>
                <a:cs typeface="Verdana"/>
                <a:sym typeface="Verdana"/>
              </a:rPr>
              <a:t>Model: </a:t>
            </a:r>
            <a:r>
              <a:rPr lang="en-US" sz="1200" i="0" u="none" strike="noStrike">
                <a:solidFill>
                  <a:schemeClr val="dk1"/>
                </a:solidFill>
                <a:latin typeface="Verdana"/>
                <a:ea typeface="Verdana"/>
                <a:cs typeface="Verdana"/>
                <a:sym typeface="Verdana"/>
              </a:rPr>
              <a:t>Hum and then say each word in the column several times. Students listen.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2.</a:t>
            </a:r>
            <a:r>
              <a:rPr lang="en-US" sz="1200" i="0" u="none" strike="noStrike">
                <a:solidFill>
                  <a:schemeClr val="dk1"/>
                </a:solidFill>
                <a:latin typeface="Verdana"/>
                <a:ea typeface="Verdana"/>
                <a:cs typeface="Verdana"/>
                <a:sym typeface="Verdana"/>
              </a:rPr>
              <a:t> </a:t>
            </a:r>
            <a:r>
              <a:rPr lang="en-US" sz="1200" b="1" i="0" u="none" strike="noStrike">
                <a:solidFill>
                  <a:schemeClr val="dk1"/>
                </a:solidFill>
                <a:latin typeface="Verdana"/>
                <a:ea typeface="Verdana"/>
                <a:cs typeface="Verdana"/>
                <a:sym typeface="Verdana"/>
              </a:rPr>
              <a:t>Repeat: </a:t>
            </a:r>
            <a:r>
              <a:rPr lang="en-US">
                <a:solidFill>
                  <a:schemeClr val="dk1"/>
                </a:solidFill>
                <a:latin typeface="Verdana"/>
                <a:ea typeface="Verdana"/>
                <a:cs typeface="Verdana"/>
                <a:sym typeface="Verdana"/>
              </a:rPr>
              <a:t>S</a:t>
            </a:r>
            <a:r>
              <a:rPr lang="en-US" sz="1200" i="0" u="none" strike="noStrike">
                <a:solidFill>
                  <a:schemeClr val="dk1"/>
                </a:solidFill>
                <a:latin typeface="Verdana"/>
                <a:ea typeface="Verdana"/>
                <a:cs typeface="Verdana"/>
                <a:sym typeface="Verdana"/>
              </a:rPr>
              <a:t>tudents repeat words after you in unison.</a:t>
            </a:r>
            <a:r>
              <a:rPr lang="en-US" sz="1200" b="1" i="0" u="none" strike="noStrike">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3. Solo:</a:t>
            </a:r>
            <a:r>
              <a:rPr lang="en-US" sz="1200" i="0" u="none" strike="noStrike">
                <a:solidFill>
                  <a:schemeClr val="dk1"/>
                </a:solidFill>
                <a:latin typeface="Verdana"/>
                <a:ea typeface="Verdana"/>
                <a:cs typeface="Verdana"/>
                <a:sym typeface="Verdana"/>
              </a:rPr>
              <a:t> </a:t>
            </a:r>
            <a:r>
              <a:rPr lang="en-US">
                <a:solidFill>
                  <a:schemeClr val="dk1"/>
                </a:solidFill>
                <a:latin typeface="Verdana"/>
                <a:ea typeface="Verdana"/>
                <a:cs typeface="Verdana"/>
                <a:sym typeface="Verdana"/>
              </a:rPr>
              <a:t>C</a:t>
            </a:r>
            <a:r>
              <a:rPr lang="en-US" sz="1200" i="0" u="none" strike="noStrike">
                <a:solidFill>
                  <a:schemeClr val="dk1"/>
                </a:solidFill>
                <a:latin typeface="Verdana"/>
                <a:ea typeface="Verdana"/>
                <a:cs typeface="Verdana"/>
                <a:sym typeface="Verdana"/>
              </a:rPr>
              <a:t>all on individuals to read the entire column of words. </a:t>
            </a:r>
            <a:endParaRPr>
              <a:latin typeface="Verdana"/>
              <a:ea typeface="Verdana"/>
              <a:cs typeface="Verdana"/>
              <a:sym typeface="Verdana"/>
            </a:endParaRPr>
          </a:p>
        </p:txBody>
      </p:sp>
      <p:sp>
        <p:nvSpPr>
          <p:cNvPr id="688" name="Google Shape;688;p16:notes"/>
          <p:cNvSpPr txBox="1">
            <a:spLocks noGrp="1"/>
          </p:cNvSpPr>
          <p:nvPr>
            <p:ph type="sldNum" idx="12"/>
          </p:nvPr>
        </p:nvSpPr>
        <p:spPr>
          <a:xfrm>
            <a:off x="5972176" y="8685127"/>
            <a:ext cx="58550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b="0" i="0" u="none" strike="noStrike" cap="none">
                <a:solidFill>
                  <a:srgbClr val="A5A5A5"/>
                </a:solidFill>
                <a:latin typeface="Verdana"/>
                <a:ea typeface="Verdana"/>
                <a:cs typeface="Verdana"/>
                <a:sym typeface="Verdana"/>
              </a:rPr>
              <a:t>16</a:t>
            </a:fld>
            <a:endParaRPr sz="1800" b="0" i="0" u="none" strike="noStrike" cap="none">
              <a:solidFill>
                <a:srgbClr val="A5A5A5"/>
              </a:solidFill>
              <a:latin typeface="Verdana"/>
              <a:ea typeface="Verdana"/>
              <a:cs typeface="Verdana"/>
              <a:sym typeface="Verdana"/>
            </a:endParaRPr>
          </a:p>
        </p:txBody>
      </p:sp>
      <p:sp>
        <p:nvSpPr>
          <p:cNvPr id="689" name="Google Shape;689;p16: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A5A5A5"/>
                </a:solidFill>
                <a:latin typeface="Verdana"/>
                <a:ea typeface="Verdana"/>
                <a:cs typeface="Verdana"/>
                <a:sym typeface="Verdana"/>
              </a:rPr>
              <a:t>©2020-2026 Light of the World Learning</a:t>
            </a:r>
            <a:endParaRPr sz="1200"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1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accent5"/>
                </a:solidFill>
                <a:latin typeface="Verdana"/>
                <a:ea typeface="Verdana"/>
                <a:cs typeface="Verdana"/>
                <a:sym typeface="Verdana"/>
              </a:rPr>
              <a:t>5A. Bible Reading</a:t>
            </a: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Be sure students read this story in their </a:t>
            </a:r>
            <a:r>
              <a:rPr lang="en-US">
                <a:solidFill>
                  <a:schemeClr val="dk1"/>
                </a:solidFill>
                <a:latin typeface="Verdana"/>
                <a:ea typeface="Verdana"/>
                <a:cs typeface="Verdana"/>
                <a:sym typeface="Verdana"/>
              </a:rPr>
              <a:t>first</a:t>
            </a:r>
            <a:r>
              <a:rPr lang="en-US" sz="1200">
                <a:solidFill>
                  <a:schemeClr val="dk1"/>
                </a:solidFill>
                <a:latin typeface="Verdana"/>
                <a:ea typeface="Verdana"/>
                <a:cs typeface="Verdana"/>
                <a:sym typeface="Verdana"/>
              </a:rPr>
              <a:t> language </a:t>
            </a:r>
            <a:r>
              <a:rPr lang="en-US">
                <a:solidFill>
                  <a:schemeClr val="dk1"/>
                </a:solidFill>
                <a:latin typeface="Verdana"/>
                <a:ea typeface="Verdana"/>
                <a:cs typeface="Verdana"/>
                <a:sym typeface="Verdana"/>
              </a:rPr>
              <a:t>before reading it in English. </a:t>
            </a:r>
            <a:r>
              <a:rPr lang="en-US" sz="1200">
                <a:solidFill>
                  <a:schemeClr val="dk1"/>
                </a:solidFill>
                <a:latin typeface="Verdana"/>
                <a:ea typeface="Verdana"/>
                <a:cs typeface="Verdana"/>
                <a:sym typeface="Verdana"/>
              </a:rPr>
              <a:t>The hyperlinks of the Bible verses connect to https://live.bible.is/ so students can read and hear the scripture in their own languages.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A. Read the story out loud to the class.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B. If students ask about words, give simple definitions.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C. </a:t>
            </a:r>
            <a:r>
              <a:rPr lang="en-US">
                <a:solidFill>
                  <a:schemeClr val="dk1"/>
                </a:solidFill>
                <a:latin typeface="Verdana"/>
                <a:ea typeface="Verdana"/>
                <a:cs typeface="Verdana"/>
                <a:sym typeface="Verdana"/>
              </a:rPr>
              <a:t>Encourage students </a:t>
            </a:r>
            <a:r>
              <a:rPr lang="en-US" sz="1200">
                <a:solidFill>
                  <a:schemeClr val="dk1"/>
                </a:solidFill>
                <a:latin typeface="Verdana"/>
                <a:ea typeface="Verdana"/>
                <a:cs typeface="Verdana"/>
                <a:sym typeface="Verdana"/>
              </a:rPr>
              <a:t>to read aloud paragraphs from the story. </a:t>
            </a:r>
            <a:r>
              <a:rPr lang="en-US">
                <a:solidFill>
                  <a:schemeClr val="dk1"/>
                </a:solidFill>
                <a:latin typeface="Verdana"/>
                <a:ea typeface="Verdana"/>
                <a:cs typeface="Verdana"/>
                <a:sym typeface="Verdana"/>
              </a:rPr>
              <a:t>Encourage students to act out the story.</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sz="12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D. Ask if there are any questions or comments about the story.</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E. Ask the story questions and discuss as a group.</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F. Optional - You may hide the words and ask students to tell the story again in their own words, using the pictures to help them.</a:t>
            </a:r>
            <a:endParaRPr>
              <a:latin typeface="Verdana"/>
              <a:ea typeface="Verdana"/>
              <a:cs typeface="Verdana"/>
              <a:sym typeface="Verdana"/>
            </a:endParaRPr>
          </a:p>
        </p:txBody>
      </p:sp>
      <p:sp>
        <p:nvSpPr>
          <p:cNvPr id="698" name="Google Shape;698;p17:notes"/>
          <p:cNvSpPr txBox="1">
            <a:spLocks noGrp="1"/>
          </p:cNvSpPr>
          <p:nvPr>
            <p:ph type="sldNum" idx="12"/>
          </p:nvPr>
        </p:nvSpPr>
        <p:spPr>
          <a:xfrm>
            <a:off x="5981700" y="8685127"/>
            <a:ext cx="5759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17</a:t>
            </a:fld>
            <a:endParaRPr sz="1800" u="none" strike="noStrike" cap="none">
              <a:solidFill>
                <a:srgbClr val="A5A5A5"/>
              </a:solidFill>
              <a:latin typeface="Verdana"/>
              <a:ea typeface="Verdana"/>
              <a:cs typeface="Verdana"/>
              <a:sym typeface="Verdana"/>
            </a:endParaRPr>
          </a:p>
        </p:txBody>
      </p:sp>
      <p:sp>
        <p:nvSpPr>
          <p:cNvPr id="699" name="Google Shape;699;p17: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1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solidFill>
                  <a:schemeClr val="accent5"/>
                </a:solidFill>
                <a:latin typeface="Verdana"/>
                <a:ea typeface="Verdana"/>
                <a:cs typeface="Verdana"/>
                <a:sym typeface="Verdana"/>
              </a:rPr>
              <a:t>5B. Bible Reading</a:t>
            </a:r>
            <a:endParaRPr>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Verdana"/>
                <a:ea typeface="Verdana"/>
                <a:cs typeface="Verdana"/>
                <a:sym typeface="Verdana"/>
              </a:rPr>
              <a:t>A. Read the story out loud to the class.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Verdana"/>
                <a:ea typeface="Verdana"/>
                <a:cs typeface="Verdana"/>
                <a:sym typeface="Verdana"/>
              </a:rPr>
              <a:t>B. If students ask about words, give simple definitions.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Verdana"/>
                <a:ea typeface="Verdana"/>
                <a:cs typeface="Verdana"/>
                <a:sym typeface="Verdana"/>
              </a:rPr>
              <a:t>C. </a:t>
            </a:r>
            <a:r>
              <a:rPr lang="en-US">
                <a:latin typeface="Verdana"/>
                <a:ea typeface="Verdana"/>
                <a:cs typeface="Verdana"/>
                <a:sym typeface="Verdana"/>
              </a:rPr>
              <a:t>Encourage students</a:t>
            </a:r>
            <a:r>
              <a:rPr lang="en-US">
                <a:solidFill>
                  <a:schemeClr val="dk1"/>
                </a:solidFill>
                <a:latin typeface="Verdana"/>
                <a:ea typeface="Verdana"/>
                <a:cs typeface="Verdana"/>
                <a:sym typeface="Verdana"/>
              </a:rPr>
              <a:t> to read aloud paragraphs from the story. Encourage them to act the story. </a:t>
            </a:r>
            <a:endParaRPr>
              <a:latin typeface="Verdana"/>
              <a:ea typeface="Verdana"/>
              <a:cs typeface="Verdana"/>
              <a:sym typeface="Verdana"/>
            </a:endParaRPr>
          </a:p>
        </p:txBody>
      </p:sp>
      <p:sp>
        <p:nvSpPr>
          <p:cNvPr id="709" name="Google Shape;709;p18:notes"/>
          <p:cNvSpPr txBox="1">
            <a:spLocks noGrp="1"/>
          </p:cNvSpPr>
          <p:nvPr>
            <p:ph type="sldNum" idx="12"/>
          </p:nvPr>
        </p:nvSpPr>
        <p:spPr>
          <a:xfrm>
            <a:off x="6067426" y="8685127"/>
            <a:ext cx="49025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18</a:t>
            </a:fld>
            <a:endParaRPr sz="1800" u="none" strike="noStrike" cap="none">
              <a:solidFill>
                <a:srgbClr val="A5A5A5"/>
              </a:solidFill>
              <a:latin typeface="Verdana"/>
              <a:ea typeface="Verdana"/>
              <a:cs typeface="Verdana"/>
              <a:sym typeface="Verdana"/>
            </a:endParaRPr>
          </a:p>
        </p:txBody>
      </p:sp>
      <p:sp>
        <p:nvSpPr>
          <p:cNvPr id="710" name="Google Shape;710;p18: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1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solidFill>
                  <a:schemeClr val="accent5"/>
                </a:solidFill>
                <a:latin typeface="Verdana"/>
                <a:ea typeface="Verdana"/>
                <a:cs typeface="Verdana"/>
                <a:sym typeface="Verdana"/>
              </a:rPr>
              <a:t>5C. Bible Reading</a:t>
            </a:r>
            <a:endParaRPr>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Verdana"/>
                <a:ea typeface="Verdana"/>
                <a:cs typeface="Verdana"/>
                <a:sym typeface="Verdana"/>
              </a:rPr>
              <a:t>A. Read the story out loud to the class.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Verdana"/>
                <a:ea typeface="Verdana"/>
                <a:cs typeface="Verdana"/>
                <a:sym typeface="Verdana"/>
              </a:rPr>
              <a:t>B. If students ask about words, give simple definitions.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Verdana"/>
                <a:ea typeface="Verdana"/>
                <a:cs typeface="Verdana"/>
                <a:sym typeface="Verdana"/>
              </a:rPr>
              <a:t>C. </a:t>
            </a:r>
            <a:r>
              <a:rPr lang="en-US">
                <a:latin typeface="Verdana"/>
                <a:ea typeface="Verdana"/>
                <a:cs typeface="Verdana"/>
                <a:sym typeface="Verdana"/>
              </a:rPr>
              <a:t>Encourage students</a:t>
            </a:r>
            <a:r>
              <a:rPr lang="en-US">
                <a:solidFill>
                  <a:schemeClr val="dk1"/>
                </a:solidFill>
                <a:latin typeface="Verdana"/>
                <a:ea typeface="Verdana"/>
                <a:cs typeface="Verdana"/>
                <a:sym typeface="Verdana"/>
              </a:rPr>
              <a:t> to read aloud paragraphs from the story. Encourage them to act the story. </a:t>
            </a:r>
            <a:endParaRPr>
              <a:latin typeface="Verdana"/>
              <a:ea typeface="Verdana"/>
              <a:cs typeface="Verdana"/>
              <a:sym typeface="Verdana"/>
            </a:endParaRPr>
          </a:p>
        </p:txBody>
      </p:sp>
      <p:sp>
        <p:nvSpPr>
          <p:cNvPr id="721" name="Google Shape;721;p19:notes"/>
          <p:cNvSpPr txBox="1">
            <a:spLocks noGrp="1"/>
          </p:cNvSpPr>
          <p:nvPr>
            <p:ph type="sldNum" idx="12"/>
          </p:nvPr>
        </p:nvSpPr>
        <p:spPr>
          <a:xfrm>
            <a:off x="6038850" y="8685127"/>
            <a:ext cx="51883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19</a:t>
            </a:fld>
            <a:endParaRPr sz="1800" u="none" strike="noStrike" cap="none">
              <a:solidFill>
                <a:srgbClr val="A5A5A5"/>
              </a:solidFill>
              <a:latin typeface="Verdana"/>
              <a:ea typeface="Verdana"/>
              <a:cs typeface="Verdana"/>
              <a:sym typeface="Verdana"/>
            </a:endParaRPr>
          </a:p>
        </p:txBody>
      </p:sp>
      <p:sp>
        <p:nvSpPr>
          <p:cNvPr id="722" name="Google Shape;722;p19: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Pray</a:t>
            </a:r>
            <a:endParaRPr dirty="0">
              <a:solidFill>
                <a:srgbClr val="00B0F0"/>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Pray for the class. You may want to thank the Lord for the technology that has enabled us to travel freely.</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Check Homework and Review</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 </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Ask each student to read aloud or recite their homework from the last class. Check written work. Be sure they have read </a:t>
            </a:r>
            <a:r>
              <a:rPr lang="en-US" u="sng" dirty="0">
                <a:solidFill>
                  <a:schemeClr val="hlink"/>
                </a:solidFill>
                <a:latin typeface="Verdana"/>
                <a:ea typeface="Verdana"/>
                <a:cs typeface="Verdana"/>
                <a:sym typeface="Verdana"/>
                <a:hlinkClick r:id="rId3"/>
              </a:rPr>
              <a:t>Matthew 27:62-66;</a:t>
            </a:r>
            <a:r>
              <a:rPr lang="en-US" dirty="0">
                <a:latin typeface="Verdana"/>
                <a:ea typeface="Verdana"/>
                <a:cs typeface="Verdana"/>
                <a:sym typeface="Verdana"/>
              </a:rPr>
              <a:t> </a:t>
            </a:r>
            <a:r>
              <a:rPr lang="en-US" u="sng" dirty="0">
                <a:solidFill>
                  <a:schemeClr val="hlink"/>
                </a:solidFill>
                <a:latin typeface="Verdana"/>
                <a:ea typeface="Verdana"/>
                <a:cs typeface="Verdana"/>
                <a:sym typeface="Verdana"/>
                <a:hlinkClick r:id="rId4"/>
              </a:rPr>
              <a:t>28:1-20;</a:t>
            </a:r>
            <a:r>
              <a:rPr lang="en-US" dirty="0">
                <a:latin typeface="Verdana"/>
                <a:ea typeface="Verdana"/>
                <a:cs typeface="Verdana"/>
                <a:sym typeface="Verdana"/>
              </a:rPr>
              <a:t> </a:t>
            </a:r>
            <a:r>
              <a:rPr lang="en-US" u="sng" dirty="0">
                <a:solidFill>
                  <a:schemeClr val="hlink"/>
                </a:solidFill>
                <a:latin typeface="Verdana"/>
                <a:ea typeface="Verdana"/>
                <a:cs typeface="Verdana"/>
                <a:sym typeface="Verdana"/>
                <a:hlinkClick r:id="rId5"/>
              </a:rPr>
              <a:t>Mark 16:1-20;</a:t>
            </a:r>
            <a:r>
              <a:rPr lang="en-US" dirty="0">
                <a:latin typeface="Verdana"/>
                <a:ea typeface="Verdana"/>
                <a:cs typeface="Verdana"/>
                <a:sym typeface="Verdana"/>
              </a:rPr>
              <a:t> </a:t>
            </a:r>
            <a:r>
              <a:rPr lang="en-US" u="sng" dirty="0">
                <a:solidFill>
                  <a:schemeClr val="hlink"/>
                </a:solidFill>
                <a:latin typeface="Verdana"/>
                <a:ea typeface="Verdana"/>
                <a:cs typeface="Verdana"/>
                <a:sym typeface="Verdana"/>
                <a:hlinkClick r:id="rId6"/>
              </a:rPr>
              <a:t>Acts 1:1-11</a:t>
            </a:r>
            <a:r>
              <a:rPr lang="en-US" dirty="0">
                <a:solidFill>
                  <a:schemeClr val="dk1"/>
                </a:solidFill>
                <a:latin typeface="Verdana"/>
                <a:ea typeface="Verdana"/>
                <a:cs typeface="Verdana"/>
                <a:sym typeface="Verdana"/>
              </a:rPr>
              <a:t> in their native languages in preparation for the lesson.</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solidFill>
                  <a:schemeClr val="dk1"/>
                </a:solidFill>
                <a:latin typeface="Verdana"/>
                <a:ea typeface="Verdana"/>
                <a:cs typeface="Verdana"/>
                <a:sym typeface="Verdana"/>
              </a:rPr>
              <a:t>Review the main points of the previous lesson and ask if there are any questions.</a:t>
            </a:r>
            <a:endParaRPr dirty="0">
              <a:solidFill>
                <a:schemeClr val="dk1"/>
              </a:solidFill>
              <a:latin typeface="Verdana"/>
              <a:ea typeface="Verdana"/>
              <a:cs typeface="Verdana"/>
              <a:sym typeface="Verdana"/>
            </a:endParaRPr>
          </a:p>
        </p:txBody>
      </p:sp>
      <p:sp>
        <p:nvSpPr>
          <p:cNvPr id="452" name="Google Shape;452;p2:notes"/>
          <p:cNvSpPr txBox="1">
            <a:spLocks noGrp="1"/>
          </p:cNvSpPr>
          <p:nvPr>
            <p:ph type="sldNum" idx="12"/>
          </p:nvPr>
        </p:nvSpPr>
        <p:spPr>
          <a:xfrm>
            <a:off x="6172200" y="8685127"/>
            <a:ext cx="3854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2</a:t>
            </a:fld>
            <a:endParaRPr sz="1800" u="none" strike="noStrike" cap="none">
              <a:solidFill>
                <a:srgbClr val="A5A5A5"/>
              </a:solidFill>
              <a:latin typeface="Verdana"/>
              <a:ea typeface="Verdana"/>
              <a:cs typeface="Verdana"/>
              <a:sym typeface="Verdana"/>
            </a:endParaRPr>
          </a:p>
        </p:txBody>
      </p:sp>
      <p:sp>
        <p:nvSpPr>
          <p:cNvPr id="453" name="Google Shape;453;p2: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2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5D. Bible Reading</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A. Read the story out loud to the class.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B. If students ask about words, give simple definitions.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a:t>
            </a:r>
            <a:r>
              <a:rPr lang="en-US" dirty="0">
                <a:solidFill>
                  <a:schemeClr val="dk1"/>
                </a:solidFill>
                <a:latin typeface="Verdana"/>
                <a:ea typeface="Verdana"/>
                <a:cs typeface="Verdana"/>
                <a:sym typeface="Verdana"/>
              </a:rPr>
              <a:t> to read aloud paragraphs from the story. Encourage them to act the story. </a:t>
            </a:r>
            <a:endParaRPr dirty="0">
              <a:latin typeface="Verdana"/>
              <a:ea typeface="Verdana"/>
              <a:cs typeface="Verdana"/>
              <a:sym typeface="Verdana"/>
            </a:endParaRPr>
          </a:p>
        </p:txBody>
      </p:sp>
      <p:sp>
        <p:nvSpPr>
          <p:cNvPr id="754" name="Google Shape;754;p22:notes"/>
          <p:cNvSpPr txBox="1">
            <a:spLocks noGrp="1"/>
          </p:cNvSpPr>
          <p:nvPr>
            <p:ph type="sldNum" idx="12"/>
          </p:nvPr>
        </p:nvSpPr>
        <p:spPr>
          <a:xfrm>
            <a:off x="6067426" y="8685127"/>
            <a:ext cx="49025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20</a:t>
            </a:fld>
            <a:endParaRPr sz="1800" u="none" strike="noStrike" cap="none">
              <a:solidFill>
                <a:srgbClr val="A5A5A5"/>
              </a:solidFill>
              <a:latin typeface="Verdana"/>
              <a:ea typeface="Verdana"/>
              <a:cs typeface="Verdana"/>
              <a:sym typeface="Verdana"/>
            </a:endParaRPr>
          </a:p>
        </p:txBody>
      </p:sp>
      <p:sp>
        <p:nvSpPr>
          <p:cNvPr id="755" name="Google Shape;755;p22: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2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5E. Bible Reading</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A. Read the story out loud to the class.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B. If students ask about words, give simple definitions.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a:t>
            </a:r>
            <a:r>
              <a:rPr lang="en-US" dirty="0">
                <a:solidFill>
                  <a:schemeClr val="dk1"/>
                </a:solidFill>
                <a:latin typeface="Verdana"/>
                <a:ea typeface="Verdana"/>
                <a:cs typeface="Verdana"/>
                <a:sym typeface="Verdana"/>
              </a:rPr>
              <a:t> to read aloud paragraphs from the story. Encourage them to act the story.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p:txBody>
      </p:sp>
      <p:sp>
        <p:nvSpPr>
          <p:cNvPr id="765" name="Google Shape;765;p23:notes"/>
          <p:cNvSpPr txBox="1">
            <a:spLocks noGrp="1"/>
          </p:cNvSpPr>
          <p:nvPr>
            <p:ph type="sldNum" idx="12"/>
          </p:nvPr>
        </p:nvSpPr>
        <p:spPr>
          <a:xfrm>
            <a:off x="5972176" y="8685127"/>
            <a:ext cx="58550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21</a:t>
            </a:fld>
            <a:endParaRPr sz="1800" u="none" strike="noStrike" cap="none">
              <a:solidFill>
                <a:srgbClr val="A5A5A5"/>
              </a:solidFill>
              <a:latin typeface="Verdana"/>
              <a:ea typeface="Verdana"/>
              <a:cs typeface="Verdana"/>
              <a:sym typeface="Verdana"/>
            </a:endParaRPr>
          </a:p>
        </p:txBody>
      </p:sp>
      <p:sp>
        <p:nvSpPr>
          <p:cNvPr id="766" name="Google Shape;766;p23: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2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5F. Bible Reading</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A. Read the story out loud to the class.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B. If students ask about words, give simple definitions.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dirty="0">
                <a:solidFill>
                  <a:schemeClr val="dk1"/>
                </a:solidFill>
                <a:latin typeface="Verdana"/>
                <a:ea typeface="Verdana"/>
                <a:cs typeface="Verdana"/>
                <a:sym typeface="Verdana"/>
              </a:rPr>
              <a:t>to read aloud paragraphs from the story. Encourage them to act the story. </a:t>
            </a:r>
            <a:endParaRPr dirty="0">
              <a:latin typeface="Verdana"/>
              <a:ea typeface="Verdana"/>
              <a:cs typeface="Verdana"/>
              <a:sym typeface="Verdana"/>
            </a:endParaRPr>
          </a:p>
        </p:txBody>
      </p:sp>
      <p:sp>
        <p:nvSpPr>
          <p:cNvPr id="777" name="Google Shape;777;p24:notes"/>
          <p:cNvSpPr txBox="1">
            <a:spLocks noGrp="1"/>
          </p:cNvSpPr>
          <p:nvPr>
            <p:ph type="sldNum" idx="12"/>
          </p:nvPr>
        </p:nvSpPr>
        <p:spPr>
          <a:xfrm>
            <a:off x="5924551" y="8685127"/>
            <a:ext cx="63313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22</a:t>
            </a:fld>
            <a:endParaRPr sz="1800" u="none" strike="noStrike" cap="none">
              <a:solidFill>
                <a:srgbClr val="A5A5A5"/>
              </a:solidFill>
              <a:latin typeface="Verdana"/>
              <a:ea typeface="Verdana"/>
              <a:cs typeface="Verdana"/>
              <a:sym typeface="Verdana"/>
            </a:endParaRPr>
          </a:p>
        </p:txBody>
      </p:sp>
      <p:sp>
        <p:nvSpPr>
          <p:cNvPr id="778" name="Google Shape;778;p24: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2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5G. Bible Reading</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A. Read the story out loud to the class.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B. If students ask about words, give simple definitions.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a:t>
            </a:r>
            <a:r>
              <a:rPr lang="en-US" dirty="0">
                <a:solidFill>
                  <a:schemeClr val="dk1"/>
                </a:solidFill>
                <a:latin typeface="Verdana"/>
                <a:ea typeface="Verdana"/>
                <a:cs typeface="Verdana"/>
                <a:sym typeface="Verdana"/>
              </a:rPr>
              <a:t> to read aloud paragraphs from the story. Encourage them to act the story. </a:t>
            </a:r>
            <a:endParaRPr dirty="0">
              <a:latin typeface="Verdana"/>
              <a:ea typeface="Verdana"/>
              <a:cs typeface="Verdana"/>
              <a:sym typeface="Verdana"/>
            </a:endParaRPr>
          </a:p>
        </p:txBody>
      </p:sp>
      <p:sp>
        <p:nvSpPr>
          <p:cNvPr id="788" name="Google Shape;788;p25:notes"/>
          <p:cNvSpPr txBox="1">
            <a:spLocks noGrp="1"/>
          </p:cNvSpPr>
          <p:nvPr>
            <p:ph type="sldNum" idx="12"/>
          </p:nvPr>
        </p:nvSpPr>
        <p:spPr>
          <a:xfrm>
            <a:off x="6000750" y="8685127"/>
            <a:ext cx="55693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23</a:t>
            </a:fld>
            <a:endParaRPr sz="1800" u="none" strike="noStrike" cap="none">
              <a:solidFill>
                <a:srgbClr val="A5A5A5"/>
              </a:solidFill>
              <a:latin typeface="Verdana"/>
              <a:ea typeface="Verdana"/>
              <a:cs typeface="Verdana"/>
              <a:sym typeface="Verdana"/>
            </a:endParaRPr>
          </a:p>
        </p:txBody>
      </p:sp>
      <p:sp>
        <p:nvSpPr>
          <p:cNvPr id="789" name="Google Shape;789;p25: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2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5H</a:t>
            </a:r>
            <a:r>
              <a:rPr lang="en-US" sz="1200" b="1" dirty="0">
                <a:solidFill>
                  <a:schemeClr val="accent5"/>
                </a:solidFill>
                <a:latin typeface="Verdana"/>
                <a:ea typeface="Verdana"/>
                <a:cs typeface="Verdana"/>
                <a:sym typeface="Verdana"/>
              </a:rPr>
              <a:t>. Bible Reading</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a:t>
            </a:r>
            <a:r>
              <a:rPr lang="en-US" sz="1200" dirty="0">
                <a:solidFill>
                  <a:schemeClr val="dk1"/>
                </a:solidFill>
                <a:latin typeface="Verdana"/>
                <a:ea typeface="Verdana"/>
                <a:cs typeface="Verdana"/>
                <a:sym typeface="Verdana"/>
              </a:rPr>
              <a:t> to read aloud paragraphs from the story. </a:t>
            </a:r>
            <a:r>
              <a:rPr lang="en-US" dirty="0">
                <a:solidFill>
                  <a:schemeClr val="dk1"/>
                </a:solidFill>
                <a:latin typeface="Verdana"/>
                <a:ea typeface="Verdana"/>
                <a:cs typeface="Verdana"/>
                <a:sym typeface="Verdana"/>
              </a:rPr>
              <a:t>Encourage them to act the story. </a:t>
            </a:r>
            <a:endParaRPr dirty="0">
              <a:latin typeface="Verdana"/>
              <a:ea typeface="Verdana"/>
              <a:cs typeface="Verdana"/>
              <a:sym typeface="Verdana"/>
            </a:endParaRPr>
          </a:p>
        </p:txBody>
      </p:sp>
      <p:sp>
        <p:nvSpPr>
          <p:cNvPr id="799" name="Google Shape;799;p26:notes"/>
          <p:cNvSpPr txBox="1">
            <a:spLocks noGrp="1"/>
          </p:cNvSpPr>
          <p:nvPr>
            <p:ph type="sldNum" idx="12"/>
          </p:nvPr>
        </p:nvSpPr>
        <p:spPr>
          <a:xfrm>
            <a:off x="5991226" y="8685127"/>
            <a:ext cx="56645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24</a:t>
            </a:fld>
            <a:endParaRPr sz="1800" u="none" strike="noStrike" cap="none">
              <a:solidFill>
                <a:srgbClr val="A5A5A5"/>
              </a:solidFill>
              <a:latin typeface="Verdana"/>
              <a:ea typeface="Verdana"/>
              <a:cs typeface="Verdana"/>
              <a:sym typeface="Verdana"/>
            </a:endParaRPr>
          </a:p>
        </p:txBody>
      </p:sp>
      <p:sp>
        <p:nvSpPr>
          <p:cNvPr id="800" name="Google Shape;800;p26: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2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5I</a:t>
            </a:r>
            <a:r>
              <a:rPr lang="en-US" sz="1200" b="1" dirty="0">
                <a:solidFill>
                  <a:schemeClr val="accent5"/>
                </a:solidFill>
                <a:latin typeface="Verdana"/>
                <a:ea typeface="Verdana"/>
                <a:cs typeface="Verdana"/>
                <a:sym typeface="Verdana"/>
              </a:rPr>
              <a:t>. Bible Reading</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a:t>
            </a:r>
            <a:r>
              <a:rPr lang="en-US" sz="1200" dirty="0">
                <a:solidFill>
                  <a:schemeClr val="dk1"/>
                </a:solidFill>
                <a:latin typeface="Verdana"/>
                <a:ea typeface="Verdana"/>
                <a:cs typeface="Verdana"/>
                <a:sym typeface="Verdana"/>
              </a:rPr>
              <a:t> to read aloud paragraphs from the story. </a:t>
            </a:r>
            <a:r>
              <a:rPr lang="en-US" dirty="0">
                <a:solidFill>
                  <a:schemeClr val="dk1"/>
                </a:solidFill>
                <a:latin typeface="Verdana"/>
                <a:ea typeface="Verdana"/>
                <a:cs typeface="Verdana"/>
                <a:sym typeface="Verdana"/>
              </a:rPr>
              <a:t>Encourage them to act the story. </a:t>
            </a:r>
            <a:endParaRPr dirty="0">
              <a:latin typeface="Verdana"/>
              <a:ea typeface="Verdana"/>
              <a:cs typeface="Verdana"/>
              <a:sym typeface="Verdana"/>
            </a:endParaRPr>
          </a:p>
        </p:txBody>
      </p:sp>
      <p:sp>
        <p:nvSpPr>
          <p:cNvPr id="810" name="Google Shape;810;p27:notes"/>
          <p:cNvSpPr txBox="1">
            <a:spLocks noGrp="1"/>
          </p:cNvSpPr>
          <p:nvPr>
            <p:ph type="sldNum" idx="12"/>
          </p:nvPr>
        </p:nvSpPr>
        <p:spPr>
          <a:xfrm>
            <a:off x="6010276" y="8685127"/>
            <a:ext cx="54740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25</a:t>
            </a:fld>
            <a:endParaRPr sz="1800" u="none" strike="noStrike" cap="none">
              <a:solidFill>
                <a:srgbClr val="A5A5A5"/>
              </a:solidFill>
              <a:latin typeface="Verdana"/>
              <a:ea typeface="Verdana"/>
              <a:cs typeface="Verdana"/>
              <a:sym typeface="Verdana"/>
            </a:endParaRPr>
          </a:p>
        </p:txBody>
      </p:sp>
      <p:sp>
        <p:nvSpPr>
          <p:cNvPr id="811" name="Google Shape;811;p27: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2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5J. Bible Reading Questions</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Ask the questions and discuss as a group. You may go </a:t>
            </a:r>
            <a:r>
              <a:rPr lang="en-US" dirty="0">
                <a:latin typeface="Verdana"/>
                <a:ea typeface="Verdana"/>
                <a:cs typeface="Verdana"/>
                <a:sym typeface="Verdana"/>
              </a:rPr>
              <a:t>back to the story to help students find the answer.</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Answers: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1. They wanted to put more spices on Jesus’ body </a:t>
            </a:r>
            <a:r>
              <a:rPr lang="en-US" dirty="0" smtClean="0">
                <a:solidFill>
                  <a:schemeClr val="dk1"/>
                </a:solidFill>
                <a:latin typeface="Verdana"/>
                <a:ea typeface="Verdana"/>
                <a:cs typeface="Verdana"/>
                <a:sym typeface="Verdana"/>
              </a:rPr>
              <a:t>(</a:t>
            </a:r>
            <a:r>
              <a:rPr lang="en-US" u="sng" dirty="0" smtClean="0">
                <a:solidFill>
                  <a:schemeClr val="hlink"/>
                </a:solidFill>
                <a:latin typeface="Verdana"/>
                <a:ea typeface="Verdana"/>
                <a:cs typeface="Verdana"/>
                <a:sym typeface="Verdana"/>
                <a:hlinkClick r:id="rId3"/>
              </a:rPr>
              <a:t>Mark 16:1</a:t>
            </a:r>
            <a:r>
              <a:rPr lang="en-US" dirty="0" smtClean="0">
                <a:solidFill>
                  <a:schemeClr val="dk1"/>
                </a:solidFill>
                <a:latin typeface="Verdana"/>
                <a:ea typeface="Verdana"/>
                <a:cs typeface="Verdana"/>
                <a:sym typeface="Verdana"/>
              </a:rPr>
              <a:t>).</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2. Answers may vary (</a:t>
            </a:r>
            <a:r>
              <a:rPr lang="en-US" u="sng" dirty="0">
                <a:solidFill>
                  <a:schemeClr val="hlink"/>
                </a:solidFill>
                <a:latin typeface="Verdana"/>
                <a:ea typeface="Verdana"/>
                <a:cs typeface="Verdana"/>
                <a:sym typeface="Verdana"/>
                <a:hlinkClick r:id="rId3"/>
              </a:rPr>
              <a:t>Matthew 28:2-10</a:t>
            </a:r>
            <a:r>
              <a:rPr lang="en-US" dirty="0">
                <a:solidFill>
                  <a:schemeClr val="dk1"/>
                </a:solidFill>
                <a:latin typeface="Verdana"/>
                <a:ea typeface="Verdana"/>
                <a:cs typeface="Verdana"/>
                <a:sym typeface="Verdana"/>
              </a:rPr>
              <a: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3</a:t>
            </a:r>
            <a:r>
              <a:rPr lang="en-US" dirty="0">
                <a:latin typeface="Verdana"/>
                <a:ea typeface="Verdana"/>
                <a:cs typeface="Verdana"/>
                <a:sym typeface="Verdana"/>
              </a:rPr>
              <a:t>. Answers may vary, but may include: To make sure no one can steal the body of Jesus, because he said that he will rise again from the dead on the third day (</a:t>
            </a:r>
            <a:r>
              <a:rPr lang="en-US" u="sng" dirty="0">
                <a:solidFill>
                  <a:schemeClr val="hlink"/>
                </a:solidFill>
                <a:latin typeface="Verdana"/>
                <a:ea typeface="Verdana"/>
                <a:cs typeface="Verdana"/>
                <a:sym typeface="Verdana"/>
                <a:hlinkClick r:id="rId4"/>
              </a:rPr>
              <a:t>Matthew 27:62-66</a:t>
            </a:r>
            <a:r>
              <a:rPr lang="en-US" dirty="0">
                <a:latin typeface="Verdana"/>
                <a:ea typeface="Verdana"/>
                <a:cs typeface="Verdana"/>
                <a:sym typeface="Verdana"/>
              </a:rPr>
              <a:t>).</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a:t>
            </a:r>
            <a:r>
              <a:rPr lang="en-US" dirty="0">
                <a:solidFill>
                  <a:schemeClr val="dk1"/>
                </a:solidFill>
                <a:latin typeface="Verdana"/>
                <a:ea typeface="Verdana"/>
                <a:cs typeface="Verdana"/>
                <a:sym typeface="Verdana"/>
              </a:rPr>
              <a:t>. </a:t>
            </a:r>
            <a:r>
              <a:rPr lang="en-US" dirty="0">
                <a:latin typeface="Verdana"/>
                <a:ea typeface="Verdana"/>
                <a:cs typeface="Verdana"/>
                <a:sym typeface="Verdana"/>
              </a:rPr>
              <a:t>Answers may vary, but may include: So the helper, the Holy Spirit will come to us (</a:t>
            </a:r>
            <a:r>
              <a:rPr lang="en-US" u="sng" dirty="0">
                <a:solidFill>
                  <a:schemeClr val="hlink"/>
                </a:solidFill>
                <a:latin typeface="Verdana"/>
                <a:ea typeface="Verdana"/>
                <a:cs typeface="Verdana"/>
                <a:sym typeface="Verdana"/>
                <a:hlinkClick r:id="rId5"/>
              </a:rPr>
              <a:t>John 16:7</a:t>
            </a:r>
            <a:r>
              <a:rPr lang="en-US" dirty="0">
                <a:latin typeface="Verdana"/>
                <a:ea typeface="Verdana"/>
                <a:cs typeface="Verdana"/>
                <a:sym typeface="Verdana"/>
              </a:rPr>
              <a:t>)(</a:t>
            </a:r>
            <a:r>
              <a:rPr lang="en-US" u="sng" dirty="0">
                <a:solidFill>
                  <a:schemeClr val="hlink"/>
                </a:solidFill>
                <a:latin typeface="Verdana"/>
                <a:ea typeface="Verdana"/>
                <a:cs typeface="Verdana"/>
                <a:sym typeface="Verdana"/>
                <a:hlinkClick r:id="rId6"/>
              </a:rPr>
              <a:t>Acts 1:8-9</a:t>
            </a:r>
            <a:r>
              <a:rPr lang="en-US" dirty="0">
                <a:latin typeface="Verdana"/>
                <a:ea typeface="Verdana"/>
                <a:cs typeface="Verdana"/>
                <a:sym typeface="Verdana"/>
              </a:rPr>
              <a:t>). Jesus went ahead to also prepare a place for us (</a:t>
            </a:r>
            <a:r>
              <a:rPr lang="en-US" u="sng" dirty="0">
                <a:solidFill>
                  <a:schemeClr val="hlink"/>
                </a:solidFill>
                <a:latin typeface="Verdana"/>
                <a:ea typeface="Verdana"/>
                <a:cs typeface="Verdana"/>
                <a:sym typeface="Verdana"/>
                <a:hlinkClick r:id="rId7"/>
              </a:rPr>
              <a:t>John 14:3</a:t>
            </a:r>
            <a:r>
              <a:rPr lang="en-US" dirty="0">
                <a:latin typeface="Verdana"/>
                <a:ea typeface="Verdana"/>
                <a:cs typeface="Verdana"/>
                <a:sym typeface="Verdana"/>
              </a:rPr>
              <a:t>); to intercede for us (</a:t>
            </a:r>
            <a:r>
              <a:rPr lang="en-US" u="sng" dirty="0">
                <a:solidFill>
                  <a:schemeClr val="hlink"/>
                </a:solidFill>
                <a:latin typeface="Verdana"/>
                <a:ea typeface="Verdana"/>
                <a:cs typeface="Verdana"/>
                <a:sym typeface="Verdana"/>
                <a:hlinkClick r:id="rId8"/>
              </a:rPr>
              <a:t>Romans 8:34</a:t>
            </a:r>
            <a:r>
              <a:rPr lang="en-US" dirty="0">
                <a:latin typeface="Verdana"/>
                <a:ea typeface="Verdana"/>
                <a:cs typeface="Verdana"/>
                <a:sym typeface="Verdana"/>
              </a:rPr>
              <a:t>); and to give gifts to us (</a:t>
            </a:r>
            <a:r>
              <a:rPr lang="en-US" u="sng" dirty="0">
                <a:solidFill>
                  <a:schemeClr val="hlink"/>
                </a:solidFill>
                <a:latin typeface="Verdana"/>
                <a:ea typeface="Verdana"/>
                <a:cs typeface="Verdana"/>
                <a:sym typeface="Verdana"/>
                <a:hlinkClick r:id="rId9"/>
              </a:rPr>
              <a:t>Ephesians 4:8</a:t>
            </a:r>
            <a:r>
              <a:rPr lang="en-US" dirty="0">
                <a:latin typeface="Verdana"/>
                <a:ea typeface="Verdana"/>
                <a:cs typeface="Verdana"/>
                <a:sym typeface="Verdana"/>
              </a:rPr>
              <a:t>).</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Answers may vary (</a:t>
            </a:r>
            <a:r>
              <a:rPr lang="en-US" u="sng" dirty="0">
                <a:solidFill>
                  <a:schemeClr val="hlink"/>
                </a:solidFill>
                <a:latin typeface="Verdana"/>
                <a:ea typeface="Verdana"/>
                <a:cs typeface="Verdana"/>
                <a:sym typeface="Verdana"/>
                <a:hlinkClick r:id="rId10"/>
              </a:rPr>
              <a:t>Mark 16:1-20</a:t>
            </a:r>
            <a:r>
              <a:rPr lang="en-US" dirty="0">
                <a:latin typeface="Verdana"/>
                <a:ea typeface="Verdana"/>
                <a:cs typeface="Verdana"/>
                <a:sym typeface="Verdana"/>
              </a:rPr>
              <a:t>).</a:t>
            </a:r>
            <a:endParaRPr dirty="0">
              <a:latin typeface="Verdana"/>
              <a:ea typeface="Verdana"/>
              <a:cs typeface="Verdana"/>
              <a:sym typeface="Verdana"/>
            </a:endParaRPr>
          </a:p>
        </p:txBody>
      </p:sp>
      <p:sp>
        <p:nvSpPr>
          <p:cNvPr id="820" name="Google Shape;820;p28:notes"/>
          <p:cNvSpPr txBox="1">
            <a:spLocks noGrp="1"/>
          </p:cNvSpPr>
          <p:nvPr>
            <p:ph type="sldNum" idx="12"/>
          </p:nvPr>
        </p:nvSpPr>
        <p:spPr>
          <a:xfrm>
            <a:off x="6029326" y="8685127"/>
            <a:ext cx="52835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26</a:t>
            </a:fld>
            <a:endParaRPr sz="1800" u="none" strike="noStrike" cap="none">
              <a:solidFill>
                <a:srgbClr val="A5A5A5"/>
              </a:solidFill>
              <a:latin typeface="Verdana"/>
              <a:ea typeface="Verdana"/>
              <a:cs typeface="Verdana"/>
              <a:sym typeface="Verdana"/>
            </a:endParaRPr>
          </a:p>
        </p:txBody>
      </p:sp>
      <p:sp>
        <p:nvSpPr>
          <p:cNvPr id="821" name="Google Shape;821;p28: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29:notes"/>
          <p:cNvSpPr txBox="1">
            <a:spLocks noGrp="1"/>
          </p:cNvSpPr>
          <p:nvPr>
            <p:ph type="body" idx="1"/>
          </p:nvPr>
        </p:nvSpPr>
        <p:spPr>
          <a:xfrm>
            <a:off x="128789" y="4400549"/>
            <a:ext cx="6606861"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solidFill>
                  <a:schemeClr val="accent5"/>
                </a:solidFill>
                <a:latin typeface="Verdana"/>
                <a:ea typeface="Verdana"/>
                <a:cs typeface="Verdana"/>
                <a:sym typeface="Verdana"/>
              </a:rPr>
              <a:t>6A. Activities – Listening with sound/spelling words /les/ and /</a:t>
            </a:r>
            <a:r>
              <a:rPr lang="en-US" b="1" dirty="0" err="1">
                <a:solidFill>
                  <a:schemeClr val="accent5"/>
                </a:solidFill>
                <a:latin typeface="Verdana"/>
                <a:ea typeface="Verdana"/>
                <a:cs typeface="Verdana"/>
                <a:sym typeface="Verdana"/>
              </a:rPr>
              <a:t>ful</a:t>
            </a:r>
            <a:r>
              <a:rPr lang="en-US" b="1" dirty="0">
                <a:solidFill>
                  <a:schemeClr val="accent5"/>
                </a:solidFill>
                <a:latin typeface="Verdana"/>
                <a:ea typeface="Verdana"/>
                <a:cs typeface="Verdana"/>
                <a:sym typeface="Verdana"/>
              </a:rPr>
              <a:t>/</a:t>
            </a:r>
            <a:endParaRPr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b="0" dirty="0">
                <a:solidFill>
                  <a:schemeClr val="dk1"/>
                </a:solidFill>
                <a:latin typeface="Verdana"/>
                <a:ea typeface="Verdana"/>
                <a:cs typeface="Verdana"/>
                <a:sym typeface="Verdana"/>
              </a:rPr>
              <a:t>Read the following script at least twice as students listen and write their answers to the questions. Students may NOT look at the script.</a:t>
            </a:r>
            <a:endParaRPr b="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b="0" dirty="0">
                <a:solidFill>
                  <a:schemeClr val="dk1"/>
                </a:solidFill>
                <a:latin typeface="Verdana"/>
                <a:ea typeface="Verdana"/>
                <a:cs typeface="Verdana"/>
                <a:sym typeface="Verdana"/>
              </a:rPr>
              <a:t>It is fun to travel to a new country and learn something new at the same time. </a:t>
            </a:r>
            <a:r>
              <a:rPr lang="en-US" b="0" dirty="0" smtClean="0">
                <a:solidFill>
                  <a:schemeClr val="dk1"/>
                </a:solidFill>
                <a:latin typeface="Verdana"/>
                <a:ea typeface="Verdana"/>
                <a:cs typeface="Verdana"/>
                <a:sym typeface="Verdana"/>
              </a:rPr>
              <a:t>One of the </a:t>
            </a:r>
            <a:r>
              <a:rPr lang="en-US" b="0" dirty="0">
                <a:solidFill>
                  <a:schemeClr val="dk1"/>
                </a:solidFill>
                <a:latin typeface="Verdana"/>
                <a:ea typeface="Verdana"/>
                <a:cs typeface="Verdana"/>
                <a:sym typeface="Verdana"/>
              </a:rPr>
              <a:t>most helpful things to prepare for travel is learning to speak some words in the local language. It will be useful in meeting the people who live there. For example, it is less stressful to know how to ask for</a:t>
            </a:r>
            <a:r>
              <a:rPr lang="en-US" b="0" dirty="0">
                <a:latin typeface="Verdana"/>
                <a:ea typeface="Verdana"/>
                <a:cs typeface="Verdana"/>
                <a:sym typeface="Verdana"/>
              </a:rPr>
              <a:t> </a:t>
            </a:r>
            <a:r>
              <a:rPr lang="en-US" b="0" dirty="0">
                <a:solidFill>
                  <a:schemeClr val="dk1"/>
                </a:solidFill>
                <a:latin typeface="Verdana"/>
                <a:ea typeface="Verdana"/>
                <a:cs typeface="Verdana"/>
                <a:sym typeface="Verdana"/>
              </a:rPr>
              <a:t>directions in their language. This will help you to have a more meaningful and beautiful experience. It will also be useful when you get lost or feel helpless in a situation. </a:t>
            </a:r>
            <a:endParaRPr b="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b="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b="0" dirty="0">
                <a:solidFill>
                  <a:schemeClr val="dk1"/>
                </a:solidFill>
                <a:latin typeface="Verdana"/>
                <a:ea typeface="Verdana"/>
                <a:cs typeface="Verdana"/>
                <a:sym typeface="Verdana"/>
              </a:rPr>
              <a:t>You need to be careful when you travel because thieves sometimes steal from tourists.  Don’t be careless and put your bag loosely over your shoulder. Rather, be careful and keep your bag close to your body. This will </a:t>
            </a:r>
            <a:r>
              <a:rPr lang="en-US" b="0" dirty="0" smtClean="0">
                <a:solidFill>
                  <a:schemeClr val="dk1"/>
                </a:solidFill>
                <a:latin typeface="Verdana"/>
                <a:ea typeface="Verdana"/>
                <a:cs typeface="Verdana"/>
                <a:sym typeface="Verdana"/>
              </a:rPr>
              <a:t>help discourage thoughtless </a:t>
            </a:r>
            <a:r>
              <a:rPr lang="en-US" b="0" dirty="0">
                <a:solidFill>
                  <a:schemeClr val="dk1"/>
                </a:solidFill>
                <a:latin typeface="Verdana"/>
                <a:ea typeface="Verdana"/>
                <a:cs typeface="Verdana"/>
                <a:sym typeface="Verdana"/>
              </a:rPr>
              <a:t>thieves from stealing your bag. You will enjoy your visit more when you feel safe and prepared.</a:t>
            </a:r>
            <a:endParaRPr b="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2800"/>
              <a:buNone/>
            </a:pPr>
            <a:r>
              <a:rPr lang="en-US" b="1" dirty="0">
                <a:solidFill>
                  <a:schemeClr val="dk1"/>
                </a:solidFill>
                <a:latin typeface="Verdana"/>
                <a:ea typeface="Verdana"/>
                <a:cs typeface="Verdana"/>
                <a:sym typeface="Verdana"/>
              </a:rPr>
              <a:t>Answers:</a:t>
            </a:r>
            <a:endParaRPr b="1"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2800"/>
              <a:buFont typeface="Arial"/>
              <a:buNone/>
            </a:pPr>
            <a:r>
              <a:rPr lang="en-US" b="0" dirty="0">
                <a:solidFill>
                  <a:schemeClr val="dk1"/>
                </a:solidFill>
                <a:latin typeface="Verdana"/>
                <a:ea typeface="Verdana"/>
                <a:cs typeface="Verdana"/>
                <a:sym typeface="Verdana"/>
              </a:rPr>
              <a:t>1. It is helpful to learn some words in the local language.</a:t>
            </a:r>
            <a:r>
              <a:rPr lang="en-US" b="0" dirty="0">
                <a:latin typeface="Verdana"/>
                <a:ea typeface="Verdana"/>
                <a:cs typeface="Verdana"/>
                <a:sym typeface="Verdana"/>
              </a:rPr>
              <a:t> </a:t>
            </a:r>
            <a:r>
              <a:rPr lang="en-US" b="0" dirty="0">
                <a:solidFill>
                  <a:schemeClr val="dk1"/>
                </a:solidFill>
                <a:latin typeface="Verdana"/>
                <a:ea typeface="Verdana"/>
                <a:cs typeface="Verdana"/>
                <a:sym typeface="Verdana"/>
              </a:rPr>
              <a:t>2.</a:t>
            </a:r>
            <a:r>
              <a:rPr lang="en-US" b="0" dirty="0">
                <a:latin typeface="Verdana"/>
                <a:ea typeface="Verdana"/>
                <a:cs typeface="Verdana"/>
                <a:sym typeface="Verdana"/>
              </a:rPr>
              <a:t> </a:t>
            </a:r>
            <a:r>
              <a:rPr lang="en-US" b="0" dirty="0">
                <a:solidFill>
                  <a:schemeClr val="dk1"/>
                </a:solidFill>
                <a:latin typeface="Verdana"/>
                <a:ea typeface="Verdana"/>
                <a:cs typeface="Verdana"/>
                <a:sym typeface="Verdana"/>
              </a:rPr>
              <a:t>It will be useful in asking for directions and make the experience less stressful.</a:t>
            </a:r>
            <a:r>
              <a:rPr lang="en-US" b="0" dirty="0">
                <a:latin typeface="Verdana"/>
                <a:ea typeface="Verdana"/>
                <a:cs typeface="Verdana"/>
                <a:sym typeface="Verdana"/>
              </a:rPr>
              <a:t> 3. You need to be careful because thieves may steal from tourists. 4. It would be careless to put your bag loosely over your shoulder. 5. To discourage thoughtless thieves keep your bag close to your body when you travel.</a:t>
            </a:r>
            <a:endParaRPr b="0" dirty="0">
              <a:solidFill>
                <a:schemeClr val="dk1"/>
              </a:solidFill>
              <a:latin typeface="Verdana"/>
              <a:ea typeface="Verdana"/>
              <a:cs typeface="Verdana"/>
              <a:sym typeface="Verdana"/>
            </a:endParaRPr>
          </a:p>
        </p:txBody>
      </p:sp>
      <p:sp>
        <p:nvSpPr>
          <p:cNvPr id="831" name="Google Shape;831;p29:notes"/>
          <p:cNvSpPr txBox="1">
            <a:spLocks noGrp="1"/>
          </p:cNvSpPr>
          <p:nvPr>
            <p:ph type="sldNum" idx="12"/>
          </p:nvPr>
        </p:nvSpPr>
        <p:spPr>
          <a:xfrm>
            <a:off x="6038850" y="8685127"/>
            <a:ext cx="51883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27</a:t>
            </a:fld>
            <a:endParaRPr sz="1800" u="none" strike="noStrike" cap="none">
              <a:solidFill>
                <a:srgbClr val="A5A5A5"/>
              </a:solidFill>
              <a:latin typeface="Verdana"/>
              <a:ea typeface="Verdana"/>
              <a:cs typeface="Verdana"/>
              <a:sym typeface="Verdana"/>
            </a:endParaRPr>
          </a:p>
        </p:txBody>
      </p:sp>
      <p:sp>
        <p:nvSpPr>
          <p:cNvPr id="832" name="Google Shape;832;p29:notes"/>
          <p:cNvSpPr txBox="1">
            <a:spLocks noGrp="1"/>
          </p:cNvSpPr>
          <p:nvPr>
            <p:ph type="ftr" idx="11"/>
          </p:nvPr>
        </p:nvSpPr>
        <p:spPr>
          <a:xfrm>
            <a:off x="128789" y="8698000"/>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3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US" b="1" i="0" u="none" strike="noStrike" cap="none" dirty="0">
                <a:solidFill>
                  <a:schemeClr val="accent5"/>
                </a:solidFill>
                <a:latin typeface="Verdana"/>
                <a:ea typeface="Verdana"/>
                <a:cs typeface="Verdana"/>
                <a:sym typeface="Verdana"/>
              </a:rPr>
              <a:t>6B. Activities</a:t>
            </a:r>
            <a:r>
              <a:rPr lang="en-US" b="1" dirty="0">
                <a:solidFill>
                  <a:schemeClr val="accent5"/>
                </a:solidFill>
                <a:latin typeface="Verdana"/>
                <a:ea typeface="Verdana"/>
                <a:cs typeface="Verdana"/>
                <a:sym typeface="Verdana"/>
              </a:rPr>
              <a:t> </a:t>
            </a:r>
            <a:r>
              <a:rPr lang="en-US" dirty="0">
                <a:solidFill>
                  <a:schemeClr val="accent5"/>
                </a:solidFill>
                <a:latin typeface="Verdana"/>
                <a:ea typeface="Verdana"/>
                <a:cs typeface="Verdana"/>
                <a:sym typeface="Verdana"/>
              </a:rPr>
              <a:t>–</a:t>
            </a:r>
            <a:r>
              <a:rPr lang="en-US" b="1" dirty="0">
                <a:solidFill>
                  <a:schemeClr val="accent5"/>
                </a:solidFill>
                <a:latin typeface="Verdana"/>
                <a:ea typeface="Verdana"/>
                <a:cs typeface="Verdana"/>
                <a:sym typeface="Verdana"/>
              </a:rPr>
              <a:t> </a:t>
            </a:r>
            <a:r>
              <a:rPr lang="en-US" b="1" i="0" u="none" strike="noStrike" cap="none" dirty="0">
                <a:solidFill>
                  <a:schemeClr val="accent5"/>
                </a:solidFill>
                <a:latin typeface="Verdana"/>
                <a:ea typeface="Verdana"/>
                <a:cs typeface="Verdana"/>
                <a:sym typeface="Verdana"/>
              </a:rPr>
              <a:t>Pair work</a:t>
            </a:r>
            <a:endParaRPr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solidFill>
                  <a:schemeClr val="dk1"/>
                </a:solidFill>
                <a:latin typeface="Verdana"/>
                <a:ea typeface="Verdana"/>
                <a:cs typeface="Verdana"/>
                <a:sym typeface="Verdana"/>
              </a:rPr>
              <a:t>Partner A will ask questions from this slide and write Partner B’s answers.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Check answers for correct grammar and punctuation.</a:t>
            </a:r>
          </a:p>
          <a:p>
            <a:pPr marL="0" lvl="0" indent="0" algn="l" rtl="0">
              <a:lnSpc>
                <a:spcPct val="100000"/>
              </a:lnSpc>
              <a:spcBef>
                <a:spcPts val="0"/>
              </a:spcBef>
              <a:spcAft>
                <a:spcPts val="0"/>
              </a:spcAft>
              <a:buSzPts val="1400"/>
              <a:buNone/>
            </a:pPr>
            <a:endParaRPr lang="en-US"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Where has Mark gone? He has gone to Asia.</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How long has Mark been there? He’s been there for six months.</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What has Mark seen? He’s seen the jungle.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Where have Bob and Ana traveled? They’ve traveled to Brazil.</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How long have they stayed? They’ve stayed since April.</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What have they bought? They’ve bought a jungle painting.</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Where has John flown? He’s flown to Kenya.</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What has John eaten? He’s eaten rice.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How has he felt? He’s felt healthy and happy.</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What has Kathy done? She’s done a lot of sightseeing.</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What has she brought? She’s brought a suitcase and a guitar.</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Who has she visited? She’s visited her cousin.</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842" name="Google Shape;842;p30:notes"/>
          <p:cNvSpPr txBox="1">
            <a:spLocks noGrp="1"/>
          </p:cNvSpPr>
          <p:nvPr>
            <p:ph type="sldNum" idx="12"/>
          </p:nvPr>
        </p:nvSpPr>
        <p:spPr>
          <a:xfrm>
            <a:off x="5972176" y="8685127"/>
            <a:ext cx="58550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28</a:t>
            </a:fld>
            <a:endParaRPr sz="1800" u="none" strike="noStrike" cap="none">
              <a:solidFill>
                <a:srgbClr val="A5A5A5"/>
              </a:solidFill>
              <a:latin typeface="Verdana"/>
              <a:ea typeface="Verdana"/>
              <a:cs typeface="Verdana"/>
              <a:sym typeface="Verdana"/>
            </a:endParaRPr>
          </a:p>
        </p:txBody>
      </p:sp>
      <p:sp>
        <p:nvSpPr>
          <p:cNvPr id="843" name="Google Shape;843;p30: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3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US" b="1" i="0" u="none" strike="noStrike" cap="none" dirty="0">
                <a:solidFill>
                  <a:schemeClr val="accent5"/>
                </a:solidFill>
                <a:latin typeface="Verdana"/>
                <a:ea typeface="Verdana"/>
                <a:cs typeface="Verdana"/>
                <a:sym typeface="Verdana"/>
              </a:rPr>
              <a:t>6C. Activities</a:t>
            </a:r>
            <a:r>
              <a:rPr lang="en-US" b="1" dirty="0">
                <a:solidFill>
                  <a:schemeClr val="accent5"/>
                </a:solidFill>
                <a:latin typeface="Verdana"/>
                <a:ea typeface="Verdana"/>
                <a:cs typeface="Verdana"/>
                <a:sym typeface="Verdana"/>
              </a:rPr>
              <a:t> </a:t>
            </a:r>
            <a:r>
              <a:rPr lang="en-US" dirty="0">
                <a:solidFill>
                  <a:schemeClr val="accent5"/>
                </a:solidFill>
                <a:latin typeface="Verdana"/>
                <a:ea typeface="Verdana"/>
                <a:cs typeface="Verdana"/>
                <a:sym typeface="Verdana"/>
              </a:rPr>
              <a:t>–</a:t>
            </a:r>
            <a:r>
              <a:rPr lang="en-US" b="1" dirty="0">
                <a:solidFill>
                  <a:schemeClr val="accent5"/>
                </a:solidFill>
                <a:latin typeface="Verdana"/>
                <a:ea typeface="Verdana"/>
                <a:cs typeface="Verdana"/>
                <a:sym typeface="Verdana"/>
              </a:rPr>
              <a:t> </a:t>
            </a:r>
            <a:r>
              <a:rPr lang="en-US" b="1" i="0" u="none" strike="noStrike" cap="none" dirty="0">
                <a:solidFill>
                  <a:schemeClr val="accent5"/>
                </a:solidFill>
                <a:latin typeface="Verdana"/>
                <a:ea typeface="Verdana"/>
                <a:cs typeface="Verdana"/>
                <a:sym typeface="Verdana"/>
              </a:rPr>
              <a:t>Pair work</a:t>
            </a:r>
            <a:endParaRPr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solidFill>
                  <a:schemeClr val="dk1"/>
                </a:solidFill>
                <a:latin typeface="Verdana"/>
                <a:ea typeface="Verdana"/>
                <a:cs typeface="Verdana"/>
                <a:sym typeface="Verdana"/>
              </a:rPr>
              <a:t>Partner B will ask questions from this slide and write Partner A’s answers.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Check answers for correct grammar and punctuation.</a:t>
            </a:r>
          </a:p>
          <a:p>
            <a:pPr marL="0" lvl="0" indent="0" algn="l" rtl="0">
              <a:lnSpc>
                <a:spcPct val="100000"/>
              </a:lnSpc>
              <a:spcBef>
                <a:spcPts val="0"/>
              </a:spcBef>
              <a:spcAft>
                <a:spcPts val="0"/>
              </a:spcAft>
              <a:buSzPts val="1400"/>
              <a:buNone/>
            </a:pPr>
            <a:endParaRPr lang="en-US" b="1"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Where has Mark gone? He has gone to Asia.</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How long has Mark been there? He’s been there for six months.</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What has Mark seen? He’s seen the jungle.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Where have Bob and Ana traveled? They’ve traveled to Brazil.</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How long have they stayed? They’ve stayed since April.</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What have they bought? They’ve bought a jungle painting.</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Where has John flown? He’s flown to Kenya.</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What has John eaten? He’s eaten rice.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How has he felt? He’s felt healthy and happy.</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What has Kathy done? She’s done a lot of sightseeing.</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What has she brought? She’s brought a suitcase and a guitar.</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Who has she visited? She’s visited her cousin.</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852" name="Google Shape;852;p31:notes"/>
          <p:cNvSpPr txBox="1">
            <a:spLocks noGrp="1"/>
          </p:cNvSpPr>
          <p:nvPr>
            <p:ph type="sldNum" idx="12"/>
          </p:nvPr>
        </p:nvSpPr>
        <p:spPr>
          <a:xfrm>
            <a:off x="6048376" y="8685127"/>
            <a:ext cx="50930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29</a:t>
            </a:fld>
            <a:endParaRPr sz="1800" u="none" strike="noStrike" cap="none">
              <a:solidFill>
                <a:srgbClr val="A5A5A5"/>
              </a:solidFill>
              <a:latin typeface="Verdana"/>
              <a:ea typeface="Verdana"/>
              <a:cs typeface="Verdana"/>
              <a:sym typeface="Verdana"/>
            </a:endParaRPr>
          </a:p>
        </p:txBody>
      </p:sp>
      <p:sp>
        <p:nvSpPr>
          <p:cNvPr id="853" name="Google Shape;853;p31: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1A. Discuss Theme Picture</a:t>
            </a:r>
            <a:endParaRPr>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a:solidFill>
                  <a:schemeClr val="dk1"/>
                </a:solidFill>
                <a:latin typeface="Verdana"/>
                <a:ea typeface="Verdana"/>
                <a:cs typeface="Verdana"/>
                <a:sym typeface="Verdana"/>
              </a:rPr>
              <a:t>Ask “What do you see in this picture?” and “What else?” to elicit vocabulary they already know.</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US">
                <a:solidFill>
                  <a:schemeClr val="dk1"/>
                </a:solidFill>
                <a:latin typeface="Verdana"/>
                <a:ea typeface="Verdana"/>
                <a:cs typeface="Verdana"/>
                <a:sym typeface="Verdana"/>
              </a:rPr>
              <a:t>Repeat and write their words or show the words on the next slide.</a:t>
            </a:r>
            <a:endParaRPr>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Answers may include: </a:t>
            </a:r>
            <a:r>
              <a:rPr lang="en-US" b="1">
                <a:solidFill>
                  <a:schemeClr val="dk1"/>
                </a:solidFill>
                <a:latin typeface="Verdana"/>
                <a:ea typeface="Verdana"/>
                <a:cs typeface="Verdana"/>
                <a:sym typeface="Verdana"/>
              </a:rPr>
              <a:t>a guidebook, to depart, a coast, a flight, round</a:t>
            </a:r>
            <a:r>
              <a:rPr lang="en-US" b="1">
                <a:latin typeface="Verdana"/>
                <a:ea typeface="Verdana"/>
                <a:cs typeface="Verdana"/>
                <a:sym typeface="Verdana"/>
              </a:rPr>
              <a:t>-</a:t>
            </a:r>
            <a:r>
              <a:rPr lang="en-US" b="1">
                <a:solidFill>
                  <a:schemeClr val="dk1"/>
                </a:solidFill>
                <a:latin typeface="Verdana"/>
                <a:ea typeface="Verdana"/>
                <a:cs typeface="Verdana"/>
                <a:sym typeface="Verdana"/>
              </a:rPr>
              <a:t>trip, to arrive, to laugh, a passport</a:t>
            </a:r>
            <a:r>
              <a:rPr lang="en-US" b="1">
                <a:latin typeface="Verdana"/>
                <a:ea typeface="Verdana"/>
                <a:cs typeface="Verdana"/>
                <a:sym typeface="Verdana"/>
              </a:rPr>
              <a:t>, </a:t>
            </a:r>
            <a:r>
              <a:rPr lang="en-US">
                <a:latin typeface="Verdana"/>
                <a:ea typeface="Verdana"/>
                <a:cs typeface="Verdana"/>
                <a:sym typeface="Verdana"/>
              </a:rPr>
              <a:t>etc.</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More advanced students can be encouraged to make complete sentences: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a:solidFill>
                  <a:schemeClr val="dk1"/>
                </a:solidFill>
                <a:latin typeface="Verdana"/>
                <a:ea typeface="Verdana"/>
                <a:cs typeface="Verdana"/>
                <a:sym typeface="Verdana"/>
              </a:rPr>
              <a:t>The plane tickets are round</a:t>
            </a:r>
            <a:r>
              <a:rPr lang="en-US" b="1">
                <a:latin typeface="Verdana"/>
                <a:ea typeface="Verdana"/>
                <a:cs typeface="Verdana"/>
                <a:sym typeface="Verdana"/>
              </a:rPr>
              <a:t>-</a:t>
            </a:r>
            <a:r>
              <a:rPr lang="en-US" b="1">
                <a:solidFill>
                  <a:schemeClr val="dk1"/>
                </a:solidFill>
                <a:latin typeface="Verdana"/>
                <a:ea typeface="Verdana"/>
                <a:cs typeface="Verdana"/>
                <a:sym typeface="Verdana"/>
              </a:rPr>
              <a:t>trip tickets. The flight departs on the 23rd. The flight arrives </a:t>
            </a:r>
            <a:r>
              <a:rPr lang="en-US" b="1">
                <a:latin typeface="Verdana"/>
                <a:ea typeface="Verdana"/>
                <a:cs typeface="Verdana"/>
                <a:sym typeface="Verdana"/>
              </a:rPr>
              <a:t>on December 24th. </a:t>
            </a:r>
            <a:endParaRPr b="1">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p:txBody>
      </p:sp>
      <p:sp>
        <p:nvSpPr>
          <p:cNvPr id="462" name="Google Shape;462;p3:notes"/>
          <p:cNvSpPr txBox="1">
            <a:spLocks noGrp="1"/>
          </p:cNvSpPr>
          <p:nvPr>
            <p:ph type="sldNum" idx="12"/>
          </p:nvPr>
        </p:nvSpPr>
        <p:spPr>
          <a:xfrm>
            <a:off x="6172200" y="8685127"/>
            <a:ext cx="3854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3</a:t>
            </a:fld>
            <a:endParaRPr sz="1800" u="none" strike="noStrike" cap="none">
              <a:solidFill>
                <a:srgbClr val="A5A5A5"/>
              </a:solidFill>
              <a:latin typeface="Verdana"/>
              <a:ea typeface="Verdana"/>
              <a:cs typeface="Verdana"/>
              <a:sym typeface="Verdana"/>
            </a:endParaRPr>
          </a:p>
        </p:txBody>
      </p:sp>
      <p:sp>
        <p:nvSpPr>
          <p:cNvPr id="463" name="Google Shape;463;p3: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3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7. Game – Guess the Pictures</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Use paper, a board, or a virtual whiteboard to draw.</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rPr>
              <a:t>Learners take turns making simple line drawings of 5 things they have done and 5 things they have never done. They may use vocabulary words from this lesson and previous lessons. You may give them a list of vocabulary words (see appendix for link) or flashcards to prompt them. </a:t>
            </a: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rPr>
              <a:t>Then other learners try to describe the picture with a complete sentence using the present perfect: “Sara </a:t>
            </a:r>
            <a:r>
              <a:rPr lang="en-US" sz="1200" b="1" dirty="0">
                <a:latin typeface="Verdana" panose="020B0604030504040204" pitchFamily="34" charset="0"/>
                <a:ea typeface="Verdana" panose="020B0604030504040204" pitchFamily="34" charset="0"/>
              </a:rPr>
              <a:t>has flown </a:t>
            </a:r>
            <a:r>
              <a:rPr lang="en-US" sz="1200" dirty="0">
                <a:latin typeface="Verdana" panose="020B0604030504040204" pitchFamily="34" charset="0"/>
                <a:ea typeface="Verdana" panose="020B0604030504040204" pitchFamily="34" charset="0"/>
              </a:rPr>
              <a:t>in an airplane.” “Joe </a:t>
            </a:r>
            <a:r>
              <a:rPr lang="en-US" sz="1200" b="1" dirty="0">
                <a:latin typeface="Verdana" panose="020B0604030504040204" pitchFamily="34" charset="0"/>
                <a:ea typeface="Verdana" panose="020B0604030504040204" pitchFamily="34" charset="0"/>
              </a:rPr>
              <a:t>has never wept </a:t>
            </a:r>
            <a:r>
              <a:rPr lang="en-US" sz="1200" b="0" dirty="0">
                <a:latin typeface="Verdana" panose="020B0604030504040204" pitchFamily="34" charset="0"/>
                <a:ea typeface="Verdana" panose="020B0604030504040204" pitchFamily="34" charset="0"/>
              </a:rPr>
              <a:t>at a movie</a:t>
            </a:r>
            <a:r>
              <a:rPr lang="en-US" sz="1200" dirty="0">
                <a:latin typeface="Verdana" panose="020B0604030504040204" pitchFamily="34" charset="0"/>
                <a:ea typeface="Verdana" panose="020B0604030504040204" pitchFamily="34" charset="0"/>
              </a:rPr>
              <a:t>.”</a:t>
            </a: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US" sz="1200" dirty="0">
                <a:latin typeface="Verdana" panose="020B0604030504040204" pitchFamily="34" charset="0"/>
                <a:ea typeface="Verdana" panose="020B0604030504040204" pitchFamily="34" charset="0"/>
              </a:rPr>
              <a:t>The learner that says the most correct sentences in 5 minutes wins.</a:t>
            </a:r>
          </a:p>
          <a:p>
            <a:pPr marL="0" lvl="0" indent="0" algn="l" rtl="0">
              <a:spcBef>
                <a:spcPts val="0"/>
              </a:spcBef>
              <a:spcAft>
                <a:spcPts val="0"/>
              </a:spcAft>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Words may include</a:t>
            </a:r>
            <a:r>
              <a:rPr lang="en-US" dirty="0">
                <a:latin typeface="Verdana"/>
                <a:ea typeface="Verdana"/>
                <a:cs typeface="Verdana"/>
                <a:sym typeface="Verdana"/>
              </a:rPr>
              <a:t>: flight, jungle, guidebook, sightseeing, passport, one-way, round-trip, arrive, depart, coast, laugh, weep, paragraph, period, question mark, comma, document, menu, manager, tip, etc.</a:t>
            </a:r>
            <a:endParaRPr dirty="0">
              <a:solidFill>
                <a:schemeClr val="dk1"/>
              </a:solidFill>
              <a:latin typeface="Verdana"/>
              <a:ea typeface="Verdana"/>
              <a:cs typeface="Verdana"/>
              <a:sym typeface="Verdana"/>
            </a:endParaRPr>
          </a:p>
        </p:txBody>
      </p:sp>
      <p:sp>
        <p:nvSpPr>
          <p:cNvPr id="862" name="Google Shape;862;p32:notes"/>
          <p:cNvSpPr txBox="1">
            <a:spLocks noGrp="1"/>
          </p:cNvSpPr>
          <p:nvPr>
            <p:ph type="sldNum" idx="12"/>
          </p:nvPr>
        </p:nvSpPr>
        <p:spPr>
          <a:xfrm>
            <a:off x="5991226" y="8685127"/>
            <a:ext cx="56645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30</a:t>
            </a:fld>
            <a:endParaRPr sz="1800" u="none" strike="noStrike" cap="none">
              <a:solidFill>
                <a:srgbClr val="A5A5A5"/>
              </a:solidFill>
              <a:latin typeface="Verdana"/>
              <a:ea typeface="Verdana"/>
              <a:cs typeface="Verdana"/>
              <a:sym typeface="Verdana"/>
            </a:endParaRPr>
          </a:p>
        </p:txBody>
      </p:sp>
      <p:sp>
        <p:nvSpPr>
          <p:cNvPr id="863" name="Google Shape;863;p32: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solidFill>
                  <a:schemeClr val="accent5"/>
                </a:solidFill>
                <a:latin typeface="Verdana"/>
                <a:ea typeface="Verdana"/>
                <a:cs typeface="Verdana"/>
                <a:sym typeface="Verdana"/>
              </a:rPr>
              <a:t>Homework 1A. - Write sentences using the pictured vocabulary words.</a:t>
            </a:r>
            <a:endParaRPr b="1">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a:solidFill>
                  <a:schemeClr val="dk1"/>
                </a:solidFill>
                <a:latin typeface="Verdana"/>
                <a:ea typeface="Verdana"/>
                <a:cs typeface="Verdana"/>
                <a:sym typeface="Verdana"/>
              </a:rPr>
              <a:t>Model. </a:t>
            </a:r>
            <a:r>
              <a:rPr lang="en-US">
                <a:solidFill>
                  <a:schemeClr val="dk1"/>
                </a:solidFill>
                <a:latin typeface="Verdana"/>
                <a:ea typeface="Verdana"/>
                <a:cs typeface="Verdana"/>
                <a:sym typeface="Verdana"/>
              </a:rPr>
              <a:t>Go over each of the</a:t>
            </a:r>
            <a:r>
              <a:rPr lang="en-US" b="1">
                <a:solidFill>
                  <a:schemeClr val="dk1"/>
                </a:solidFill>
                <a:latin typeface="Verdana"/>
                <a:ea typeface="Verdana"/>
                <a:cs typeface="Verdana"/>
                <a:sym typeface="Verdana"/>
              </a:rPr>
              <a:t> </a:t>
            </a:r>
            <a:r>
              <a:rPr lang="en-US">
                <a:solidFill>
                  <a:schemeClr val="dk1"/>
                </a:solidFill>
                <a:latin typeface="Verdana"/>
                <a:ea typeface="Verdana"/>
                <a:cs typeface="Verdana"/>
                <a:sym typeface="Verdana"/>
              </a:rPr>
              <a:t>homework assignments to be sure the student understands what to do.</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a:solidFill>
                  <a:schemeClr val="dk1"/>
                </a:solidFill>
                <a:latin typeface="Verdana"/>
                <a:ea typeface="Verdana"/>
                <a:cs typeface="Verdana"/>
                <a:sym typeface="Verdana"/>
              </a:rPr>
              <a:t>Repeat. </a:t>
            </a:r>
            <a:r>
              <a:rPr lang="en-US">
                <a:solidFill>
                  <a:schemeClr val="dk1"/>
                </a:solidFill>
                <a:latin typeface="Verdana"/>
                <a:ea typeface="Verdana"/>
                <a:cs typeface="Verdana"/>
                <a:sym typeface="Verdana"/>
              </a:rPr>
              <a:t>Encourage students to practice speaking and reading the completed homework assignments with a friend. They may use a bilingual dictionary.</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a:solidFill>
                  <a:schemeClr val="dk1"/>
                </a:solidFill>
                <a:latin typeface="Verdana"/>
                <a:ea typeface="Verdana"/>
                <a:cs typeface="Verdana"/>
                <a:sym typeface="Verdana"/>
              </a:rPr>
              <a:t>Solo. </a:t>
            </a:r>
            <a:r>
              <a:rPr lang="en-US">
                <a:solidFill>
                  <a:schemeClr val="dk1"/>
                </a:solidFill>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Number one is an example.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a:solidFill>
                  <a:schemeClr val="dk1"/>
                </a:solidFill>
                <a:latin typeface="Verdana"/>
                <a:ea typeface="Verdana"/>
                <a:cs typeface="Verdana"/>
                <a:sym typeface="Verdana"/>
              </a:rPr>
              <a:t>Answers </a:t>
            </a:r>
            <a:r>
              <a:rPr lang="en-US">
                <a:solidFill>
                  <a:schemeClr val="dk1"/>
                </a:solidFill>
                <a:latin typeface="Verdana"/>
                <a:ea typeface="Verdana"/>
                <a:cs typeface="Verdana"/>
                <a:sym typeface="Verdana"/>
              </a:rPr>
              <a:t>may vary, but will start with a capital letter, have the correct verb form and punctuation mark, and use the following words along with a time expression (</a:t>
            </a:r>
            <a:r>
              <a:rPr lang="en-US">
                <a:latin typeface="Verdana"/>
                <a:ea typeface="Verdana"/>
                <a:cs typeface="Verdana"/>
                <a:sym typeface="Verdana"/>
              </a:rPr>
              <a:t>for/since/ever/never)</a:t>
            </a:r>
            <a:r>
              <a:rPr lang="en-US">
                <a:solidFill>
                  <a:schemeClr val="dk1"/>
                </a:solidFill>
                <a:latin typeface="Verdana"/>
                <a:ea typeface="Verdana"/>
                <a:cs typeface="Verdana"/>
                <a:sym typeface="Verdana"/>
              </a:rPr>
              <a:t>:</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2. a passport (haven’t/hasn’t),</a:t>
            </a:r>
            <a:r>
              <a:rPr lang="en-US">
                <a:latin typeface="Verdana"/>
                <a:ea typeface="Verdana"/>
                <a:cs typeface="Verdana"/>
                <a:sym typeface="Verdana"/>
              </a:rPr>
              <a:t> </a:t>
            </a:r>
            <a:r>
              <a:rPr lang="en-US">
                <a:solidFill>
                  <a:schemeClr val="dk1"/>
                </a:solidFill>
                <a:latin typeface="Verdana"/>
                <a:ea typeface="Verdana"/>
                <a:cs typeface="Verdana"/>
                <a:sym typeface="Verdana"/>
              </a:rPr>
              <a:t>3. a guidebook (haven’t/hasn’t),</a:t>
            </a:r>
            <a:r>
              <a:rPr lang="en-US">
                <a:latin typeface="Verdana"/>
                <a:ea typeface="Verdana"/>
                <a:cs typeface="Verdana"/>
                <a:sym typeface="Verdana"/>
              </a:rPr>
              <a:t> </a:t>
            </a:r>
            <a:r>
              <a:rPr lang="en-US">
                <a:solidFill>
                  <a:schemeClr val="dk1"/>
                </a:solidFill>
                <a:latin typeface="Verdana"/>
                <a:ea typeface="Verdana"/>
                <a:cs typeface="Verdana"/>
                <a:sym typeface="Verdana"/>
              </a:rPr>
              <a:t>4. a jungle</a:t>
            </a:r>
            <a:r>
              <a:rPr lang="en-US">
                <a:latin typeface="Verdana"/>
                <a:ea typeface="Verdana"/>
                <a:cs typeface="Verdana"/>
                <a:sym typeface="Verdana"/>
              </a:rPr>
              <a:t> (have/has)</a:t>
            </a:r>
            <a:r>
              <a:rPr lang="en-US">
                <a:solidFill>
                  <a:schemeClr val="dk1"/>
                </a:solidFill>
                <a:latin typeface="Verdana"/>
                <a:ea typeface="Verdana"/>
                <a:cs typeface="Verdana"/>
                <a:sym typeface="Verdana"/>
              </a:rPr>
              <a:t>,</a:t>
            </a:r>
            <a:r>
              <a:rPr lang="en-US">
                <a:latin typeface="Verdana"/>
                <a:ea typeface="Verdana"/>
                <a:cs typeface="Verdana"/>
                <a:sym typeface="Verdana"/>
              </a:rPr>
              <a:t> </a:t>
            </a:r>
            <a:r>
              <a:rPr lang="en-US">
                <a:solidFill>
                  <a:schemeClr val="dk1"/>
                </a:solidFill>
                <a:latin typeface="Verdana"/>
                <a:ea typeface="Verdana"/>
                <a:cs typeface="Verdana"/>
                <a:sym typeface="Verdana"/>
              </a:rPr>
              <a:t>5. sightseeing (have/has),</a:t>
            </a:r>
            <a:r>
              <a:rPr lang="en-US">
                <a:latin typeface="Verdana"/>
                <a:ea typeface="Verdana"/>
                <a:cs typeface="Verdana"/>
                <a:sym typeface="Verdana"/>
              </a:rPr>
              <a:t> </a:t>
            </a:r>
            <a:r>
              <a:rPr lang="en-US">
                <a:solidFill>
                  <a:schemeClr val="dk1"/>
                </a:solidFill>
                <a:latin typeface="Verdana"/>
                <a:ea typeface="Verdana"/>
                <a:cs typeface="Verdana"/>
                <a:sym typeface="Verdana"/>
              </a:rPr>
              <a:t>6. a coast (have/has)</a:t>
            </a:r>
            <a:endParaRPr>
              <a:latin typeface="Verdana"/>
              <a:ea typeface="Verdana"/>
              <a:cs typeface="Verdana"/>
              <a:sym typeface="Verdana"/>
            </a:endParaRPr>
          </a:p>
        </p:txBody>
      </p:sp>
      <p:sp>
        <p:nvSpPr>
          <p:cNvPr id="873" name="Google Shape;873;p33:notes"/>
          <p:cNvSpPr txBox="1">
            <a:spLocks noGrp="1"/>
          </p:cNvSpPr>
          <p:nvPr>
            <p:ph type="sldNum" idx="12"/>
          </p:nvPr>
        </p:nvSpPr>
        <p:spPr>
          <a:xfrm>
            <a:off x="6067426" y="8685127"/>
            <a:ext cx="49025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31</a:t>
            </a:fld>
            <a:endParaRPr sz="1800" u="none" strike="noStrike" cap="none">
              <a:solidFill>
                <a:srgbClr val="A5A5A5"/>
              </a:solidFill>
              <a:latin typeface="Verdana"/>
              <a:ea typeface="Verdana"/>
              <a:cs typeface="Verdana"/>
              <a:sym typeface="Verdana"/>
            </a:endParaRPr>
          </a:p>
        </p:txBody>
      </p:sp>
      <p:sp>
        <p:nvSpPr>
          <p:cNvPr id="874" name="Google Shape;874;p33: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3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1B. - Write sentences using the pictured vocabulary words.</a:t>
            </a:r>
            <a:endParaRPr>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a:solidFill>
                  <a:schemeClr val="dk1"/>
                </a:solidFill>
                <a:latin typeface="Verdana"/>
                <a:ea typeface="Verdana"/>
                <a:cs typeface="Verdana"/>
                <a:sym typeface="Verdana"/>
              </a:rPr>
              <a:t>Students will write a sentence for each picture to practice the lesson’s vocabulary words.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a:solidFill>
                  <a:schemeClr val="dk1"/>
                </a:solidFill>
                <a:latin typeface="Verdana"/>
                <a:ea typeface="Verdana"/>
                <a:cs typeface="Verdana"/>
                <a:sym typeface="Verdana"/>
              </a:rPr>
              <a:t>Answers</a:t>
            </a:r>
            <a:r>
              <a:rPr lang="en-US">
                <a:solidFill>
                  <a:schemeClr val="dk1"/>
                </a:solidFill>
                <a:latin typeface="Verdana"/>
                <a:ea typeface="Verdana"/>
                <a:cs typeface="Verdana"/>
                <a:sym typeface="Verdana"/>
              </a:rPr>
              <a:t> may vary, but will start with a capital letter, have a punctuation mark at the end, and use the following words: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#7 is an example.</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7. </a:t>
            </a:r>
            <a:r>
              <a:rPr lang="en-US">
                <a:latin typeface="Verdana"/>
                <a:ea typeface="Verdana"/>
                <a:cs typeface="Verdana"/>
                <a:sym typeface="Verdana"/>
              </a:rPr>
              <a:t>I haven’t driven down a o</a:t>
            </a:r>
            <a:r>
              <a:rPr lang="en-US">
                <a:solidFill>
                  <a:schemeClr val="dk1"/>
                </a:solidFill>
                <a:latin typeface="Verdana"/>
                <a:ea typeface="Verdana"/>
                <a:cs typeface="Verdana"/>
                <a:sym typeface="Verdana"/>
              </a:rPr>
              <a:t>ne-way road. (haven’t/hasn’t)</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8. </a:t>
            </a:r>
            <a:r>
              <a:rPr lang="en-US">
                <a:latin typeface="Verdana"/>
                <a:ea typeface="Verdana"/>
                <a:cs typeface="Verdana"/>
                <a:sym typeface="Verdana"/>
              </a:rPr>
              <a:t>r</a:t>
            </a:r>
            <a:r>
              <a:rPr lang="en-US">
                <a:solidFill>
                  <a:schemeClr val="dk1"/>
                </a:solidFill>
                <a:latin typeface="Verdana"/>
                <a:ea typeface="Verdana"/>
                <a:cs typeface="Verdana"/>
                <a:sym typeface="Verdana"/>
              </a:rPr>
              <a:t>ound-trip (have/has)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9. </a:t>
            </a:r>
            <a:r>
              <a:rPr lang="en-US">
                <a:latin typeface="Verdana"/>
                <a:ea typeface="Verdana"/>
                <a:cs typeface="Verdana"/>
                <a:sym typeface="Verdana"/>
              </a:rPr>
              <a:t>a</a:t>
            </a:r>
            <a:r>
              <a:rPr lang="en-US">
                <a:solidFill>
                  <a:schemeClr val="dk1"/>
                </a:solidFill>
                <a:latin typeface="Verdana"/>
                <a:ea typeface="Verdana"/>
                <a:cs typeface="Verdana"/>
                <a:sym typeface="Verdana"/>
              </a:rPr>
              <a:t>rrive (have/has)</a:t>
            </a:r>
            <a:endParaRPr>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a:solidFill>
                  <a:schemeClr val="dk1"/>
                </a:solidFill>
                <a:latin typeface="Verdana"/>
                <a:ea typeface="Verdana"/>
                <a:cs typeface="Verdana"/>
                <a:sym typeface="Verdana"/>
              </a:rPr>
              <a:t>10. </a:t>
            </a:r>
            <a:r>
              <a:rPr lang="en-US">
                <a:latin typeface="Verdana"/>
                <a:ea typeface="Verdana"/>
                <a:cs typeface="Verdana"/>
                <a:sym typeface="Verdana"/>
              </a:rPr>
              <a:t>d</a:t>
            </a:r>
            <a:r>
              <a:rPr lang="en-US">
                <a:solidFill>
                  <a:schemeClr val="dk1"/>
                </a:solidFill>
                <a:latin typeface="Verdana"/>
                <a:ea typeface="Verdana"/>
                <a:cs typeface="Verdana"/>
                <a:sym typeface="Verdana"/>
              </a:rPr>
              <a:t>epart (haven’t/hasn’t)</a:t>
            </a:r>
            <a:endParaRPr>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a:solidFill>
                  <a:schemeClr val="dk1"/>
                </a:solidFill>
                <a:latin typeface="Verdana"/>
                <a:ea typeface="Verdana"/>
                <a:cs typeface="Verdana"/>
                <a:sym typeface="Verdana"/>
              </a:rPr>
              <a:t>11. </a:t>
            </a:r>
            <a:r>
              <a:rPr lang="en-US">
                <a:latin typeface="Verdana"/>
                <a:ea typeface="Verdana"/>
                <a:cs typeface="Verdana"/>
                <a:sym typeface="Verdana"/>
              </a:rPr>
              <a:t>l</a:t>
            </a:r>
            <a:r>
              <a:rPr lang="en-US">
                <a:solidFill>
                  <a:schemeClr val="dk1"/>
                </a:solidFill>
                <a:latin typeface="Verdana"/>
                <a:ea typeface="Verdana"/>
                <a:cs typeface="Verdana"/>
                <a:sym typeface="Verdana"/>
              </a:rPr>
              <a:t>augh (haven’t/hasn’t)</a:t>
            </a:r>
            <a:endParaRPr>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a:solidFill>
                  <a:schemeClr val="dk1"/>
                </a:solidFill>
                <a:latin typeface="Verdana"/>
                <a:ea typeface="Verdana"/>
                <a:cs typeface="Verdana"/>
                <a:sym typeface="Verdana"/>
              </a:rPr>
              <a:t>12. </a:t>
            </a:r>
            <a:r>
              <a:rPr lang="en-US">
                <a:latin typeface="Verdana"/>
                <a:ea typeface="Verdana"/>
                <a:cs typeface="Verdana"/>
                <a:sym typeface="Verdana"/>
              </a:rPr>
              <a:t>w</a:t>
            </a:r>
            <a:r>
              <a:rPr lang="en-US">
                <a:solidFill>
                  <a:schemeClr val="dk1"/>
                </a:solidFill>
                <a:latin typeface="Verdana"/>
                <a:ea typeface="Verdana"/>
                <a:cs typeface="Verdana"/>
                <a:sym typeface="Verdana"/>
              </a:rPr>
              <a:t>eep (have/has)</a:t>
            </a:r>
            <a:endParaRPr>
              <a:latin typeface="Verdana"/>
              <a:ea typeface="Verdana"/>
              <a:cs typeface="Verdana"/>
              <a:sym typeface="Verdana"/>
            </a:endParaRPr>
          </a:p>
        </p:txBody>
      </p:sp>
      <p:sp>
        <p:nvSpPr>
          <p:cNvPr id="889" name="Google Shape;889;p34:notes"/>
          <p:cNvSpPr txBox="1">
            <a:spLocks noGrp="1"/>
          </p:cNvSpPr>
          <p:nvPr>
            <p:ph type="sldNum" idx="12"/>
          </p:nvPr>
        </p:nvSpPr>
        <p:spPr>
          <a:xfrm>
            <a:off x="5991226" y="8685127"/>
            <a:ext cx="56645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32</a:t>
            </a:fld>
            <a:endParaRPr sz="1800" u="none" strike="noStrike" cap="none">
              <a:solidFill>
                <a:srgbClr val="A5A5A5"/>
              </a:solidFill>
              <a:latin typeface="Verdana"/>
              <a:ea typeface="Verdana"/>
              <a:cs typeface="Verdana"/>
              <a:sym typeface="Verdana"/>
            </a:endParaRPr>
          </a:p>
        </p:txBody>
      </p:sp>
      <p:sp>
        <p:nvSpPr>
          <p:cNvPr id="890" name="Google Shape;890;p34: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3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2. – Grammar and Vocabulary Review</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Learners must write the correct present perfect form of the verbs - the auxiliary ver</a:t>
            </a:r>
            <a:r>
              <a:rPr lang="en-US" dirty="0">
                <a:latin typeface="Verdana"/>
                <a:ea typeface="Verdana"/>
                <a:cs typeface="Verdana"/>
                <a:sym typeface="Verdana"/>
              </a:rPr>
              <a:t>b (have/has) and the past participle. They must also circle the correct time expressions (ever/never/for/since).</a:t>
            </a:r>
            <a:endParaRPr dirty="0">
              <a:latin typeface="Verdana"/>
              <a:ea typeface="Verdana"/>
              <a:cs typeface="Verdana"/>
              <a:sym typeface="Verdana"/>
            </a:endParaRPr>
          </a:p>
          <a:p>
            <a:pPr marL="139700" lvl="0" indent="0" algn="l" rtl="0">
              <a:lnSpc>
                <a:spcPct val="100000"/>
              </a:lnSpc>
              <a:spcBef>
                <a:spcPts val="0"/>
              </a:spcBef>
              <a:spcAft>
                <a:spcPts val="0"/>
              </a:spcAft>
              <a:buSzPts val="1400"/>
              <a:buFont typeface="Verdana"/>
              <a:buNone/>
            </a:pPr>
            <a:endParaRPr lang="en-US" dirty="0">
              <a:latin typeface="Verdana"/>
              <a:ea typeface="Verdana"/>
              <a:cs typeface="Verdana"/>
              <a:sym typeface="Verdana"/>
            </a:endParaRPr>
          </a:p>
          <a:p>
            <a:pPr marL="139700" lvl="0" indent="0" algn="l" rtl="0">
              <a:lnSpc>
                <a:spcPct val="100000"/>
              </a:lnSpc>
              <a:spcBef>
                <a:spcPts val="0"/>
              </a:spcBef>
              <a:spcAft>
                <a:spcPts val="0"/>
              </a:spcAft>
              <a:buSzPts val="1400"/>
              <a:buFont typeface="Verdana"/>
              <a:buNone/>
            </a:pPr>
            <a:r>
              <a:rPr lang="en-US" dirty="0">
                <a:latin typeface="Verdana"/>
                <a:ea typeface="Verdana"/>
                <a:cs typeface="Verdana"/>
                <a:sym typeface="Verdana"/>
              </a:rPr>
              <a:t>2. God has created the heavens and the earth to declare His glory.</a:t>
            </a:r>
          </a:p>
          <a:p>
            <a:pPr marL="139700" lvl="0" indent="0" algn="l" rtl="0">
              <a:lnSpc>
                <a:spcPct val="100000"/>
              </a:lnSpc>
              <a:spcBef>
                <a:spcPts val="0"/>
              </a:spcBef>
              <a:spcAft>
                <a:spcPts val="0"/>
              </a:spcAft>
              <a:buSzPts val="1400"/>
              <a:buFont typeface="Verdana"/>
              <a:buNone/>
            </a:pPr>
            <a:r>
              <a:rPr lang="en-US" dirty="0">
                <a:latin typeface="Verdana"/>
                <a:ea typeface="Verdana"/>
                <a:cs typeface="Verdana"/>
                <a:sym typeface="Verdana"/>
              </a:rPr>
              <a:t>3. I have not ever wept during sad movies.</a:t>
            </a:r>
            <a:endParaRPr dirty="0">
              <a:latin typeface="Verdana"/>
              <a:ea typeface="Verdana"/>
              <a:cs typeface="Verdana"/>
              <a:sym typeface="Verdana"/>
            </a:endParaRPr>
          </a:p>
          <a:p>
            <a:pPr marL="139700" lvl="0" indent="0" algn="l" rtl="0">
              <a:lnSpc>
                <a:spcPct val="100000"/>
              </a:lnSpc>
              <a:spcBef>
                <a:spcPts val="0"/>
              </a:spcBef>
              <a:spcAft>
                <a:spcPts val="0"/>
              </a:spcAft>
              <a:buSzPts val="1400"/>
              <a:buFont typeface="Verdana"/>
              <a:buNone/>
            </a:pPr>
            <a:r>
              <a:rPr lang="en-US" dirty="0">
                <a:latin typeface="Verdana"/>
                <a:ea typeface="Verdana"/>
                <a:cs typeface="Verdana"/>
                <a:sym typeface="Verdana"/>
              </a:rPr>
              <a:t>4. The Lord has promised to be with us always</a:t>
            </a:r>
            <a:endParaRPr dirty="0">
              <a:latin typeface="Verdana"/>
              <a:ea typeface="Verdana"/>
              <a:cs typeface="Verdana"/>
              <a:sym typeface="Verdana"/>
            </a:endParaRPr>
          </a:p>
          <a:p>
            <a:pPr marL="139700" lvl="0" indent="0" algn="l" rtl="0">
              <a:lnSpc>
                <a:spcPct val="100000"/>
              </a:lnSpc>
              <a:spcBef>
                <a:spcPts val="0"/>
              </a:spcBef>
              <a:spcAft>
                <a:spcPts val="0"/>
              </a:spcAft>
              <a:buSzPts val="1400"/>
              <a:buFont typeface="Verdana"/>
              <a:buNone/>
            </a:pPr>
            <a:r>
              <a:rPr lang="en-US" dirty="0">
                <a:latin typeface="Verdana"/>
                <a:ea typeface="Verdana"/>
                <a:cs typeface="Verdana"/>
                <a:sym typeface="Verdana"/>
              </a:rPr>
              <a:t>5. John has never eaten a raspberry.</a:t>
            </a:r>
            <a:endParaRPr dirty="0">
              <a:latin typeface="Verdana"/>
              <a:ea typeface="Verdana"/>
              <a:cs typeface="Verdana"/>
              <a:sym typeface="Verdana"/>
            </a:endParaRPr>
          </a:p>
          <a:p>
            <a:pPr marL="139700" lvl="0" indent="0" algn="l" rtl="0">
              <a:lnSpc>
                <a:spcPct val="100000"/>
              </a:lnSpc>
              <a:spcBef>
                <a:spcPts val="0"/>
              </a:spcBef>
              <a:spcAft>
                <a:spcPts val="0"/>
              </a:spcAft>
              <a:buSzPts val="1400"/>
              <a:buFont typeface="Verdana"/>
              <a:buNone/>
            </a:pPr>
            <a:r>
              <a:rPr lang="en-US" dirty="0">
                <a:latin typeface="Verdana"/>
                <a:ea typeface="Verdana"/>
                <a:cs typeface="Verdana"/>
                <a:sym typeface="Verdana"/>
              </a:rPr>
              <a:t>6. We never have seen that museum before.</a:t>
            </a:r>
            <a:endParaRPr dirty="0">
              <a:latin typeface="Verdana"/>
              <a:ea typeface="Verdana"/>
              <a:cs typeface="Verdana"/>
              <a:sym typeface="Verdana"/>
            </a:endParaRPr>
          </a:p>
          <a:p>
            <a:pPr marL="139700" lvl="0" indent="0" algn="l" rtl="0">
              <a:lnSpc>
                <a:spcPct val="100000"/>
              </a:lnSpc>
              <a:spcBef>
                <a:spcPts val="0"/>
              </a:spcBef>
              <a:spcAft>
                <a:spcPts val="0"/>
              </a:spcAft>
              <a:buSzPts val="1400"/>
              <a:buFont typeface="Verdana"/>
              <a:buNone/>
            </a:pPr>
            <a:r>
              <a:rPr lang="en-US" dirty="0">
                <a:latin typeface="Verdana"/>
                <a:ea typeface="Verdana"/>
                <a:cs typeface="Verdana"/>
                <a:sym typeface="Verdana"/>
              </a:rPr>
              <a:t>7. Has she ever traveled to Egypt?</a:t>
            </a:r>
            <a:endParaRPr dirty="0">
              <a:latin typeface="Verdana"/>
              <a:ea typeface="Verdana"/>
              <a:cs typeface="Verdana"/>
              <a:sym typeface="Verdana"/>
            </a:endParaRPr>
          </a:p>
          <a:p>
            <a:pPr marL="139700" lvl="0" indent="0" algn="l" rtl="0">
              <a:lnSpc>
                <a:spcPct val="100000"/>
              </a:lnSpc>
              <a:spcBef>
                <a:spcPts val="0"/>
              </a:spcBef>
              <a:spcAft>
                <a:spcPts val="0"/>
              </a:spcAft>
              <a:buSzPts val="1400"/>
              <a:buFont typeface="Verdana"/>
              <a:buNone/>
            </a:pPr>
            <a:r>
              <a:rPr lang="en-US" dirty="0">
                <a:latin typeface="Verdana"/>
                <a:ea typeface="Verdana"/>
                <a:cs typeface="Verdana"/>
                <a:sym typeface="Verdana"/>
              </a:rPr>
              <a:t>8. He has been a teacher for 30 years. </a:t>
            </a:r>
          </a:p>
          <a:p>
            <a:pPr marL="139700" lvl="0" indent="0" algn="l" rtl="0">
              <a:lnSpc>
                <a:spcPct val="100000"/>
              </a:lnSpc>
              <a:spcBef>
                <a:spcPts val="0"/>
              </a:spcBef>
              <a:spcAft>
                <a:spcPts val="0"/>
              </a:spcAft>
              <a:buSzPts val="1400"/>
              <a:buFont typeface="Verdana"/>
              <a:buNone/>
            </a:pPr>
            <a:r>
              <a:rPr lang="en-US" dirty="0">
                <a:latin typeface="Verdana"/>
                <a:ea typeface="Verdana"/>
                <a:cs typeface="Verdana"/>
                <a:sym typeface="Verdana"/>
              </a:rPr>
              <a:t>9. I have known the Lord since I was a child. </a:t>
            </a:r>
            <a:endParaRPr dirty="0">
              <a:latin typeface="Verdana"/>
              <a:ea typeface="Verdana"/>
              <a:cs typeface="Verdana"/>
              <a:sym typeface="Verdana"/>
            </a:endParaRPr>
          </a:p>
        </p:txBody>
      </p:sp>
      <p:sp>
        <p:nvSpPr>
          <p:cNvPr id="905" name="Google Shape;905;p35:notes"/>
          <p:cNvSpPr txBox="1">
            <a:spLocks noGrp="1"/>
          </p:cNvSpPr>
          <p:nvPr>
            <p:ph type="sldNum" idx="12"/>
          </p:nvPr>
        </p:nvSpPr>
        <p:spPr>
          <a:xfrm>
            <a:off x="5981700" y="8685127"/>
            <a:ext cx="5759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33</a:t>
            </a:fld>
            <a:endParaRPr sz="1800" u="none" strike="noStrike" cap="none">
              <a:solidFill>
                <a:srgbClr val="A5A5A5"/>
              </a:solidFill>
              <a:latin typeface="Verdana"/>
              <a:ea typeface="Verdana"/>
              <a:cs typeface="Verdana"/>
              <a:sym typeface="Verdana"/>
            </a:endParaRPr>
          </a:p>
        </p:txBody>
      </p:sp>
      <p:sp>
        <p:nvSpPr>
          <p:cNvPr id="906" name="Google Shape;906;p35: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3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US" b="1" i="0" u="none" strike="noStrike" cap="none" dirty="0">
                <a:solidFill>
                  <a:schemeClr val="accent5"/>
                </a:solidFill>
                <a:latin typeface="Verdana"/>
                <a:ea typeface="Verdana"/>
                <a:cs typeface="Verdana"/>
                <a:sym typeface="Verdana"/>
              </a:rPr>
              <a:t>Homework 3. – Conversations</a:t>
            </a:r>
            <a:r>
              <a:rPr lang="en-US" b="1" dirty="0">
                <a:solidFill>
                  <a:schemeClr val="accent5"/>
                </a:solidFill>
                <a:latin typeface="Verdana"/>
                <a:ea typeface="Verdana"/>
                <a:cs typeface="Verdana"/>
                <a:sym typeface="Verdana"/>
              </a:rPr>
              <a:t> - </a:t>
            </a:r>
            <a:r>
              <a:rPr lang="en-US" b="1" i="0" u="none" strike="noStrike" cap="none" dirty="0">
                <a:solidFill>
                  <a:schemeClr val="accent5"/>
                </a:solidFill>
                <a:latin typeface="Verdana"/>
                <a:ea typeface="Verdana"/>
                <a:cs typeface="Verdana"/>
                <a:sym typeface="Verdana"/>
              </a:rPr>
              <a:t>Pair work</a:t>
            </a:r>
            <a:endParaRPr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i="0" u="none" strike="noStrike" cap="non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i="0" u="none" strike="noStrike" cap="none" dirty="0">
                <a:solidFill>
                  <a:schemeClr val="dk1"/>
                </a:solidFill>
                <a:latin typeface="Verdana"/>
                <a:ea typeface="Verdana"/>
                <a:cs typeface="Verdana"/>
                <a:sym typeface="Verdana"/>
              </a:rPr>
              <a:t>First, students complete writing the questions with their own words in the present perfect. </a:t>
            </a:r>
            <a:r>
              <a:rPr lang="en-US" dirty="0">
                <a:solidFill>
                  <a:schemeClr val="dk1"/>
                </a:solidFill>
                <a:latin typeface="Verdana"/>
                <a:ea typeface="Verdana"/>
                <a:cs typeface="Verdana"/>
                <a:sym typeface="Verdana"/>
              </a:rPr>
              <a:t>Then ask students to interview a partner, and write their partner’s answers. Then they will switch roles and answer their partner’s questions.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Check answers for correct grammar and punctuation.</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Verdana"/>
                <a:ea typeface="Verdana"/>
                <a:cs typeface="Verdana"/>
                <a:sym typeface="Verdana"/>
              </a:rPr>
              <a:t>Number 1 is an example.</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latin typeface="Verdana"/>
                <a:ea typeface="Verdana"/>
                <a:cs typeface="Verdana"/>
                <a:sym typeface="Verdana"/>
              </a:rPr>
              <a:t>Questions and answers will vary</a:t>
            </a:r>
            <a:r>
              <a:rPr lang="en-US" dirty="0">
                <a:solidFill>
                  <a:schemeClr val="dk1"/>
                </a:solidFill>
                <a:latin typeface="Verdana"/>
                <a:ea typeface="Verdana"/>
                <a:cs typeface="Verdana"/>
                <a:sym typeface="Verdana"/>
              </a:rPr>
              <a:t>, but may include:</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2. Have you ever </a:t>
            </a:r>
            <a:r>
              <a:rPr lang="en-US" dirty="0">
                <a:latin typeface="Verdana"/>
                <a:ea typeface="Verdana"/>
                <a:cs typeface="Verdana"/>
                <a:sym typeface="Verdana"/>
              </a:rPr>
              <a:t>taken a</a:t>
            </a:r>
            <a:r>
              <a:rPr lang="en-US" dirty="0">
                <a:solidFill>
                  <a:schemeClr val="dk1"/>
                </a:solidFill>
                <a:latin typeface="Verdana"/>
                <a:ea typeface="Verdana"/>
                <a:cs typeface="Verdana"/>
                <a:sym typeface="Verdana"/>
              </a:rPr>
              <a:t> sightseeing tour in an open-top bus?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3. Has Millie lost her passport?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4. Have you ever purchased a one-way ticket?</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5. Has she ever hiked in the jungle during the rainy season?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6. Have you ever laughed at a good joke?</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7. Have they arrived yet</a:t>
            </a:r>
            <a:r>
              <a:rPr lang="en-US" dirty="0">
                <a:latin typeface="Verdana"/>
                <a:ea typeface="Verdana"/>
                <a:cs typeface="Verdana"/>
                <a:sym typeface="Verdana"/>
              </a:rPr>
              <a:t>? </a:t>
            </a:r>
            <a:endParaRPr dirty="0">
              <a:latin typeface="Verdana"/>
              <a:ea typeface="Verdana"/>
              <a:cs typeface="Verdana"/>
              <a:sym typeface="Verdana"/>
            </a:endParaRPr>
          </a:p>
        </p:txBody>
      </p:sp>
      <p:sp>
        <p:nvSpPr>
          <p:cNvPr id="915" name="Google Shape;915;p36:notes"/>
          <p:cNvSpPr txBox="1">
            <a:spLocks noGrp="1"/>
          </p:cNvSpPr>
          <p:nvPr>
            <p:ph type="sldNum" idx="12"/>
          </p:nvPr>
        </p:nvSpPr>
        <p:spPr>
          <a:xfrm>
            <a:off x="6076950" y="8685127"/>
            <a:ext cx="48073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34</a:t>
            </a:fld>
            <a:endParaRPr sz="1800" u="none" strike="noStrike" cap="none">
              <a:solidFill>
                <a:srgbClr val="A5A5A5"/>
              </a:solidFill>
              <a:latin typeface="Verdana"/>
              <a:ea typeface="Verdana"/>
              <a:cs typeface="Verdana"/>
              <a:sym typeface="Verdana"/>
            </a:endParaRPr>
          </a:p>
        </p:txBody>
      </p:sp>
      <p:sp>
        <p:nvSpPr>
          <p:cNvPr id="916" name="Google Shape;916;p36: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37: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3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Homework 4. – Write and say sentences with the new sounds</a:t>
            </a:r>
            <a:endParaRPr b="1"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This homework practices writing, spelling, and pronouncing the /-les/ and /-</a:t>
            </a:r>
            <a:r>
              <a:rPr lang="en-US" dirty="0" err="1">
                <a:latin typeface="Verdana"/>
                <a:ea typeface="Verdana"/>
                <a:cs typeface="Verdana"/>
                <a:sym typeface="Verdana"/>
              </a:rPr>
              <a:t>ful</a:t>
            </a:r>
            <a:r>
              <a:rPr lang="en-US" dirty="0">
                <a:latin typeface="Verdana"/>
                <a:ea typeface="Verdana"/>
                <a:cs typeface="Verdana"/>
                <a:sym typeface="Verdana"/>
              </a:rPr>
              <a:t>/ sounds.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Answers will vary but should include the present perfect tense and the vocabulary words with correct sentence structure. Some examples are</a:t>
            </a:r>
            <a:r>
              <a:rPr lang="en-US" b="1" dirty="0">
                <a:latin typeface="Verdana"/>
                <a:ea typeface="Verdana"/>
                <a:cs typeface="Verdana"/>
                <a:sym typeface="Verdana"/>
              </a:rPr>
              <a: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0" u="none" dirty="0">
                <a:solidFill>
                  <a:schemeClr val="dk1"/>
                </a:solidFill>
                <a:latin typeface="Verdana"/>
                <a:ea typeface="Verdana"/>
                <a:cs typeface="Verdana"/>
                <a:sym typeface="Verdana"/>
              </a:rPr>
              <a:t>B. When h</a:t>
            </a:r>
            <a:r>
              <a:rPr lang="en-US" b="0" dirty="0">
                <a:latin typeface="Verdana"/>
                <a:ea typeface="Verdana"/>
                <a:cs typeface="Verdana"/>
                <a:sym typeface="Verdana"/>
              </a:rPr>
              <a:t>ave you felt restless?</a:t>
            </a:r>
            <a:endParaRPr b="0"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0" u="none" dirty="0">
                <a:solidFill>
                  <a:schemeClr val="dk1"/>
                </a:solidFill>
                <a:latin typeface="Verdana"/>
                <a:ea typeface="Verdana"/>
                <a:cs typeface="Verdana"/>
                <a:sym typeface="Verdana"/>
              </a:rPr>
              <a:t>C. </a:t>
            </a:r>
            <a:r>
              <a:rPr lang="en-US" b="0" dirty="0">
                <a:latin typeface="Verdana"/>
                <a:ea typeface="Verdana"/>
                <a:cs typeface="Verdana"/>
                <a:sym typeface="Verdana"/>
              </a:rPr>
              <a:t>Have you ever been somewhere beautiful before?</a:t>
            </a:r>
            <a:endParaRPr b="0"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0" u="none" dirty="0">
                <a:solidFill>
                  <a:schemeClr val="dk1"/>
                </a:solidFill>
                <a:latin typeface="Verdana"/>
                <a:ea typeface="Verdana"/>
                <a:cs typeface="Verdana"/>
                <a:sym typeface="Verdana"/>
              </a:rPr>
              <a:t>D. </a:t>
            </a:r>
            <a:r>
              <a:rPr lang="en-US" b="0" dirty="0">
                <a:latin typeface="Verdana"/>
                <a:ea typeface="Verdana"/>
                <a:cs typeface="Verdana"/>
                <a:sym typeface="Verdana"/>
              </a:rPr>
              <a:t>Haven’t you ever been joyful?</a:t>
            </a:r>
            <a:endParaRPr b="0"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0" u="none" dirty="0">
                <a:solidFill>
                  <a:schemeClr val="dk1"/>
                </a:solidFill>
                <a:latin typeface="Verdana"/>
                <a:ea typeface="Verdana"/>
                <a:cs typeface="Verdana"/>
                <a:sym typeface="Verdana"/>
              </a:rPr>
              <a:t>E. </a:t>
            </a:r>
            <a:r>
              <a:rPr lang="en-US" b="0" dirty="0">
                <a:latin typeface="Verdana"/>
                <a:ea typeface="Verdana"/>
                <a:cs typeface="Verdana"/>
                <a:sym typeface="Verdana"/>
              </a:rPr>
              <a:t>Have you ever gotten helpful advice?</a:t>
            </a:r>
            <a:endParaRPr b="0"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0" u="none" dirty="0">
                <a:solidFill>
                  <a:schemeClr val="dk1"/>
                </a:solidFill>
                <a:latin typeface="Verdana"/>
                <a:ea typeface="Verdana"/>
                <a:cs typeface="Verdana"/>
                <a:sym typeface="Verdana"/>
              </a:rPr>
              <a:t>F. </a:t>
            </a:r>
            <a:r>
              <a:rPr lang="en-US" b="0" dirty="0">
                <a:latin typeface="Verdana"/>
                <a:ea typeface="Verdana"/>
                <a:cs typeface="Verdana"/>
                <a:sym typeface="Verdana"/>
              </a:rPr>
              <a:t>When have you felt hopeless?</a:t>
            </a:r>
            <a:endParaRPr b="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0" u="none" dirty="0">
                <a:latin typeface="Verdana"/>
                <a:ea typeface="Verdana"/>
                <a:cs typeface="Verdana"/>
                <a:sym typeface="Verdana"/>
              </a:rPr>
              <a:t>G.</a:t>
            </a:r>
            <a:r>
              <a:rPr lang="en-US" b="0" dirty="0">
                <a:latin typeface="Verdana"/>
                <a:ea typeface="Verdana"/>
                <a:cs typeface="Verdana"/>
                <a:sym typeface="Verdana"/>
              </a:rPr>
              <a:t> Have you always been cheerful?</a:t>
            </a:r>
            <a:endParaRPr b="0" u="none" dirty="0">
              <a:latin typeface="Verdana"/>
              <a:ea typeface="Verdana"/>
              <a:cs typeface="Verdana"/>
              <a:sym typeface="Verdana"/>
            </a:endParaRPr>
          </a:p>
        </p:txBody>
      </p:sp>
      <p:sp>
        <p:nvSpPr>
          <p:cNvPr id="925" name="Google Shape;925;p37:notes"/>
          <p:cNvSpPr txBox="1"/>
          <p:nvPr/>
        </p:nvSpPr>
        <p:spPr>
          <a:xfrm>
            <a:off x="1" y="8685215"/>
            <a:ext cx="35687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A5A5A5"/>
                </a:solidFill>
                <a:latin typeface="Verdana"/>
                <a:ea typeface="Verdana"/>
                <a:cs typeface="Verdana"/>
                <a:sym typeface="Verdana"/>
              </a:rPr>
              <a:t>©2020-2026 Light of the World Learning</a:t>
            </a:r>
            <a:endParaRPr sz="1400" b="0" i="0" u="none" strike="noStrike" cap="none" dirty="0">
              <a:solidFill>
                <a:srgbClr val="000000"/>
              </a:solidFill>
              <a:latin typeface="Arial"/>
              <a:ea typeface="Arial"/>
              <a:cs typeface="Arial"/>
              <a:sym typeface="Arial"/>
            </a:endParaRPr>
          </a:p>
        </p:txBody>
      </p:sp>
      <p:sp>
        <p:nvSpPr>
          <p:cNvPr id="926" name="Google Shape;926;p37:notes"/>
          <p:cNvSpPr txBox="1"/>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A5A5A5"/>
                </a:solidFill>
                <a:latin typeface="Verdana"/>
                <a:ea typeface="Verdana"/>
                <a:cs typeface="Verdana"/>
                <a:sym typeface="Verdana"/>
              </a:rPr>
              <a:t>35</a:t>
            </a:fld>
            <a:endParaRPr sz="1800" b="0" i="0" u="none" strike="noStrike" cap="none">
              <a:solidFill>
                <a:srgbClr val="A5A5A5"/>
              </a:solidFill>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a:solidFill>
                  <a:schemeClr val="accent5"/>
                </a:solidFill>
                <a:latin typeface="Verdana"/>
                <a:ea typeface="Verdana"/>
                <a:cs typeface="Verdana"/>
                <a:sym typeface="Verdana"/>
              </a:rPr>
              <a:t>Homework 5. – Bible Reading Review</a:t>
            </a:r>
            <a:endParaRPr i="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i="0" u="none" strike="noStrike" cap="none">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i="0" u="none" strike="noStrike" cap="none">
                <a:solidFill>
                  <a:schemeClr val="dk1"/>
                </a:solidFill>
                <a:latin typeface="Verdana"/>
                <a:ea typeface="Verdana"/>
                <a:cs typeface="Verdana"/>
                <a:sym typeface="Verdana"/>
              </a:rPr>
              <a:t>Ask the </a:t>
            </a:r>
            <a:r>
              <a:rPr lang="en-US">
                <a:solidFill>
                  <a:schemeClr val="dk1"/>
                </a:solidFill>
                <a:latin typeface="Verdana"/>
                <a:ea typeface="Verdana"/>
                <a:cs typeface="Verdana"/>
                <a:sym typeface="Verdana"/>
              </a:rPr>
              <a:t>students to tell the Bible story to a partner and then interview the partner, and write their partner’s answers. Then they will switch roles and answer their partner’s questions.</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Check answers for correct grammar and punctuation.</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 </a:t>
            </a:r>
            <a:endParaRPr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b="1" i="0" u="none" strike="noStrike" cap="none">
                <a:solidFill>
                  <a:schemeClr val="dk1"/>
                </a:solidFill>
                <a:latin typeface="Verdana"/>
                <a:ea typeface="Verdana"/>
                <a:cs typeface="Verdana"/>
                <a:sym typeface="Verdana"/>
              </a:rPr>
              <a:t>Answers will vary</a:t>
            </a:r>
            <a:r>
              <a:rPr lang="en-US">
                <a:latin typeface="Verdana"/>
                <a:ea typeface="Verdana"/>
                <a:cs typeface="Verdana"/>
                <a:sym typeface="Verdana"/>
              </a:rPr>
              <a:t>, but number </a:t>
            </a:r>
            <a:r>
              <a:rPr lang="en-US" i="0" u="none" strike="noStrike" cap="none">
                <a:solidFill>
                  <a:schemeClr val="dk1"/>
                </a:solidFill>
                <a:latin typeface="Verdana"/>
                <a:ea typeface="Verdana"/>
                <a:cs typeface="Verdana"/>
                <a:sym typeface="Verdana"/>
              </a:rPr>
              <a:t>2</a:t>
            </a:r>
            <a:r>
              <a:rPr lang="en-US">
                <a:latin typeface="Verdana"/>
                <a:ea typeface="Verdana"/>
                <a:cs typeface="Verdana"/>
                <a:sym typeface="Verdana"/>
              </a:rPr>
              <a:t> could include:</a:t>
            </a:r>
            <a:r>
              <a:rPr lang="en-US" i="0" u="none" strike="noStrike" cap="none">
                <a:solidFill>
                  <a:schemeClr val="dk1"/>
                </a:solidFill>
                <a:latin typeface="Verdana"/>
                <a:ea typeface="Verdana"/>
                <a:cs typeface="Verdana"/>
                <a:sym typeface="Verdana"/>
              </a:rPr>
              <a:t> </a:t>
            </a:r>
            <a:r>
              <a:rPr lang="en-US" b="0" i="0" u="none" strike="noStrike" cap="none">
                <a:solidFill>
                  <a:schemeClr val="dk1"/>
                </a:solidFill>
                <a:latin typeface="Verdana"/>
                <a:ea typeface="Verdana"/>
                <a:cs typeface="Verdana"/>
                <a:sym typeface="Verdana"/>
              </a:rPr>
              <a:t>Jesus </a:t>
            </a:r>
            <a:r>
              <a:rPr lang="en-US">
                <a:latin typeface="Verdana"/>
                <a:ea typeface="Verdana"/>
                <a:cs typeface="Verdana"/>
                <a:sym typeface="Verdana"/>
              </a:rPr>
              <a:t>fasted</a:t>
            </a:r>
            <a:r>
              <a:rPr lang="en-US" b="0" i="0" u="none" strike="noStrike" cap="none">
                <a:solidFill>
                  <a:schemeClr val="dk1"/>
                </a:solidFill>
                <a:latin typeface="Verdana"/>
                <a:ea typeface="Verdana"/>
                <a:cs typeface="Verdana"/>
                <a:sym typeface="Verdana"/>
              </a:rPr>
              <a:t> for 40 days and nights (</a:t>
            </a:r>
            <a:r>
              <a:rPr lang="en-US" b="0" i="0" u="sng" strike="noStrike" cap="none">
                <a:solidFill>
                  <a:schemeClr val="hlink"/>
                </a:solidFill>
                <a:latin typeface="Verdana"/>
                <a:ea typeface="Verdana"/>
                <a:cs typeface="Verdana"/>
                <a:sym typeface="Verdana"/>
                <a:hlinkClick r:id="rId3"/>
              </a:rPr>
              <a:t>Matthew 4:2</a:t>
            </a:r>
            <a:r>
              <a:rPr lang="en-US" b="0" i="0" u="none" strike="noStrike" cap="none">
                <a:solidFill>
                  <a:schemeClr val="dk1"/>
                </a:solidFill>
                <a:latin typeface="Verdana"/>
                <a:ea typeface="Verdana"/>
                <a:cs typeface="Verdana"/>
                <a:sym typeface="Verdana"/>
              </a:rPr>
              <a:t>). </a:t>
            </a:r>
            <a:r>
              <a:rPr lang="en-US">
                <a:latin typeface="Verdana"/>
                <a:ea typeface="Verdana"/>
                <a:cs typeface="Verdana"/>
                <a:sym typeface="Verdana"/>
              </a:rPr>
              <a:t>At the end of 40 days Noah opened the window of the ark (</a:t>
            </a:r>
            <a:r>
              <a:rPr lang="en-US" u="sng">
                <a:solidFill>
                  <a:schemeClr val="hlink"/>
                </a:solidFill>
                <a:latin typeface="Verdana"/>
                <a:ea typeface="Verdana"/>
                <a:cs typeface="Verdana"/>
                <a:sym typeface="Verdana"/>
                <a:hlinkClick r:id="rId4"/>
              </a:rPr>
              <a:t>Genesis 8:6</a:t>
            </a:r>
            <a:r>
              <a:rPr lang="en-US">
                <a:latin typeface="Verdana"/>
                <a:ea typeface="Verdana"/>
                <a:cs typeface="Verdana"/>
                <a:sym typeface="Verdana"/>
              </a:rPr>
              <a:t>). </a:t>
            </a:r>
            <a:r>
              <a:rPr lang="en-US" b="0" i="0" u="none" strike="noStrike" cap="none">
                <a:solidFill>
                  <a:schemeClr val="dk1"/>
                </a:solidFill>
                <a:latin typeface="Verdana"/>
                <a:ea typeface="Verdana"/>
                <a:cs typeface="Verdana"/>
                <a:sym typeface="Verdana"/>
              </a:rPr>
              <a:t>Moses </a:t>
            </a:r>
            <a:r>
              <a:rPr lang="en-US">
                <a:latin typeface="Verdana"/>
                <a:ea typeface="Verdana"/>
                <a:cs typeface="Verdana"/>
                <a:sym typeface="Verdana"/>
              </a:rPr>
              <a:t>went up</a:t>
            </a:r>
            <a:r>
              <a:rPr lang="en-US" b="0" i="0" u="none" strike="noStrike" cap="none">
                <a:solidFill>
                  <a:schemeClr val="dk1"/>
                </a:solidFill>
                <a:latin typeface="Verdana"/>
                <a:ea typeface="Verdana"/>
                <a:cs typeface="Verdana"/>
                <a:sym typeface="Verdana"/>
              </a:rPr>
              <a:t> on Mount Sinai </a:t>
            </a:r>
            <a:r>
              <a:rPr lang="en-US">
                <a:latin typeface="Verdana"/>
                <a:ea typeface="Verdana"/>
                <a:cs typeface="Verdana"/>
                <a:sym typeface="Verdana"/>
              </a:rPr>
              <a:t>to receive the 10 commandments, and stayed there</a:t>
            </a:r>
            <a:r>
              <a:rPr lang="en-US" b="0" i="0" u="none" strike="noStrike" cap="none">
                <a:solidFill>
                  <a:schemeClr val="dk1"/>
                </a:solidFill>
                <a:latin typeface="Verdana"/>
                <a:ea typeface="Verdana"/>
                <a:cs typeface="Verdana"/>
                <a:sym typeface="Verdana"/>
              </a:rPr>
              <a:t> for 40 days and nights (</a:t>
            </a:r>
            <a:r>
              <a:rPr lang="en-US" b="0" i="0" u="sng" strike="noStrike" cap="none">
                <a:solidFill>
                  <a:schemeClr val="hlink"/>
                </a:solidFill>
                <a:latin typeface="Verdana"/>
                <a:ea typeface="Verdana"/>
                <a:cs typeface="Verdana"/>
                <a:sym typeface="Verdana"/>
                <a:hlinkClick r:id="rId5"/>
              </a:rPr>
              <a:t>Exodus 24:18</a:t>
            </a:r>
            <a:r>
              <a:rPr lang="en-US" b="0" i="0" u="none" strike="noStrike" cap="none">
                <a:solidFill>
                  <a:schemeClr val="dk1"/>
                </a:solidFill>
                <a:latin typeface="Verdana"/>
                <a:ea typeface="Verdana"/>
                <a:cs typeface="Verdana"/>
                <a:sym typeface="Verdana"/>
              </a:rPr>
              <a:t>).</a:t>
            </a:r>
            <a:endParaRPr b="0">
              <a:latin typeface="Verdana"/>
              <a:ea typeface="Verdana"/>
              <a:cs typeface="Verdana"/>
              <a:sym typeface="Verdana"/>
            </a:endParaRPr>
          </a:p>
        </p:txBody>
      </p:sp>
      <p:sp>
        <p:nvSpPr>
          <p:cNvPr id="936" name="Google Shape;936;p38:notes"/>
          <p:cNvSpPr txBox="1">
            <a:spLocks noGrp="1"/>
          </p:cNvSpPr>
          <p:nvPr>
            <p:ph type="sldNum" idx="12"/>
          </p:nvPr>
        </p:nvSpPr>
        <p:spPr>
          <a:xfrm>
            <a:off x="6010276" y="8685127"/>
            <a:ext cx="54740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36</a:t>
            </a:fld>
            <a:endParaRPr sz="1800" u="none" strike="noStrike" cap="none">
              <a:solidFill>
                <a:srgbClr val="A5A5A5"/>
              </a:solidFill>
              <a:latin typeface="Verdana"/>
              <a:ea typeface="Verdana"/>
              <a:cs typeface="Verdana"/>
              <a:sym typeface="Verdana"/>
            </a:endParaRPr>
          </a:p>
        </p:txBody>
      </p:sp>
      <p:sp>
        <p:nvSpPr>
          <p:cNvPr id="937" name="Google Shape;937;p38: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3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6A. – Memorize a Verse</a:t>
            </a:r>
            <a:endParaRPr>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Learners get to choose A, B, or C (on the next slide) to memorize. Please notice that the memory work is not long. Everyone, regardless of skill level, should be able to do it.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a:solidFill>
                  <a:schemeClr val="dk1"/>
                </a:solidFill>
                <a:latin typeface="Verdana"/>
                <a:ea typeface="Verdana"/>
                <a:cs typeface="Verdana"/>
                <a:sym typeface="Verdana"/>
              </a:rPr>
              <a:t>1. Model. </a:t>
            </a:r>
            <a:r>
              <a:rPr lang="en-US">
                <a:solidFill>
                  <a:schemeClr val="dk1"/>
                </a:solidFill>
                <a:latin typeface="Verdana"/>
                <a:ea typeface="Verdana"/>
                <a:cs typeface="Verdana"/>
                <a:sym typeface="Verdana"/>
              </a:rPr>
              <a:t>Recite a verse from memory. </a:t>
            </a:r>
            <a:endParaRPr>
              <a:solidFill>
                <a:schemeClr val="dk1"/>
              </a:solidFill>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a:solidFill>
                  <a:schemeClr val="dk1"/>
                </a:solidFill>
                <a:latin typeface="Verdana"/>
                <a:ea typeface="Verdana"/>
                <a:cs typeface="Verdana"/>
                <a:sym typeface="Verdana"/>
              </a:rPr>
              <a:t>2. Repeat. </a:t>
            </a:r>
            <a:r>
              <a:rPr lang="en-US">
                <a:solidFill>
                  <a:schemeClr val="dk1"/>
                </a:solidFill>
                <a:latin typeface="Verdana"/>
                <a:ea typeface="Verdana"/>
                <a:cs typeface="Verdana"/>
                <a:sym typeface="Verdana"/>
              </a:rPr>
              <a:t>Encourage students to find someone with whom to practice conversing and reading the completed homework assignment.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a:solidFill>
                  <a:schemeClr val="dk1"/>
                </a:solidFill>
                <a:latin typeface="Verdana"/>
                <a:ea typeface="Verdana"/>
                <a:cs typeface="Verdana"/>
                <a:sym typeface="Verdana"/>
              </a:rPr>
              <a:t>3. Solo. </a:t>
            </a:r>
            <a:r>
              <a:rPr lang="en-US">
                <a:solidFill>
                  <a:schemeClr val="dk1"/>
                </a:solidFill>
                <a:latin typeface="Verdana"/>
                <a:ea typeface="Verdana"/>
                <a:cs typeface="Verdana"/>
                <a:sym typeface="Verdana"/>
              </a:rPr>
              <a:t>Students will recite the verse from memory at the next class.</a:t>
            </a:r>
            <a:endParaRPr>
              <a:solidFill>
                <a:schemeClr val="dk1"/>
              </a:solidFill>
              <a:latin typeface="Verdana"/>
              <a:ea typeface="Verdana"/>
              <a:cs typeface="Verdana"/>
              <a:sym typeface="Verdana"/>
            </a:endParaRPr>
          </a:p>
        </p:txBody>
      </p:sp>
      <p:sp>
        <p:nvSpPr>
          <p:cNvPr id="947" name="Google Shape;947;p39:notes"/>
          <p:cNvSpPr txBox="1">
            <a:spLocks noGrp="1"/>
          </p:cNvSpPr>
          <p:nvPr>
            <p:ph type="sldNum" idx="12"/>
          </p:nvPr>
        </p:nvSpPr>
        <p:spPr>
          <a:xfrm>
            <a:off x="6067426" y="8685127"/>
            <a:ext cx="49025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37</a:t>
            </a:fld>
            <a:endParaRPr sz="1800" u="none" strike="noStrike" cap="none">
              <a:solidFill>
                <a:srgbClr val="A5A5A5"/>
              </a:solidFill>
              <a:latin typeface="Verdana"/>
              <a:ea typeface="Verdana"/>
              <a:cs typeface="Verdana"/>
              <a:sym typeface="Verdana"/>
            </a:endParaRPr>
          </a:p>
        </p:txBody>
      </p:sp>
      <p:sp>
        <p:nvSpPr>
          <p:cNvPr id="948" name="Google Shape;948;p39: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p4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6B. – Memorize a verse and read the next lesson’s verses</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solidFill>
                  <a:schemeClr val="dk1"/>
                </a:solidFill>
                <a:latin typeface="Verdana"/>
                <a:ea typeface="Verdana"/>
                <a:cs typeface="Verdana"/>
                <a:sym typeface="Verdana"/>
              </a:rPr>
              <a:t>Learners get to choose A, B, or C to memorize. </a:t>
            </a:r>
            <a:endParaRPr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solidFill>
                  <a:schemeClr val="dk1"/>
                </a:solidFill>
                <a:latin typeface="Verdana"/>
                <a:ea typeface="Verdana"/>
                <a:cs typeface="Verdana"/>
                <a:sym typeface="Verdana"/>
              </a:rPr>
              <a:t/>
            </a:r>
            <a:br>
              <a:rPr lang="en-US" dirty="0">
                <a:solidFill>
                  <a:schemeClr val="dk1"/>
                </a:solidFill>
                <a:latin typeface="Verdana"/>
                <a:ea typeface="Verdana"/>
                <a:cs typeface="Verdana"/>
                <a:sym typeface="Verdana"/>
              </a:rPr>
            </a:br>
            <a:r>
              <a:rPr lang="en-US" dirty="0">
                <a:solidFill>
                  <a:schemeClr val="dk1"/>
                </a:solidFill>
                <a:latin typeface="Verdana"/>
                <a:ea typeface="Verdana"/>
                <a:cs typeface="Verdana"/>
                <a:sym typeface="Verdana"/>
              </a:rPr>
              <a:t>Learners will always read the Bible lesson in their first language before reading it in English the following lesson. Help them get a Bible in their own language if they don’t have one. They may also use </a:t>
            </a:r>
            <a:r>
              <a:rPr lang="en-US" dirty="0" err="1">
                <a:solidFill>
                  <a:schemeClr val="dk1"/>
                </a:solidFill>
                <a:latin typeface="Verdana"/>
                <a:ea typeface="Verdana"/>
                <a:cs typeface="Verdana"/>
                <a:sym typeface="Verdana"/>
              </a:rPr>
              <a:t>Bible.IS</a:t>
            </a:r>
            <a:r>
              <a:rPr lang="en-US" dirty="0">
                <a:solidFill>
                  <a:schemeClr val="dk1"/>
                </a:solidFill>
                <a:latin typeface="Verdana"/>
                <a:ea typeface="Verdana"/>
                <a:cs typeface="Verdana"/>
                <a:sym typeface="Verdana"/>
              </a:rPr>
              <a:t> or other Bible translation resources.</a:t>
            </a:r>
            <a:endParaRPr dirty="0">
              <a:latin typeface="Verdana"/>
              <a:ea typeface="Verdana"/>
              <a:cs typeface="Verdana"/>
              <a:sym typeface="Verdana"/>
            </a:endParaRPr>
          </a:p>
        </p:txBody>
      </p:sp>
      <p:sp>
        <p:nvSpPr>
          <p:cNvPr id="959" name="Google Shape;959;p40:notes"/>
          <p:cNvSpPr txBox="1">
            <a:spLocks noGrp="1"/>
          </p:cNvSpPr>
          <p:nvPr>
            <p:ph type="sldNum" idx="12"/>
          </p:nvPr>
        </p:nvSpPr>
        <p:spPr>
          <a:xfrm>
            <a:off x="6048376" y="8685127"/>
            <a:ext cx="50930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38</a:t>
            </a:fld>
            <a:endParaRPr sz="1800" u="none" strike="noStrike" cap="none">
              <a:solidFill>
                <a:srgbClr val="A5A5A5"/>
              </a:solidFill>
              <a:latin typeface="Verdana"/>
              <a:ea typeface="Verdana"/>
              <a:cs typeface="Verdana"/>
              <a:sym typeface="Verdana"/>
            </a:endParaRPr>
          </a:p>
        </p:txBody>
      </p:sp>
      <p:sp>
        <p:nvSpPr>
          <p:cNvPr id="960" name="Google Shape;960;p40: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4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7A. – Everyday Reading and Writing</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Verdana"/>
                <a:ea typeface="Verdana"/>
                <a:cs typeface="Verdana"/>
                <a:sym typeface="Verdana"/>
              </a:rPr>
              <a:t>The learners will read the flight confirmation email on this slide and the following slide.</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970" name="Google Shape;970;p41:notes"/>
          <p:cNvSpPr txBox="1">
            <a:spLocks noGrp="1"/>
          </p:cNvSpPr>
          <p:nvPr>
            <p:ph type="sldNum" idx="12"/>
          </p:nvPr>
        </p:nvSpPr>
        <p:spPr>
          <a:xfrm>
            <a:off x="6057900" y="8685127"/>
            <a:ext cx="4997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39</a:t>
            </a:fld>
            <a:endParaRPr sz="1800" u="none" strike="noStrike" cap="none">
              <a:solidFill>
                <a:srgbClr val="A5A5A5"/>
              </a:solidFill>
              <a:latin typeface="Verdana"/>
              <a:ea typeface="Verdana"/>
              <a:cs typeface="Verdana"/>
              <a:sym typeface="Verdana"/>
            </a:endParaRPr>
          </a:p>
        </p:txBody>
      </p:sp>
      <p:sp>
        <p:nvSpPr>
          <p:cNvPr id="971" name="Google Shape;971;p41: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cap="none">
                <a:solidFill>
                  <a:schemeClr val="accent5"/>
                </a:solidFill>
                <a:latin typeface="Verdana"/>
                <a:ea typeface="Verdana"/>
                <a:cs typeface="Verdana"/>
                <a:sym typeface="Verdana"/>
              </a:rPr>
              <a:t>1</a:t>
            </a:r>
            <a:r>
              <a:rPr lang="en-US" b="1">
                <a:solidFill>
                  <a:schemeClr val="accent5"/>
                </a:solidFill>
                <a:latin typeface="Verdana"/>
                <a:ea typeface="Verdana"/>
                <a:cs typeface="Verdana"/>
                <a:sym typeface="Verdana"/>
              </a:rPr>
              <a:t>B</a:t>
            </a:r>
            <a:r>
              <a:rPr lang="en-US" sz="1200" b="1" i="0" u="none" strike="noStrike" cap="none">
                <a:solidFill>
                  <a:schemeClr val="accent5"/>
                </a:solidFill>
                <a:latin typeface="Verdana"/>
                <a:ea typeface="Verdana"/>
                <a:cs typeface="Verdana"/>
                <a:sym typeface="Verdana"/>
              </a:rPr>
              <a:t>. Show </a:t>
            </a:r>
            <a:r>
              <a:rPr lang="en-US" b="1">
                <a:solidFill>
                  <a:schemeClr val="accent5"/>
                </a:solidFill>
                <a:latin typeface="Verdana"/>
                <a:ea typeface="Verdana"/>
                <a:cs typeface="Verdana"/>
                <a:sym typeface="Verdana"/>
              </a:rPr>
              <a:t>Words for</a:t>
            </a:r>
            <a:r>
              <a:rPr lang="en-US" sz="1200" b="1" i="0" u="none" strike="noStrike" cap="none">
                <a:solidFill>
                  <a:schemeClr val="accent5"/>
                </a:solidFill>
                <a:latin typeface="Verdana"/>
                <a:ea typeface="Verdana"/>
                <a:cs typeface="Verdana"/>
                <a:sym typeface="Verdana"/>
              </a:rPr>
              <a:t> Theme Picture</a:t>
            </a:r>
            <a:endParaRPr sz="1200" b="0" i="0" u="none" strike="noStrike" cap="none">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Verdana"/>
                <a:ea typeface="Verdana"/>
                <a:cs typeface="Verdana"/>
                <a:sym typeface="Verdana"/>
              </a:rPr>
              <a:t>Please show the names of the theme picture items to the students briefly.</a:t>
            </a:r>
            <a:r>
              <a:rPr lang="en-US">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These words can be studied for homework.</a:t>
            </a:r>
            <a:endParaRPr b="1">
              <a:latin typeface="Verdana"/>
              <a:ea typeface="Verdana"/>
              <a:cs typeface="Verdana"/>
              <a:sym typeface="Verdana"/>
            </a:endParaRPr>
          </a:p>
        </p:txBody>
      </p:sp>
      <p:sp>
        <p:nvSpPr>
          <p:cNvPr id="479" name="Google Shape;479;p4:notes"/>
          <p:cNvSpPr txBox="1">
            <a:spLocks noGrp="1"/>
          </p:cNvSpPr>
          <p:nvPr>
            <p:ph type="sldNum" idx="12"/>
          </p:nvPr>
        </p:nvSpPr>
        <p:spPr>
          <a:xfrm>
            <a:off x="6172200" y="8685127"/>
            <a:ext cx="3854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4</a:t>
            </a:fld>
            <a:endParaRPr sz="1800" u="none" strike="noStrike" cap="none">
              <a:solidFill>
                <a:srgbClr val="A5A5A5"/>
              </a:solidFill>
              <a:latin typeface="Verdana"/>
              <a:ea typeface="Verdana"/>
              <a:cs typeface="Verdana"/>
              <a:sym typeface="Verdana"/>
            </a:endParaRPr>
          </a:p>
        </p:txBody>
      </p:sp>
      <p:sp>
        <p:nvSpPr>
          <p:cNvPr id="480" name="Google Shape;480;p4: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p4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solidFill>
                  <a:schemeClr val="accent5"/>
                </a:solidFill>
                <a:latin typeface="Verdana"/>
                <a:ea typeface="Verdana"/>
                <a:cs typeface="Verdana"/>
                <a:sym typeface="Verdana"/>
              </a:rPr>
              <a:t>Homework 7A. – Everyday Reading and Writing</a:t>
            </a:r>
            <a:endParaRPr>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a:solidFill>
                  <a:schemeClr val="dk1"/>
                </a:solidFill>
                <a:latin typeface="Verdana"/>
                <a:ea typeface="Verdana"/>
                <a:cs typeface="Verdana"/>
                <a:sym typeface="Verdana"/>
              </a:rPr>
              <a:t>The learners will read the flight confirmation email and answer the questions on the next slide.</a:t>
            </a:r>
            <a:endParaRPr>
              <a:solidFill>
                <a:schemeClr val="dk1"/>
              </a:solidFill>
              <a:latin typeface="Verdana"/>
              <a:ea typeface="Verdana"/>
              <a:cs typeface="Verdana"/>
              <a:sym typeface="Verdana"/>
            </a:endParaRPr>
          </a:p>
        </p:txBody>
      </p:sp>
      <p:sp>
        <p:nvSpPr>
          <p:cNvPr id="981" name="Google Shape;981;p42:notes"/>
          <p:cNvSpPr txBox="1">
            <a:spLocks noGrp="1"/>
          </p:cNvSpPr>
          <p:nvPr>
            <p:ph type="sldNum" idx="12"/>
          </p:nvPr>
        </p:nvSpPr>
        <p:spPr>
          <a:xfrm>
            <a:off x="5991226" y="8685127"/>
            <a:ext cx="56645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40</a:t>
            </a:fld>
            <a:endParaRPr sz="1800" u="none" strike="noStrike" cap="none">
              <a:solidFill>
                <a:srgbClr val="A5A5A5"/>
              </a:solidFill>
              <a:latin typeface="Verdana"/>
              <a:ea typeface="Verdana"/>
              <a:cs typeface="Verdana"/>
              <a:sym typeface="Verdana"/>
            </a:endParaRPr>
          </a:p>
        </p:txBody>
      </p:sp>
      <p:sp>
        <p:nvSpPr>
          <p:cNvPr id="982" name="Google Shape;982;p42: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4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7B. – Everyday Reading and Writing</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The learners will read the confirmation email and answer the questions.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Answers:</a:t>
            </a:r>
            <a:endParaRPr b="1" dirty="0">
              <a:solidFill>
                <a:schemeClr val="dk1"/>
              </a:solidFill>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 Mrs. Smith is using East Jetway Airlines.</a:t>
            </a:r>
            <a:endParaRPr dirty="0">
              <a:solidFill>
                <a:schemeClr val="dk1"/>
              </a:solidFill>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B. </a:t>
            </a:r>
            <a:r>
              <a:rPr lang="en-US" dirty="0" smtClean="0">
                <a:solidFill>
                  <a:schemeClr val="dk1"/>
                </a:solidFill>
                <a:latin typeface="Verdana"/>
                <a:ea typeface="Verdana"/>
                <a:cs typeface="Verdana"/>
                <a:sym typeface="Verdana"/>
              </a:rPr>
              <a:t>She</a:t>
            </a:r>
            <a:r>
              <a:rPr lang="en-US" baseline="0" dirty="0" smtClean="0">
                <a:solidFill>
                  <a:schemeClr val="dk1"/>
                </a:solidFill>
                <a:latin typeface="Verdana"/>
                <a:ea typeface="Verdana"/>
                <a:cs typeface="Verdana"/>
                <a:sym typeface="Verdana"/>
              </a:rPr>
              <a:t> is traveling to Istanbul. </a:t>
            </a:r>
            <a:endParaRPr dirty="0">
              <a:solidFill>
                <a:schemeClr val="dk1"/>
              </a:solidFill>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C. She has earned two extra points on her next round-trip flight.</a:t>
            </a:r>
            <a:endParaRPr dirty="0">
              <a:solidFill>
                <a:schemeClr val="dk1"/>
              </a:solidFill>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D. </a:t>
            </a:r>
            <a:r>
              <a:rPr lang="en-US" dirty="0" smtClean="0">
                <a:solidFill>
                  <a:schemeClr val="dk1"/>
                </a:solidFill>
                <a:latin typeface="Verdana"/>
                <a:ea typeface="Verdana"/>
                <a:cs typeface="Verdana"/>
                <a:sym typeface="Verdana"/>
              </a:rPr>
              <a:t>She should arrive early to check her bags and go through</a:t>
            </a:r>
            <a:r>
              <a:rPr lang="en-US" baseline="0" dirty="0" smtClean="0">
                <a:solidFill>
                  <a:schemeClr val="dk1"/>
                </a:solidFill>
                <a:latin typeface="Verdana"/>
                <a:ea typeface="Verdana"/>
                <a:cs typeface="Verdana"/>
                <a:sym typeface="Verdana"/>
              </a:rPr>
              <a:t> passport control. </a:t>
            </a:r>
            <a:endParaRPr dirty="0">
              <a:solidFill>
                <a:schemeClr val="dk1"/>
              </a:solidFill>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E. </a:t>
            </a:r>
            <a:r>
              <a:rPr lang="en-US" dirty="0" smtClean="0">
                <a:latin typeface="Verdana"/>
                <a:ea typeface="Verdana"/>
                <a:cs typeface="Verdana"/>
                <a:sym typeface="Verdana"/>
              </a:rPr>
              <a:t>A one-way ticket takes you only to</a:t>
            </a:r>
            <a:r>
              <a:rPr lang="en-US" baseline="0" dirty="0" smtClean="0">
                <a:latin typeface="Verdana"/>
                <a:ea typeface="Verdana"/>
                <a:cs typeface="Verdana"/>
                <a:sym typeface="Verdana"/>
              </a:rPr>
              <a:t> your destination. A round-trip ticket takes you both to your destination and then later on a return flight to your original departing city. </a:t>
            </a:r>
            <a:endParaRPr dirty="0">
              <a:solidFill>
                <a:schemeClr val="dk1"/>
              </a:solidFill>
              <a:latin typeface="Verdana"/>
              <a:ea typeface="Verdana"/>
              <a:cs typeface="Verdana"/>
              <a:sym typeface="Verdana"/>
            </a:endParaRPr>
          </a:p>
          <a:p>
            <a:pPr marL="13970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F. Answers </a:t>
            </a:r>
            <a:r>
              <a:rPr lang="en-US" dirty="0">
                <a:latin typeface="Verdana"/>
                <a:ea typeface="Verdana"/>
                <a:cs typeface="Verdana"/>
                <a:sym typeface="Verdana"/>
              </a:rPr>
              <a:t>may</a:t>
            </a:r>
            <a:r>
              <a:rPr lang="en-US" dirty="0">
                <a:solidFill>
                  <a:schemeClr val="dk1"/>
                </a:solidFill>
                <a:latin typeface="Verdana"/>
                <a:ea typeface="Verdana"/>
                <a:cs typeface="Verdana"/>
                <a:sym typeface="Verdana"/>
              </a:rPr>
              <a:t> vary.</a:t>
            </a:r>
            <a:endParaRPr dirty="0">
              <a:latin typeface="Verdana"/>
              <a:ea typeface="Verdana"/>
              <a:cs typeface="Verdana"/>
              <a:sym typeface="Verdana"/>
            </a:endParaRPr>
          </a:p>
        </p:txBody>
      </p:sp>
      <p:sp>
        <p:nvSpPr>
          <p:cNvPr id="990" name="Google Shape;990;p43:notes"/>
          <p:cNvSpPr txBox="1">
            <a:spLocks noGrp="1"/>
          </p:cNvSpPr>
          <p:nvPr>
            <p:ph type="sldNum" idx="12"/>
          </p:nvPr>
        </p:nvSpPr>
        <p:spPr>
          <a:xfrm>
            <a:off x="6076950" y="8685127"/>
            <a:ext cx="48073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41</a:t>
            </a:fld>
            <a:endParaRPr sz="1800" u="none" strike="noStrike" cap="none">
              <a:solidFill>
                <a:srgbClr val="A5A5A5"/>
              </a:solidFill>
              <a:latin typeface="Verdana"/>
              <a:ea typeface="Verdana"/>
              <a:cs typeface="Verdana"/>
              <a:sym typeface="Verdana"/>
            </a:endParaRPr>
          </a:p>
        </p:txBody>
      </p:sp>
      <p:sp>
        <p:nvSpPr>
          <p:cNvPr id="991" name="Google Shape;991;p43: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4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8. – Writing</a:t>
            </a:r>
            <a:endParaRPr>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a:solidFill>
                  <a:schemeClr val="dk1"/>
                </a:solidFill>
                <a:latin typeface="Verdana"/>
                <a:ea typeface="Verdana"/>
                <a:cs typeface="Verdana"/>
                <a:sym typeface="Verdana"/>
              </a:rPr>
              <a:t>Model. </a:t>
            </a:r>
            <a:r>
              <a:rPr lang="en-US">
                <a:solidFill>
                  <a:schemeClr val="dk1"/>
                </a:solidFill>
                <a:latin typeface="Verdana"/>
                <a:ea typeface="Verdana"/>
                <a:cs typeface="Verdana"/>
                <a:sym typeface="Verdana"/>
              </a:rPr>
              <a:t>Write something about somewhere that</a:t>
            </a:r>
            <a:r>
              <a:rPr lang="en-US">
                <a:latin typeface="Verdana"/>
                <a:ea typeface="Verdana"/>
                <a:cs typeface="Verdana"/>
                <a:sym typeface="Verdana"/>
              </a:rPr>
              <a:t> you</a:t>
            </a:r>
            <a:r>
              <a:rPr lang="en-US">
                <a:solidFill>
                  <a:schemeClr val="dk1"/>
                </a:solidFill>
                <a:latin typeface="Verdana"/>
                <a:ea typeface="Verdana"/>
                <a:cs typeface="Verdana"/>
                <a:sym typeface="Verdana"/>
              </a:rPr>
              <a:t> would also like to travel.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a:solidFill>
                  <a:schemeClr val="dk1"/>
                </a:solidFill>
                <a:latin typeface="Verdana"/>
                <a:ea typeface="Verdana"/>
                <a:cs typeface="Verdana"/>
                <a:sym typeface="Verdana"/>
              </a:rPr>
              <a:t>Example: I have always dreamed of going to St. Petersburg, Russia. I love architecture, and there are some amazing old buildings there.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a:solidFill>
                  <a:schemeClr val="dk1"/>
                </a:solidFill>
                <a:latin typeface="Verdana"/>
                <a:ea typeface="Verdana"/>
                <a:cs typeface="Verdana"/>
                <a:sym typeface="Verdana"/>
              </a:rPr>
              <a:t>Answers will vary.</a:t>
            </a:r>
            <a:endParaRPr>
              <a:solidFill>
                <a:schemeClr val="dk1"/>
              </a:solidFill>
              <a:latin typeface="Verdana"/>
              <a:ea typeface="Verdana"/>
              <a:cs typeface="Verdana"/>
              <a:sym typeface="Verdana"/>
            </a:endParaRPr>
          </a:p>
        </p:txBody>
      </p:sp>
      <p:sp>
        <p:nvSpPr>
          <p:cNvPr id="1000" name="Google Shape;1000;p44:notes"/>
          <p:cNvSpPr txBox="1">
            <a:spLocks noGrp="1"/>
          </p:cNvSpPr>
          <p:nvPr>
            <p:ph type="sldNum" idx="12"/>
          </p:nvPr>
        </p:nvSpPr>
        <p:spPr>
          <a:xfrm>
            <a:off x="5981700" y="8685127"/>
            <a:ext cx="5759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42</a:t>
            </a:fld>
            <a:endParaRPr sz="1800" u="none" strike="noStrike" cap="none">
              <a:solidFill>
                <a:srgbClr val="A5A5A5"/>
              </a:solidFill>
              <a:latin typeface="Verdana"/>
              <a:ea typeface="Verdana"/>
              <a:cs typeface="Verdana"/>
              <a:sym typeface="Verdana"/>
            </a:endParaRPr>
          </a:p>
        </p:txBody>
      </p:sp>
      <p:sp>
        <p:nvSpPr>
          <p:cNvPr id="1001" name="Google Shape;1001;p44: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4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9. – I can statements</a:t>
            </a:r>
            <a:endParaRPr>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The student must be able to achieve all of these skills before the next lesson. If not, the lesson can be repeated or additional practice materials can be used.</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solidFill>
                  <a:schemeClr val="dk1"/>
                </a:solidFill>
                <a:latin typeface="Verdana"/>
                <a:ea typeface="Verdana"/>
                <a:cs typeface="Verdana"/>
                <a:sym typeface="Verdana"/>
              </a:rPr>
              <a:t>Review all of the skills at the beginning of the next lesson. Be sure to give lots of praise and encouragement!</a:t>
            </a:r>
            <a:endParaRPr>
              <a:solidFill>
                <a:schemeClr val="dk1"/>
              </a:solidFill>
              <a:latin typeface="Verdana"/>
              <a:ea typeface="Verdana"/>
              <a:cs typeface="Verdana"/>
              <a:sym typeface="Verdana"/>
            </a:endParaRPr>
          </a:p>
        </p:txBody>
      </p:sp>
      <p:sp>
        <p:nvSpPr>
          <p:cNvPr id="1011" name="Google Shape;1011;p45:notes"/>
          <p:cNvSpPr txBox="1">
            <a:spLocks noGrp="1"/>
          </p:cNvSpPr>
          <p:nvPr>
            <p:ph type="sldNum" idx="12"/>
          </p:nvPr>
        </p:nvSpPr>
        <p:spPr>
          <a:xfrm>
            <a:off x="5953126" y="8685127"/>
            <a:ext cx="604557"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43</a:t>
            </a:fld>
            <a:endParaRPr sz="1800" u="none" strike="noStrike" cap="none">
              <a:solidFill>
                <a:srgbClr val="A5A5A5"/>
              </a:solidFill>
              <a:latin typeface="Verdana"/>
              <a:ea typeface="Verdana"/>
              <a:cs typeface="Verdana"/>
              <a:sym typeface="Verdana"/>
            </a:endParaRPr>
          </a:p>
        </p:txBody>
      </p:sp>
      <p:sp>
        <p:nvSpPr>
          <p:cNvPr id="1012" name="Google Shape;1012;p45: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p4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b="1">
                <a:solidFill>
                  <a:schemeClr val="accent5"/>
                </a:solidFill>
                <a:latin typeface="Verdana"/>
                <a:ea typeface="Verdana"/>
                <a:cs typeface="Verdana"/>
                <a:sym typeface="Verdana"/>
              </a:rPr>
              <a:t>Reflections and Closing Prayer</a:t>
            </a:r>
            <a:endParaRPr sz="1200" b="1">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Calibri"/>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200">
                <a:solidFill>
                  <a:schemeClr val="dk1"/>
                </a:solidFill>
                <a:latin typeface="Verdana"/>
                <a:ea typeface="Verdana"/>
                <a:cs typeface="Verdana"/>
                <a:sym typeface="Verdana"/>
              </a:rPr>
              <a:t>You may want to thank the Lord for what we have learned, ask for special prayer requests, then pray for your students and bless them. Students may write reflections and their prayers here.</a:t>
            </a:r>
            <a:endParaRPr sz="120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 </a:t>
            </a:r>
            <a:endParaRPr>
              <a:latin typeface="Verdana"/>
              <a:ea typeface="Verdana"/>
              <a:cs typeface="Verdana"/>
              <a:sym typeface="Verdana"/>
            </a:endParaRPr>
          </a:p>
        </p:txBody>
      </p:sp>
      <p:sp>
        <p:nvSpPr>
          <p:cNvPr id="1021" name="Google Shape;1021;p46:notes"/>
          <p:cNvSpPr txBox="1">
            <a:spLocks noGrp="1"/>
          </p:cNvSpPr>
          <p:nvPr>
            <p:ph type="sldNum" idx="12"/>
          </p:nvPr>
        </p:nvSpPr>
        <p:spPr>
          <a:xfrm>
            <a:off x="6038850" y="8685127"/>
            <a:ext cx="51883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44</a:t>
            </a:fld>
            <a:endParaRPr sz="1800" u="none" strike="noStrike" cap="none">
              <a:solidFill>
                <a:srgbClr val="A5A5A5"/>
              </a:solidFill>
              <a:latin typeface="Verdana"/>
              <a:ea typeface="Verdana"/>
              <a:cs typeface="Verdana"/>
              <a:sym typeface="Verdana"/>
            </a:endParaRPr>
          </a:p>
        </p:txBody>
      </p:sp>
      <p:sp>
        <p:nvSpPr>
          <p:cNvPr id="1022" name="Google Shape;1022;p46: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1" name="Google Shape;1031;p4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latin typeface="Verdana"/>
              <a:ea typeface="Verdana"/>
              <a:cs typeface="Verdana"/>
              <a:sym typeface="Verdana"/>
            </a:endParaRPr>
          </a:p>
        </p:txBody>
      </p:sp>
      <p:sp>
        <p:nvSpPr>
          <p:cNvPr id="1032" name="Google Shape;1032;p47:notes"/>
          <p:cNvSpPr txBox="1">
            <a:spLocks noGrp="1"/>
          </p:cNvSpPr>
          <p:nvPr>
            <p:ph type="sldNum" idx="12"/>
          </p:nvPr>
        </p:nvSpPr>
        <p:spPr>
          <a:xfrm>
            <a:off x="6019800" y="8685127"/>
            <a:ext cx="5378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45</a:t>
            </a:fld>
            <a:endParaRPr sz="1800" u="none" strike="noStrike" cap="none">
              <a:solidFill>
                <a:srgbClr val="A5A5A5"/>
              </a:solidFill>
              <a:latin typeface="Verdana"/>
              <a:ea typeface="Verdana"/>
              <a:cs typeface="Verdana"/>
              <a:sym typeface="Verdana"/>
            </a:endParaRPr>
          </a:p>
        </p:txBody>
      </p:sp>
      <p:sp>
        <p:nvSpPr>
          <p:cNvPr id="1033" name="Google Shape;1033;p47: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p4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043" name="Google Shape;1043;p48:notes"/>
          <p:cNvSpPr txBox="1">
            <a:spLocks noGrp="1"/>
          </p:cNvSpPr>
          <p:nvPr>
            <p:ph type="sldNum" idx="12"/>
          </p:nvPr>
        </p:nvSpPr>
        <p:spPr>
          <a:xfrm>
            <a:off x="5943601" y="8685127"/>
            <a:ext cx="6140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46</a:t>
            </a:fld>
            <a:endParaRPr sz="1800" u="none" strike="noStrike" cap="none">
              <a:solidFill>
                <a:srgbClr val="A5A5A5"/>
              </a:solidFill>
              <a:latin typeface="Verdana"/>
              <a:ea typeface="Verdana"/>
              <a:cs typeface="Verdana"/>
              <a:sym typeface="Verdana"/>
            </a:endParaRPr>
          </a:p>
        </p:txBody>
      </p:sp>
      <p:sp>
        <p:nvSpPr>
          <p:cNvPr id="1044" name="Google Shape;1044;p48: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4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p49: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1054" name="Google Shape;1054;p49:notes"/>
          <p:cNvSpPr txBox="1">
            <a:spLocks noGrp="1"/>
          </p:cNvSpPr>
          <p:nvPr>
            <p:ph type="sldNum" idx="12"/>
          </p:nvPr>
        </p:nvSpPr>
        <p:spPr>
          <a:xfrm>
            <a:off x="5791200" y="8685127"/>
            <a:ext cx="7664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47</a:t>
            </a:fld>
            <a:endParaRPr sz="1800" u="none" strike="noStrike" cap="none">
              <a:solidFill>
                <a:srgbClr val="A5A5A5"/>
              </a:solidFill>
              <a:latin typeface="Verdana"/>
              <a:ea typeface="Verdana"/>
              <a:cs typeface="Verdana"/>
              <a:sym typeface="Verdana"/>
            </a:endParaRPr>
          </a:p>
        </p:txBody>
      </p:sp>
      <p:sp>
        <p:nvSpPr>
          <p:cNvPr id="1055" name="Google Shape;1055;p49: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50:notes"/>
          <p:cNvSpPr>
            <a:spLocks noGrp="1" noRot="1" noChangeAspect="1"/>
          </p:cNvSpPr>
          <p:nvPr>
            <p:ph type="sldImg" idx="2"/>
          </p:nvPr>
        </p:nvSpPr>
        <p:spPr>
          <a:xfrm>
            <a:off x="549275" y="1096963"/>
            <a:ext cx="5759450" cy="32400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50:notes"/>
          <p:cNvSpPr txBox="1">
            <a:spLocks noGrp="1"/>
          </p:cNvSpPr>
          <p:nvPr>
            <p:ph type="body" idx="1"/>
          </p:nvPr>
        </p:nvSpPr>
        <p:spPr>
          <a:xfrm>
            <a:off x="502950" y="4620831"/>
            <a:ext cx="5852100" cy="378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1068" name="Google Shape;1068;p50:notes"/>
          <p:cNvSpPr txBox="1">
            <a:spLocks noGrp="1"/>
          </p:cNvSpPr>
          <p:nvPr>
            <p:ph type="ftr" idx="11"/>
          </p:nvPr>
        </p:nvSpPr>
        <p:spPr>
          <a:xfrm>
            <a:off x="0" y="8685214"/>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BFBFBF"/>
                </a:solidFill>
                <a:latin typeface="Verdana"/>
                <a:ea typeface="Verdana"/>
                <a:cs typeface="Verdana"/>
                <a:sym typeface="Verdana"/>
              </a:rPr>
              <a:t>©2020-2026 Light of the World Learning</a:t>
            </a:r>
            <a:endParaRPr sz="1200" b="0" i="0" u="none" strike="noStrike" cap="none" dirty="0">
              <a:solidFill>
                <a:srgbClr val="BFBFBF"/>
              </a:solidFill>
              <a:latin typeface="Verdana"/>
              <a:ea typeface="Verdana"/>
              <a:cs typeface="Verdana"/>
              <a:sym typeface="Verdana"/>
            </a:endParaRPr>
          </a:p>
        </p:txBody>
      </p:sp>
      <p:sp>
        <p:nvSpPr>
          <p:cNvPr id="1069" name="Google Shape;1069;p50:notes"/>
          <p:cNvSpPr txBox="1"/>
          <p:nvPr/>
        </p:nvSpPr>
        <p:spPr>
          <a:xfrm>
            <a:off x="5755342" y="8685301"/>
            <a:ext cx="599709"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800" b="0" i="0" u="none" strike="noStrike" cap="none">
                <a:solidFill>
                  <a:srgbClr val="BFBFBF"/>
                </a:solidFill>
                <a:latin typeface="Verdana"/>
                <a:ea typeface="Verdana"/>
                <a:cs typeface="Verdana"/>
                <a:sym typeface="Verdana"/>
              </a:rPr>
              <a:t>49</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rgbClr val="4472C4"/>
                </a:solidFill>
                <a:latin typeface="Verdana"/>
                <a:ea typeface="Verdana"/>
                <a:cs typeface="Verdana"/>
                <a:sym typeface="Verdana"/>
              </a:rPr>
              <a:t>1</a:t>
            </a:r>
            <a:r>
              <a:rPr lang="en-US" b="1">
                <a:solidFill>
                  <a:srgbClr val="4472C4"/>
                </a:solidFill>
                <a:latin typeface="Verdana"/>
                <a:ea typeface="Verdana"/>
                <a:cs typeface="Verdana"/>
                <a:sym typeface="Verdana"/>
              </a:rPr>
              <a:t>C</a:t>
            </a:r>
            <a:r>
              <a:rPr lang="en-US" sz="1200" b="1" i="0" u="none" strike="noStrike" cap="none">
                <a:solidFill>
                  <a:srgbClr val="4472C4"/>
                </a:solidFill>
                <a:latin typeface="Verdana"/>
                <a:ea typeface="Verdana"/>
                <a:cs typeface="Verdana"/>
                <a:sym typeface="Verdana"/>
              </a:rPr>
              <a:t>. </a:t>
            </a:r>
            <a:r>
              <a:rPr lang="en-US" b="1">
                <a:solidFill>
                  <a:srgbClr val="4472C4"/>
                </a:solidFill>
                <a:latin typeface="Verdana"/>
                <a:ea typeface="Verdana"/>
                <a:cs typeface="Verdana"/>
                <a:sym typeface="Verdana"/>
              </a:rPr>
              <a:t>Description</a:t>
            </a:r>
            <a:r>
              <a:rPr lang="en-US" sz="1200" b="1" i="0" u="none" strike="noStrike" cap="none">
                <a:solidFill>
                  <a:srgbClr val="4472C4"/>
                </a:solidFill>
                <a:latin typeface="Verdana"/>
                <a:ea typeface="Verdana"/>
                <a:cs typeface="Verdana"/>
                <a:sym typeface="Verdana"/>
              </a:rPr>
              <a:t> </a:t>
            </a:r>
            <a:r>
              <a:rPr lang="en-US" b="1">
                <a:solidFill>
                  <a:srgbClr val="4472C4"/>
                </a:solidFill>
                <a:latin typeface="Verdana"/>
                <a:ea typeface="Verdana"/>
                <a:cs typeface="Verdana"/>
                <a:sym typeface="Verdana"/>
              </a:rPr>
              <a:t>of</a:t>
            </a:r>
            <a:r>
              <a:rPr lang="en-US" sz="1200" b="1" i="0" u="none" strike="noStrike" cap="none">
                <a:solidFill>
                  <a:srgbClr val="4472C4"/>
                </a:solidFill>
                <a:latin typeface="Verdana"/>
                <a:ea typeface="Verdana"/>
                <a:cs typeface="Verdana"/>
                <a:sym typeface="Verdana"/>
              </a:rPr>
              <a:t> Theme Picture</a:t>
            </a:r>
            <a:endParaRPr sz="1200" i="0" u="none" strike="noStrike" cap="none">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Verdana"/>
              <a:buNone/>
            </a:pPr>
            <a:r>
              <a:rPr lang="en-US" sz="1200" i="0" u="none" strike="noStrike" cap="none">
                <a:solidFill>
                  <a:srgbClr val="000000"/>
                </a:solidFill>
                <a:latin typeface="Verdana"/>
                <a:ea typeface="Verdana"/>
                <a:cs typeface="Verdana"/>
                <a:sym typeface="Verdana"/>
              </a:rPr>
              <a:t>Please read the description of the theme picture to the students and point to the pictured vocabulary. </a:t>
            </a:r>
            <a:endParaRPr sz="120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Verdana"/>
              <a:buNone/>
            </a:pPr>
            <a:r>
              <a:rPr lang="en-US" sz="1200" i="0" u="none" strike="noStrike" cap="none">
                <a:solidFill>
                  <a:srgbClr val="000000"/>
                </a:solidFill>
                <a:latin typeface="Verdana"/>
                <a:ea typeface="Verdana"/>
                <a:cs typeface="Verdana"/>
                <a:sym typeface="Verdana"/>
              </a:rPr>
              <a:t>If students ask about words, give simple definitions.</a:t>
            </a:r>
            <a:endParaRPr>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Verdana"/>
              <a:buNone/>
            </a:pPr>
            <a:r>
              <a:rPr lang="en-US" sz="1200" i="0" u="none" strike="noStrike" cap="none">
                <a:solidFill>
                  <a:srgbClr val="000000"/>
                </a:solidFill>
                <a:latin typeface="Verdana"/>
                <a:ea typeface="Verdana"/>
                <a:cs typeface="Verdana"/>
                <a:sym typeface="Verdana"/>
              </a:rPr>
              <a:t>Practice of vocabulary begins with the following slide.</a:t>
            </a:r>
            <a:endParaRPr>
              <a:solidFill>
                <a:schemeClr val="dk1"/>
              </a:solidFill>
              <a:latin typeface="Verdana"/>
              <a:ea typeface="Verdana"/>
              <a:cs typeface="Verdana"/>
              <a:sym typeface="Verdana"/>
            </a:endParaRPr>
          </a:p>
          <a:p>
            <a:pPr marL="457200" lvl="0" indent="-228600" algn="l" rtl="0">
              <a:lnSpc>
                <a:spcPct val="100000"/>
              </a:lnSpc>
              <a:spcBef>
                <a:spcPts val="0"/>
              </a:spcBef>
              <a:spcAft>
                <a:spcPts val="0"/>
              </a:spcAft>
              <a:buSzPts val="1400"/>
              <a:buNone/>
            </a:pPr>
            <a:r>
              <a:rPr lang="en-US">
                <a:latin typeface="Verdana"/>
                <a:ea typeface="Verdana"/>
                <a:cs typeface="Verdana"/>
                <a:sym typeface="Verdana"/>
              </a:rPr>
              <a:t/>
            </a:r>
            <a:br>
              <a:rPr lang="en-US">
                <a:latin typeface="Verdana"/>
                <a:ea typeface="Verdana"/>
                <a:cs typeface="Verdana"/>
                <a:sym typeface="Verdana"/>
              </a:rPr>
            </a:br>
            <a:endParaRPr b="1">
              <a:latin typeface="Verdana"/>
              <a:ea typeface="Verdana"/>
              <a:cs typeface="Verdana"/>
              <a:sym typeface="Verdana"/>
            </a:endParaRPr>
          </a:p>
        </p:txBody>
      </p:sp>
      <p:sp>
        <p:nvSpPr>
          <p:cNvPr id="512" name="Google Shape;512;p5:notes"/>
          <p:cNvSpPr txBox="1">
            <a:spLocks noGrp="1"/>
          </p:cNvSpPr>
          <p:nvPr>
            <p:ph type="sldNum" idx="12"/>
          </p:nvPr>
        </p:nvSpPr>
        <p:spPr>
          <a:xfrm>
            <a:off x="6172200" y="8685127"/>
            <a:ext cx="3854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5</a:t>
            </a:fld>
            <a:endParaRPr sz="1800" u="none" strike="noStrike" cap="none">
              <a:solidFill>
                <a:srgbClr val="A5A5A5"/>
              </a:solidFill>
              <a:latin typeface="Verdana"/>
              <a:ea typeface="Verdana"/>
              <a:cs typeface="Verdana"/>
              <a:sym typeface="Verdana"/>
            </a:endParaRPr>
          </a:p>
        </p:txBody>
      </p:sp>
      <p:sp>
        <p:nvSpPr>
          <p:cNvPr id="513" name="Google Shape;513;p5: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6: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b="1" dirty="0">
                <a:solidFill>
                  <a:schemeClr val="accent5"/>
                </a:solidFill>
                <a:latin typeface="Verdana"/>
                <a:ea typeface="Verdana"/>
                <a:cs typeface="Verdana"/>
                <a:sym typeface="Verdana"/>
              </a:rPr>
              <a:t>2A. Vocabulary</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dirty="0">
                <a:solidFill>
                  <a:schemeClr val="dk1"/>
                </a:solidFill>
                <a:latin typeface="Verdana"/>
                <a:ea typeface="Verdana"/>
                <a:cs typeface="Verdana"/>
                <a:sym typeface="Verdana"/>
              </a:rPr>
              <a:t>1. Say the beginning of the sentence a few times</a:t>
            </a:r>
            <a:r>
              <a:rPr lang="en-US" dirty="0">
                <a:solidFill>
                  <a:schemeClr val="dk1"/>
                </a:solidFill>
                <a:latin typeface="Verdana"/>
                <a:ea typeface="Verdana"/>
                <a:cs typeface="Verdana"/>
                <a:sym typeface="Verdana"/>
              </a:rPr>
              <a:t>, as you indicate the picture. For example, say, ”I am taking a flight, I am taking a flight,” Have your students then repeat the phrase after you a few times.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dirty="0">
                <a:solidFill>
                  <a:schemeClr val="dk1"/>
                </a:solidFill>
                <a:latin typeface="Verdana"/>
                <a:ea typeface="Verdana"/>
                <a:cs typeface="Verdana"/>
                <a:sym typeface="Verdana"/>
              </a:rPr>
              <a:t>2. Ask students to match the beginning and end of each sentence and say the complete sentence</a:t>
            </a:r>
            <a:r>
              <a:rPr lang="en-US" dirty="0">
                <a:solidFill>
                  <a:schemeClr val="dk1"/>
                </a:solidFill>
                <a:latin typeface="Verdana"/>
                <a:ea typeface="Verdana"/>
                <a:cs typeface="Verdana"/>
                <a:sym typeface="Verdana"/>
              </a:rPr>
              <a:t>. For example, ”I am taking a flight to </a:t>
            </a:r>
            <a:r>
              <a:rPr lang="en-US" dirty="0">
                <a:latin typeface="Verdana"/>
                <a:ea typeface="Verdana"/>
                <a:cs typeface="Verdana"/>
                <a:sym typeface="Verdana"/>
              </a:rPr>
              <a:t>Spain because it is faster than a train</a:t>
            </a:r>
            <a:r>
              <a:rPr lang="en-US"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dirty="0">
                <a:solidFill>
                  <a:schemeClr val="dk1"/>
                </a:solidFill>
                <a:latin typeface="Verdana"/>
                <a:ea typeface="Verdana"/>
                <a:cs typeface="Verdana"/>
                <a:sym typeface="Verdana"/>
              </a:rPr>
              <a:t>3. Check students’ comprehension further by asking direct questions</a:t>
            </a:r>
            <a:r>
              <a:rPr lang="en-US" dirty="0">
                <a:solidFill>
                  <a:schemeClr val="dk1"/>
                </a:solidFill>
                <a:latin typeface="Verdana"/>
                <a:ea typeface="Verdana"/>
                <a:cs typeface="Verdana"/>
                <a:sym typeface="Verdana"/>
              </a:rPr>
              <a:t>. For example, “Which coast would you like to visit?”</a:t>
            </a:r>
            <a:endParaRPr i="1"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b="1" i="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i="0" dirty="0">
                <a:solidFill>
                  <a:schemeClr val="dk1"/>
                </a:solidFill>
                <a:latin typeface="Verdana"/>
                <a:ea typeface="Verdana"/>
                <a:cs typeface="Verdana"/>
                <a:sym typeface="Verdana"/>
              </a:rPr>
              <a:t>Answers</a:t>
            </a:r>
            <a:r>
              <a:rPr lang="en-US" b="1" dirty="0">
                <a:solidFill>
                  <a:schemeClr val="dk1"/>
                </a:solidFill>
                <a:latin typeface="Verdana"/>
                <a:ea typeface="Verdana"/>
                <a:cs typeface="Verdana"/>
                <a:sym typeface="Verdana"/>
              </a:rPr>
              <a:t>  </a:t>
            </a:r>
            <a:endParaRPr b="1" dirty="0">
              <a:solidFill>
                <a:schemeClr val="dk1"/>
              </a:solidFill>
              <a:latin typeface="Verdana"/>
              <a:ea typeface="Verdana"/>
              <a:cs typeface="Verdana"/>
              <a:sym typeface="Verdana"/>
            </a:endParaRPr>
          </a:p>
          <a:p>
            <a:pPr marL="45720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lvl="0" indent="-304800" algn="l" rtl="0">
              <a:lnSpc>
                <a:spcPct val="100000"/>
              </a:lnSpc>
              <a:spcBef>
                <a:spcPts val="0"/>
              </a:spcBef>
              <a:spcAft>
                <a:spcPts val="0"/>
              </a:spcAft>
              <a:buClr>
                <a:schemeClr val="dk1"/>
              </a:buClr>
              <a:buSzPts val="1200"/>
              <a:buFont typeface="Verdana"/>
              <a:buAutoNum type="arabicPeriod"/>
            </a:pPr>
            <a:r>
              <a:rPr lang="en-US" dirty="0">
                <a:latin typeface="Verdana"/>
                <a:ea typeface="Verdana"/>
                <a:cs typeface="Verdana"/>
                <a:sym typeface="Verdana"/>
              </a:rPr>
              <a:t>B</a:t>
            </a:r>
            <a:endParaRPr dirty="0">
              <a:latin typeface="Verdana"/>
              <a:ea typeface="Verdana"/>
              <a:cs typeface="Verdana"/>
              <a:sym typeface="Verdana"/>
            </a:endParaRPr>
          </a:p>
          <a:p>
            <a:pPr marL="457200" lvl="0" indent="-304800" algn="l" rtl="0">
              <a:lnSpc>
                <a:spcPct val="100000"/>
              </a:lnSpc>
              <a:spcBef>
                <a:spcPts val="0"/>
              </a:spcBef>
              <a:spcAft>
                <a:spcPts val="0"/>
              </a:spcAft>
              <a:buSzPts val="1200"/>
              <a:buFont typeface="Verdana"/>
              <a:buAutoNum type="arabicPeriod"/>
            </a:pPr>
            <a:r>
              <a:rPr lang="en-US" dirty="0">
                <a:latin typeface="Verdana"/>
                <a:ea typeface="Verdana"/>
                <a:cs typeface="Verdana"/>
                <a:sym typeface="Verdana"/>
              </a:rPr>
              <a:t>D</a:t>
            </a:r>
            <a:endParaRPr dirty="0">
              <a:latin typeface="Verdana"/>
              <a:ea typeface="Verdana"/>
              <a:cs typeface="Verdana"/>
              <a:sym typeface="Verdana"/>
            </a:endParaRPr>
          </a:p>
          <a:p>
            <a:pPr marL="457200" lvl="0" indent="-304800" algn="l" rtl="0">
              <a:lnSpc>
                <a:spcPct val="100000"/>
              </a:lnSpc>
              <a:spcBef>
                <a:spcPts val="0"/>
              </a:spcBef>
              <a:spcAft>
                <a:spcPts val="0"/>
              </a:spcAft>
              <a:buSzPts val="1200"/>
              <a:buFont typeface="Verdana"/>
              <a:buAutoNum type="arabicPeriod"/>
            </a:pPr>
            <a:r>
              <a:rPr lang="en-US" dirty="0">
                <a:latin typeface="Verdana"/>
                <a:ea typeface="Verdana"/>
                <a:cs typeface="Verdana"/>
                <a:sym typeface="Verdana"/>
              </a:rPr>
              <a:t>A</a:t>
            </a:r>
            <a:endParaRPr dirty="0">
              <a:latin typeface="Verdana"/>
              <a:ea typeface="Verdana"/>
              <a:cs typeface="Verdana"/>
              <a:sym typeface="Verdana"/>
            </a:endParaRPr>
          </a:p>
          <a:p>
            <a:pPr marL="457200" lvl="0" indent="-304800" algn="l" rtl="0">
              <a:lnSpc>
                <a:spcPct val="100000"/>
              </a:lnSpc>
              <a:spcBef>
                <a:spcPts val="0"/>
              </a:spcBef>
              <a:spcAft>
                <a:spcPts val="0"/>
              </a:spcAft>
              <a:buSzPts val="1200"/>
              <a:buFont typeface="Verdana"/>
              <a:buAutoNum type="arabicPeriod"/>
            </a:pPr>
            <a:r>
              <a:rPr lang="en-US" dirty="0">
                <a:latin typeface="Verdana"/>
                <a:ea typeface="Verdana"/>
                <a:cs typeface="Verdana"/>
                <a:sym typeface="Verdana"/>
              </a:rPr>
              <a:t>C</a:t>
            </a:r>
            <a:endParaRPr dirty="0">
              <a:latin typeface="Verdana"/>
              <a:ea typeface="Verdana"/>
              <a:cs typeface="Verdana"/>
              <a:sym typeface="Verdana"/>
            </a:endParaRPr>
          </a:p>
        </p:txBody>
      </p:sp>
      <p:sp>
        <p:nvSpPr>
          <p:cNvPr id="528" name="Google Shape;528;p6:notes"/>
          <p:cNvSpPr txBox="1">
            <a:spLocks noGrp="1"/>
          </p:cNvSpPr>
          <p:nvPr>
            <p:ph type="sldNum" idx="12"/>
          </p:nvPr>
        </p:nvSpPr>
        <p:spPr>
          <a:xfrm>
            <a:off x="6172200" y="8685127"/>
            <a:ext cx="3854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6</a:t>
            </a:fld>
            <a:endParaRPr sz="1800" u="none" strike="noStrike" cap="none">
              <a:solidFill>
                <a:srgbClr val="A5A5A5"/>
              </a:solidFill>
              <a:latin typeface="Verdana"/>
              <a:ea typeface="Verdana"/>
              <a:cs typeface="Verdana"/>
              <a:sym typeface="Verdana"/>
            </a:endParaRPr>
          </a:p>
        </p:txBody>
      </p:sp>
      <p:sp>
        <p:nvSpPr>
          <p:cNvPr id="529" name="Google Shape;529;p6: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7: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200"/>
              <a:buFont typeface="Verdana"/>
              <a:buNone/>
            </a:pPr>
            <a:r>
              <a:rPr lang="en-US" b="1" dirty="0">
                <a:solidFill>
                  <a:schemeClr val="accent5"/>
                </a:solidFill>
                <a:latin typeface="Verdana"/>
                <a:ea typeface="Verdana"/>
                <a:cs typeface="Verdana"/>
                <a:sym typeface="Verdana"/>
              </a:rPr>
              <a:t>2B. Vocabulary</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dirty="0">
                <a:solidFill>
                  <a:schemeClr val="dk1"/>
                </a:solidFill>
                <a:latin typeface="Verdana"/>
                <a:ea typeface="Verdana"/>
                <a:cs typeface="Verdana"/>
                <a:sym typeface="Verdana"/>
              </a:rPr>
              <a:t>1. Say the beginning of the sentence a few times</a:t>
            </a:r>
            <a:r>
              <a:rPr lang="en-US" dirty="0">
                <a:solidFill>
                  <a:schemeClr val="dk1"/>
                </a:solidFill>
                <a:latin typeface="Verdana"/>
                <a:ea typeface="Verdana"/>
                <a:cs typeface="Verdana"/>
                <a:sym typeface="Verdana"/>
              </a:rPr>
              <a:t>, as you indicate the picture. For example, say, ”A jungle is a type, A jungle is a type</a:t>
            </a:r>
            <a:r>
              <a:rPr lang="en-US" dirty="0">
                <a:latin typeface="Verdana"/>
                <a:ea typeface="Verdana"/>
                <a:cs typeface="Verdana"/>
                <a:sym typeface="Verdana"/>
              </a:rPr>
              <a:t>,</a:t>
            </a:r>
            <a:r>
              <a:rPr lang="en-US" dirty="0">
                <a:solidFill>
                  <a:schemeClr val="dk1"/>
                </a:solidFill>
                <a:latin typeface="Verdana"/>
                <a:ea typeface="Verdana"/>
                <a:cs typeface="Verdana"/>
                <a:sym typeface="Verdana"/>
              </a:rPr>
              <a:t>” Have your students then repeat the phrase after you a few times.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dirty="0">
                <a:solidFill>
                  <a:schemeClr val="dk1"/>
                </a:solidFill>
                <a:latin typeface="Verdana"/>
                <a:ea typeface="Verdana"/>
                <a:cs typeface="Verdana"/>
                <a:sym typeface="Verdana"/>
              </a:rPr>
              <a:t>2. Ask students to match the beginning and end of each sentence and say the complete sentence</a:t>
            </a:r>
            <a:r>
              <a:rPr lang="en-US" dirty="0">
                <a:solidFill>
                  <a:schemeClr val="dk1"/>
                </a:solidFill>
                <a:latin typeface="Verdana"/>
                <a:ea typeface="Verdana"/>
                <a:cs typeface="Verdana"/>
                <a:sym typeface="Verdana"/>
              </a:rPr>
              <a:t>. For example, ”A jungle is a type of thick forest in warm areas.” </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dirty="0">
                <a:solidFill>
                  <a:schemeClr val="dk1"/>
                </a:solidFill>
                <a:latin typeface="Verdana"/>
                <a:ea typeface="Verdana"/>
                <a:cs typeface="Verdana"/>
                <a:sym typeface="Verdana"/>
              </a:rPr>
              <a:t>3. Check students’ comprehension further by asking direct questions</a:t>
            </a:r>
            <a:r>
              <a:rPr lang="en-US" dirty="0">
                <a:solidFill>
                  <a:schemeClr val="dk1"/>
                </a:solidFill>
                <a:latin typeface="Verdana"/>
                <a:ea typeface="Verdana"/>
                <a:cs typeface="Verdana"/>
                <a:sym typeface="Verdana"/>
              </a:rPr>
              <a:t>. For example, “Have you ever hiked in the jungle?”</a:t>
            </a:r>
            <a:endParaRPr i="1"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b="1" i="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i="0" dirty="0">
                <a:solidFill>
                  <a:schemeClr val="dk1"/>
                </a:solidFill>
                <a:latin typeface="Verdana"/>
                <a:ea typeface="Verdana"/>
                <a:cs typeface="Verdana"/>
                <a:sym typeface="Verdana"/>
              </a:rPr>
              <a:t>Answers</a:t>
            </a: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H</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7. F</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8. G</a:t>
            </a:r>
            <a:endParaRPr dirty="0">
              <a:latin typeface="Verdana"/>
              <a:ea typeface="Verdana"/>
              <a:cs typeface="Verdana"/>
              <a:sym typeface="Verdana"/>
            </a:endParaRPr>
          </a:p>
        </p:txBody>
      </p:sp>
      <p:sp>
        <p:nvSpPr>
          <p:cNvPr id="543" name="Google Shape;543;p7:notes"/>
          <p:cNvSpPr txBox="1">
            <a:spLocks noGrp="1"/>
          </p:cNvSpPr>
          <p:nvPr>
            <p:ph type="sldNum" idx="12"/>
          </p:nvPr>
        </p:nvSpPr>
        <p:spPr>
          <a:xfrm>
            <a:off x="6172200" y="8685127"/>
            <a:ext cx="385482"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7</a:t>
            </a:fld>
            <a:endParaRPr sz="1800" u="none" strike="noStrike" cap="none">
              <a:solidFill>
                <a:srgbClr val="A5A5A5"/>
              </a:solidFill>
              <a:latin typeface="Verdana"/>
              <a:ea typeface="Verdana"/>
              <a:cs typeface="Verdana"/>
              <a:sym typeface="Verdana"/>
            </a:endParaRPr>
          </a:p>
        </p:txBody>
      </p:sp>
      <p:sp>
        <p:nvSpPr>
          <p:cNvPr id="544" name="Google Shape;544;p7:notes"/>
          <p:cNvSpPr txBox="1">
            <a:spLocks noGrp="1"/>
          </p:cNvSpPr>
          <p:nvPr>
            <p:ph type="ftr" idx="11"/>
          </p:nvPr>
        </p:nvSpPr>
        <p:spPr>
          <a:xfrm>
            <a:off x="0" y="8685127"/>
            <a:ext cx="3585882"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8: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200"/>
              <a:buFont typeface="Verdana"/>
              <a:buNone/>
            </a:pPr>
            <a:r>
              <a:rPr lang="en-US" b="1" dirty="0">
                <a:solidFill>
                  <a:schemeClr val="accent5"/>
                </a:solidFill>
                <a:latin typeface="Verdana"/>
                <a:ea typeface="Verdana"/>
                <a:cs typeface="Verdana"/>
                <a:sym typeface="Verdana"/>
              </a:rPr>
              <a:t>2C. Vocabulary</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dirty="0">
                <a:latin typeface="Verdana"/>
                <a:ea typeface="Verdana"/>
                <a:cs typeface="Verdana"/>
                <a:sym typeface="Verdana"/>
              </a:rPr>
              <a:t>1. Say the beginning of the sentence a few times</a:t>
            </a:r>
            <a:r>
              <a:rPr lang="en-US" dirty="0">
                <a:latin typeface="Verdana"/>
                <a:ea typeface="Verdana"/>
                <a:cs typeface="Verdana"/>
                <a:sym typeface="Verdana"/>
              </a:rPr>
              <a:t>, as you indicate the picture. For example, say, ”Our plane has arrived, Our plane has arrived,” Have your students then repeat the phrase after you a few times.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dirty="0">
                <a:latin typeface="Verdana"/>
                <a:ea typeface="Verdana"/>
                <a:cs typeface="Verdana"/>
                <a:sym typeface="Verdana"/>
              </a:rPr>
              <a:t>2. Ask students to match the beginning and end of each sentence and say the complete sentence</a:t>
            </a:r>
            <a:r>
              <a:rPr lang="en-US" dirty="0">
                <a:latin typeface="Verdana"/>
                <a:ea typeface="Verdana"/>
                <a:cs typeface="Verdana"/>
                <a:sym typeface="Verdana"/>
              </a:rPr>
              <a:t>. For example, ”Our plane has arrived here at the airport.”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dirty="0">
                <a:latin typeface="Verdana"/>
                <a:ea typeface="Verdana"/>
                <a:cs typeface="Verdana"/>
                <a:sym typeface="Verdana"/>
              </a:rPr>
              <a:t>3. Check students’ comprehension further by asking direct questions</a:t>
            </a:r>
            <a:r>
              <a:rPr lang="en-US" dirty="0">
                <a:latin typeface="Verdana"/>
                <a:ea typeface="Verdana"/>
                <a:cs typeface="Verdana"/>
                <a:sym typeface="Verdana"/>
              </a:rPr>
              <a:t>. For example, “Do you like to laugh at funny jokes?”</a:t>
            </a:r>
            <a:endParaRPr i="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b="1" dirty="0">
                <a:latin typeface="Verdana"/>
                <a:ea typeface="Verdana"/>
                <a:cs typeface="Verdana"/>
                <a:sym typeface="Verdana"/>
              </a:rPr>
              <a:t>Answers </a:t>
            </a: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9. J</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10. K</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11. L</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latin typeface="Verdana"/>
                <a:ea typeface="Verdana"/>
                <a:cs typeface="Verdana"/>
                <a:sym typeface="Verdana"/>
              </a:rPr>
              <a:t>12. I</a:t>
            </a:r>
            <a:endParaRPr b="1" dirty="0">
              <a:solidFill>
                <a:schemeClr val="accent5"/>
              </a:solidFill>
              <a:latin typeface="Verdana"/>
              <a:ea typeface="Verdana"/>
              <a:cs typeface="Verdana"/>
              <a:sym typeface="Verdana"/>
            </a:endParaRPr>
          </a:p>
        </p:txBody>
      </p:sp>
      <p:sp>
        <p:nvSpPr>
          <p:cNvPr id="558" name="Google Shape;558;p8:notes"/>
          <p:cNvSpPr txBox="1">
            <a:spLocks noGrp="1"/>
          </p:cNvSpPr>
          <p:nvPr>
            <p:ph type="sldNum" idx="12"/>
          </p:nvPr>
        </p:nvSpPr>
        <p:spPr>
          <a:xfrm>
            <a:off x="6172200" y="8685127"/>
            <a:ext cx="3855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800" u="none" strike="noStrike" cap="none">
                <a:solidFill>
                  <a:srgbClr val="A5A5A5"/>
                </a:solidFill>
                <a:latin typeface="Verdana"/>
                <a:ea typeface="Verdana"/>
                <a:cs typeface="Verdana"/>
                <a:sym typeface="Verdana"/>
              </a:rPr>
              <a:t>8</a:t>
            </a:fld>
            <a:endParaRPr sz="1800" u="none" strike="noStrike" cap="none">
              <a:solidFill>
                <a:srgbClr val="A5A5A5"/>
              </a:solidFill>
              <a:latin typeface="Verdana"/>
              <a:ea typeface="Verdana"/>
              <a:cs typeface="Verdana"/>
              <a:sym typeface="Verdana"/>
            </a:endParaRPr>
          </a:p>
        </p:txBody>
      </p:sp>
      <p:sp>
        <p:nvSpPr>
          <p:cNvPr id="559" name="Google Shape;559;p8:notes"/>
          <p:cNvSpPr txBox="1">
            <a:spLocks noGrp="1"/>
          </p:cNvSpPr>
          <p:nvPr>
            <p:ph type="ftr" idx="11"/>
          </p:nvPr>
        </p:nvSpPr>
        <p:spPr>
          <a:xfrm>
            <a:off x="0" y="8685127"/>
            <a:ext cx="35859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a:extLst>
            <a:ext uri="{FF2B5EF4-FFF2-40B4-BE49-F238E27FC236}">
              <a16:creationId xmlns:a16="http://schemas.microsoft.com/office/drawing/2014/main" id="{3D2FF26F-854E-9BAB-7C63-CFA2F0FCA647}"/>
            </a:ext>
          </a:extLst>
        </p:cNvPr>
        <p:cNvGrpSpPr/>
        <p:nvPr/>
      </p:nvGrpSpPr>
      <p:grpSpPr>
        <a:xfrm>
          <a:off x="0" y="0"/>
          <a:ext cx="0" cy="0"/>
          <a:chOff x="0" y="0"/>
          <a:chExt cx="0" cy="0"/>
        </a:xfrm>
      </p:grpSpPr>
      <p:sp>
        <p:nvSpPr>
          <p:cNvPr id="177" name="Google Shape;177;g297248f992a_0_8:notes">
            <a:extLst>
              <a:ext uri="{FF2B5EF4-FFF2-40B4-BE49-F238E27FC236}">
                <a16:creationId xmlns:a16="http://schemas.microsoft.com/office/drawing/2014/main" id="{6D19FECA-0FEC-1195-57ED-0964581C80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97248f992a_0_8:notes">
            <a:extLst>
              <a:ext uri="{FF2B5EF4-FFF2-40B4-BE49-F238E27FC236}">
                <a16:creationId xmlns:a16="http://schemas.microsoft.com/office/drawing/2014/main" id="{76F9055F-9E59-3431-B8BE-1937CDE302B0}"/>
              </a:ext>
            </a:extLst>
          </p:cNvPr>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rPr>
              <a:t>2D. Grammar – Comparing Tenses</a:t>
            </a:r>
          </a:p>
          <a:p>
            <a:pPr marL="0" lvl="0" indent="0" algn="l" rtl="0">
              <a:spcBef>
                <a:spcPts val="0"/>
              </a:spcBef>
              <a:spcAft>
                <a:spcPts val="0"/>
              </a:spcAft>
              <a:buClr>
                <a:srgbClr val="4472C4"/>
              </a:buClr>
              <a:buSzPts val="1200"/>
              <a:buFont typeface="Verdana"/>
              <a:buNone/>
            </a:pPr>
            <a:endParaRPr lang="en-US" b="1" dirty="0">
              <a:solidFill>
                <a:srgbClr val="4472C4"/>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rgbClr val="4472C4"/>
              </a:buClr>
              <a:buSzPts val="1200"/>
              <a:buFont typeface="Verdana"/>
              <a:buNone/>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Model, Repeat and Solo all three rows and explain differences.</a:t>
            </a:r>
          </a:p>
          <a:p>
            <a:pPr marL="0" lvl="0" indent="0" algn="l" rtl="0">
              <a:spcBef>
                <a:spcPts val="0"/>
              </a:spcBef>
              <a:spcAft>
                <a:spcPts val="0"/>
              </a:spcAft>
              <a:buClr>
                <a:srgbClr val="4472C4"/>
              </a:buClr>
              <a:buSzPts val="1200"/>
              <a:buFont typeface="Verdana"/>
              <a:buNone/>
            </a:pPr>
            <a:endParaRPr dirty="0">
              <a:latin typeface="Verdana" panose="020B0604030504040204" pitchFamily="34" charset="0"/>
              <a:ea typeface="Verdana" panose="020B0604030504040204" pitchFamily="34" charset="0"/>
              <a:cs typeface="Verdana" panose="020B0604030504040204" pitchFamily="34" charset="0"/>
            </a:endParaRPr>
          </a:p>
          <a:p>
            <a:pPr marL="228600" lvl="0" indent="-228600" algn="l" rtl="0">
              <a:spcBef>
                <a:spcPts val="0"/>
              </a:spcBef>
              <a:spcAft>
                <a:spcPts val="0"/>
              </a:spcAft>
              <a:buClr>
                <a:schemeClr val="dk1"/>
              </a:buClr>
              <a:buSzPts val="1200"/>
              <a:buFont typeface="+mj-lt"/>
              <a:buAutoNum type="arabicPeriod"/>
            </a:pP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Present Simple</a:t>
            </a: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 For facts and habits.</a:t>
            </a:r>
          </a:p>
          <a:p>
            <a:pPr marL="228600" lvl="0" indent="-228600" algn="l" rtl="0">
              <a:spcBef>
                <a:spcPts val="0"/>
              </a:spcBef>
              <a:spcAft>
                <a:spcPts val="0"/>
              </a:spcAft>
              <a:buClr>
                <a:schemeClr val="dk1"/>
              </a:buClr>
              <a:buSzPts val="1200"/>
              <a:buFont typeface="+mj-lt"/>
              <a:buAutoNum type="arabicPeriod"/>
            </a:pP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228600" lvl="0" indent="-228600" algn="l" rtl="0">
              <a:spcBef>
                <a:spcPts val="0"/>
              </a:spcBef>
              <a:spcAft>
                <a:spcPts val="0"/>
              </a:spcAft>
              <a:buClr>
                <a:schemeClr val="dk1"/>
              </a:buClr>
              <a:buSzPts val="1200"/>
              <a:buFont typeface="+mj-lt"/>
              <a:buAutoNum type="arabicPeriod"/>
            </a:pP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Past Simple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F</a:t>
            </a: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or actions, events, or states finished at a specific time in the past. The action does not continue into the present. </a:t>
            </a:r>
          </a:p>
          <a:p>
            <a:pPr marL="228600" lvl="0" indent="-228600" algn="l" rtl="0">
              <a:spcBef>
                <a:spcPts val="0"/>
              </a:spcBef>
              <a:spcAft>
                <a:spcPts val="0"/>
              </a:spcAft>
              <a:buClr>
                <a:schemeClr val="dk1"/>
              </a:buClr>
              <a:buSzPts val="1200"/>
              <a:buFont typeface="+mj-lt"/>
              <a:buAutoNum type="arabicPeriod"/>
            </a:pP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228600" lvl="0" indent="-228600" algn="l" rtl="0">
              <a:spcBef>
                <a:spcPts val="0"/>
              </a:spcBef>
              <a:spcAft>
                <a:spcPts val="0"/>
              </a:spcAft>
              <a:buClr>
                <a:schemeClr val="dk1"/>
              </a:buClr>
              <a:buSzPts val="1200"/>
              <a:buFont typeface="+mj-lt"/>
              <a:buAutoNum type="arabicPeriod"/>
            </a:pPr>
            <a:r>
              <a:rPr lang="en-US" sz="1200" b="1"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Present Perfect. </a:t>
            </a:r>
            <a:r>
              <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An action completed at an unspecified time, or an action that started in the past and continues in the present, or a repeated action that is important to the current situation.</a:t>
            </a:r>
          </a:p>
          <a:p>
            <a:pPr marL="0" lvl="0" indent="0" algn="l" rtl="0">
              <a:spcBef>
                <a:spcPts val="0"/>
              </a:spcBef>
              <a:spcAft>
                <a:spcPts val="0"/>
              </a:spcAft>
              <a:buClr>
                <a:schemeClr val="dk1"/>
              </a:buClr>
              <a:buSzPts val="1200"/>
              <a:buFont typeface="Verdana"/>
              <a:buNone/>
            </a:pPr>
            <a:endParaRPr lang="en-US" sz="1200" b="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spcBef>
                <a:spcPts val="0"/>
              </a:spcBef>
              <a:spcAft>
                <a:spcPts val="0"/>
              </a:spcAft>
              <a:buClr>
                <a:schemeClr val="dk1"/>
              </a:buClr>
              <a:buSzPts val="1200"/>
              <a:buFont typeface="Verdana"/>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endParaRPr dirty="0"/>
          </a:p>
        </p:txBody>
      </p:sp>
      <p:sp>
        <p:nvSpPr>
          <p:cNvPr id="180" name="Google Shape;180;g297248f992a_0_8:notes">
            <a:extLst>
              <a:ext uri="{FF2B5EF4-FFF2-40B4-BE49-F238E27FC236}">
                <a16:creationId xmlns:a16="http://schemas.microsoft.com/office/drawing/2014/main" id="{3530A0F4-9A41-E554-E8F7-0510FA1B8E65}"/>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9</a:t>
            </a:fld>
            <a:endParaRPr sz="1400" b="0" i="0" u="none" strike="noStrike" cap="none">
              <a:solidFill>
                <a:srgbClr val="000000"/>
              </a:solidFill>
              <a:latin typeface="Verdana"/>
              <a:ea typeface="Verdana"/>
              <a:cs typeface="Verdana"/>
              <a:sym typeface="Verdana"/>
            </a:endParaRPr>
          </a:p>
        </p:txBody>
      </p:sp>
      <p:sp>
        <p:nvSpPr>
          <p:cNvPr id="2" name="Google Shape;559;p8:notes">
            <a:extLst>
              <a:ext uri="{FF2B5EF4-FFF2-40B4-BE49-F238E27FC236}">
                <a16:creationId xmlns:a16="http://schemas.microsoft.com/office/drawing/2014/main" id="{9BA22A69-79E6-A304-1664-C6568044A952}"/>
              </a:ext>
            </a:extLst>
          </p:cNvPr>
          <p:cNvSpPr txBox="1">
            <a:spLocks noGrp="1"/>
          </p:cNvSpPr>
          <p:nvPr>
            <p:ph type="ftr" idx="11"/>
          </p:nvPr>
        </p:nvSpPr>
        <p:spPr>
          <a:xfrm>
            <a:off x="0" y="8685127"/>
            <a:ext cx="35859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u="none" strike="noStrike" cap="none" dirty="0">
                <a:solidFill>
                  <a:srgbClr val="A5A5A5"/>
                </a:solidFill>
                <a:latin typeface="Verdana"/>
                <a:ea typeface="Verdana"/>
                <a:cs typeface="Verdana"/>
                <a:sym typeface="Verdana"/>
              </a:rPr>
              <a:t>©2020-2026 Light of the World Learning</a:t>
            </a:r>
            <a:endParaRPr b="0" i="0" u="none" strike="noStrike" cap="none" dirty="0">
              <a:solidFill>
                <a:srgbClr val="A5A5A5"/>
              </a:solidFill>
              <a:latin typeface="Verdana"/>
              <a:ea typeface="Verdana"/>
              <a:cs typeface="Verdana"/>
              <a:sym typeface="Verdana"/>
            </a:endParaRPr>
          </a:p>
        </p:txBody>
      </p:sp>
    </p:spTree>
    <p:extLst>
      <p:ext uri="{BB962C8B-B14F-4D97-AF65-F5344CB8AC3E}">
        <p14:creationId xmlns:p14="http://schemas.microsoft.com/office/powerpoint/2010/main" val="1968528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8"/>
        <p:cNvGrpSpPr/>
        <p:nvPr/>
      </p:nvGrpSpPr>
      <p:grpSpPr>
        <a:xfrm>
          <a:off x="0" y="0"/>
          <a:ext cx="0" cy="0"/>
          <a:chOff x="0" y="0"/>
          <a:chExt cx="0" cy="0"/>
        </a:xfrm>
      </p:grpSpPr>
      <p:sp>
        <p:nvSpPr>
          <p:cNvPr id="229" name="Google Shape;229;p6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6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idx="11"/>
          </p:nvPr>
        </p:nvSpPr>
        <p:spPr/>
        <p:txBody>
          <a:bodyPr/>
          <a:lstStyle/>
          <a:p>
            <a:r>
              <a:rPr lang="en-US" smtClean="0"/>
              <a:t>©2020-2026 Light of the World Learning</a:t>
            </a:r>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5"/>
        <p:cNvGrpSpPr/>
        <p:nvPr/>
      </p:nvGrpSpPr>
      <p:grpSpPr>
        <a:xfrm>
          <a:off x="0" y="0"/>
          <a:ext cx="0" cy="0"/>
          <a:chOff x="0" y="0"/>
          <a:chExt cx="0" cy="0"/>
        </a:xfrm>
      </p:grpSpPr>
      <p:sp>
        <p:nvSpPr>
          <p:cNvPr id="286" name="Google Shape;286;p9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p99"/>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99"/>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290" name="Google Shape;290;p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1"/>
        <p:cNvGrpSpPr/>
        <p:nvPr/>
      </p:nvGrpSpPr>
      <p:grpSpPr>
        <a:xfrm>
          <a:off x="0" y="0"/>
          <a:ext cx="0" cy="0"/>
          <a:chOff x="0" y="0"/>
          <a:chExt cx="0" cy="0"/>
        </a:xfrm>
      </p:grpSpPr>
      <p:sp>
        <p:nvSpPr>
          <p:cNvPr id="292" name="Google Shape;292;p100"/>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100"/>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100"/>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10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296" name="Google Shape;296;p10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3"/>
        <p:cNvGrpSpPr/>
        <p:nvPr/>
      </p:nvGrpSpPr>
      <p:grpSpPr>
        <a:xfrm>
          <a:off x="0" y="0"/>
          <a:ext cx="0" cy="0"/>
          <a:chOff x="0" y="0"/>
          <a:chExt cx="0" cy="0"/>
        </a:xfrm>
      </p:grpSpPr>
      <p:sp>
        <p:nvSpPr>
          <p:cNvPr id="304" name="Google Shape;304;p64"/>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306" name="Google Shape;306;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7"/>
        <p:cNvGrpSpPr/>
        <p:nvPr/>
      </p:nvGrpSpPr>
      <p:grpSpPr>
        <a:xfrm>
          <a:off x="0" y="0"/>
          <a:ext cx="0" cy="0"/>
          <a:chOff x="0" y="0"/>
          <a:chExt cx="0" cy="0"/>
        </a:xfrm>
      </p:grpSpPr>
      <p:sp>
        <p:nvSpPr>
          <p:cNvPr id="308" name="Google Shape;308;p10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10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0" name="Google Shape;310;p101"/>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312" name="Google Shape;312;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3"/>
        <p:cNvGrpSpPr/>
        <p:nvPr/>
      </p:nvGrpSpPr>
      <p:grpSpPr>
        <a:xfrm>
          <a:off x="0" y="0"/>
          <a:ext cx="0" cy="0"/>
          <a:chOff x="0" y="0"/>
          <a:chExt cx="0" cy="0"/>
        </a:xfrm>
      </p:grpSpPr>
      <p:sp>
        <p:nvSpPr>
          <p:cNvPr id="314" name="Google Shape;314;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10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102"/>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318" name="Google Shape;318;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9"/>
        <p:cNvGrpSpPr/>
        <p:nvPr/>
      </p:nvGrpSpPr>
      <p:grpSpPr>
        <a:xfrm>
          <a:off x="0" y="0"/>
          <a:ext cx="0" cy="0"/>
          <a:chOff x="0" y="0"/>
          <a:chExt cx="0" cy="0"/>
        </a:xfrm>
      </p:grpSpPr>
      <p:sp>
        <p:nvSpPr>
          <p:cNvPr id="320" name="Google Shape;320;p10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10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2" name="Google Shape;322;p103"/>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324" name="Google Shape;324;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5"/>
        <p:cNvGrpSpPr/>
        <p:nvPr/>
      </p:nvGrpSpPr>
      <p:grpSpPr>
        <a:xfrm>
          <a:off x="0" y="0"/>
          <a:ext cx="0" cy="0"/>
          <a:chOff x="0" y="0"/>
          <a:chExt cx="0" cy="0"/>
        </a:xfrm>
      </p:grpSpPr>
      <p:sp>
        <p:nvSpPr>
          <p:cNvPr id="326" name="Google Shape;326;p10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10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10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04"/>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331" name="Google Shape;331;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2"/>
        <p:cNvGrpSpPr/>
        <p:nvPr/>
      </p:nvGrpSpPr>
      <p:grpSpPr>
        <a:xfrm>
          <a:off x="0" y="0"/>
          <a:ext cx="0" cy="0"/>
          <a:chOff x="0" y="0"/>
          <a:chExt cx="0" cy="0"/>
        </a:xfrm>
      </p:grpSpPr>
      <p:sp>
        <p:nvSpPr>
          <p:cNvPr id="333" name="Google Shape;333;p10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p10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5" name="Google Shape;335;p10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10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7" name="Google Shape;337;p10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p105"/>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340" name="Google Shape;340;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1"/>
        <p:cNvGrpSpPr/>
        <p:nvPr/>
      </p:nvGrpSpPr>
      <p:grpSpPr>
        <a:xfrm>
          <a:off x="0" y="0"/>
          <a:ext cx="0" cy="0"/>
          <a:chOff x="0" y="0"/>
          <a:chExt cx="0" cy="0"/>
        </a:xfrm>
      </p:grpSpPr>
      <p:sp>
        <p:nvSpPr>
          <p:cNvPr id="342" name="Google Shape;342;p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106"/>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345" name="Google Shape;345;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6"/>
        <p:cNvGrpSpPr/>
        <p:nvPr/>
      </p:nvGrpSpPr>
      <p:grpSpPr>
        <a:xfrm>
          <a:off x="0" y="0"/>
          <a:ext cx="0" cy="0"/>
          <a:chOff x="0" y="0"/>
          <a:chExt cx="0" cy="0"/>
        </a:xfrm>
      </p:grpSpPr>
      <p:sp>
        <p:nvSpPr>
          <p:cNvPr id="347" name="Google Shape;347;p10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10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9" name="Google Shape;349;p10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0" name="Google Shape;350;p107"/>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352" name="Google Shape;352;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4"/>
        <p:cNvGrpSpPr/>
        <p:nvPr/>
      </p:nvGrpSpPr>
      <p:grpSpPr>
        <a:xfrm>
          <a:off x="0" y="0"/>
          <a:ext cx="0" cy="0"/>
          <a:chOff x="0" y="0"/>
          <a:chExt cx="0" cy="0"/>
        </a:xfrm>
      </p:grpSpPr>
      <p:sp>
        <p:nvSpPr>
          <p:cNvPr id="235" name="Google Shape;235;p9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9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7" name="Google Shape;237;p9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9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239" name="Google Shape;239;p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3"/>
        <p:cNvGrpSpPr/>
        <p:nvPr/>
      </p:nvGrpSpPr>
      <p:grpSpPr>
        <a:xfrm>
          <a:off x="0" y="0"/>
          <a:ext cx="0" cy="0"/>
          <a:chOff x="0" y="0"/>
          <a:chExt cx="0" cy="0"/>
        </a:xfrm>
      </p:grpSpPr>
      <p:sp>
        <p:nvSpPr>
          <p:cNvPr id="354" name="Google Shape;354;p10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108"/>
          <p:cNvSpPr>
            <a:spLocks noGrp="1"/>
          </p:cNvSpPr>
          <p:nvPr>
            <p:ph type="pic" idx="2"/>
          </p:nvPr>
        </p:nvSpPr>
        <p:spPr>
          <a:xfrm>
            <a:off x="5183188" y="987425"/>
            <a:ext cx="6172200" cy="4873625"/>
          </a:xfrm>
          <a:prstGeom prst="rect">
            <a:avLst/>
          </a:prstGeom>
          <a:noFill/>
          <a:ln>
            <a:noFill/>
          </a:ln>
        </p:spPr>
      </p:sp>
      <p:sp>
        <p:nvSpPr>
          <p:cNvPr id="356" name="Google Shape;356;p10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7" name="Google Shape;357;p108"/>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359" name="Google Shape;359;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0"/>
        <p:cNvGrpSpPr/>
        <p:nvPr/>
      </p:nvGrpSpPr>
      <p:grpSpPr>
        <a:xfrm>
          <a:off x="0" y="0"/>
          <a:ext cx="0" cy="0"/>
          <a:chOff x="0" y="0"/>
          <a:chExt cx="0" cy="0"/>
        </a:xfrm>
      </p:grpSpPr>
      <p:sp>
        <p:nvSpPr>
          <p:cNvPr id="361" name="Google Shape;361;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10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109"/>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10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365" name="Google Shape;365;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6"/>
        <p:cNvGrpSpPr/>
        <p:nvPr/>
      </p:nvGrpSpPr>
      <p:grpSpPr>
        <a:xfrm>
          <a:off x="0" y="0"/>
          <a:ext cx="0" cy="0"/>
          <a:chOff x="0" y="0"/>
          <a:chExt cx="0" cy="0"/>
        </a:xfrm>
      </p:grpSpPr>
      <p:sp>
        <p:nvSpPr>
          <p:cNvPr id="367" name="Google Shape;367;p11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 name="Google Shape;368;p11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110"/>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1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371" name="Google Shape;371;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8"/>
        <p:cNvGrpSpPr/>
        <p:nvPr/>
      </p:nvGrpSpPr>
      <p:grpSpPr>
        <a:xfrm>
          <a:off x="0" y="0"/>
          <a:ext cx="0" cy="0"/>
          <a:chOff x="0" y="0"/>
          <a:chExt cx="0" cy="0"/>
        </a:xfrm>
      </p:grpSpPr>
      <p:sp>
        <p:nvSpPr>
          <p:cNvPr id="379" name="Google Shape;379;p6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p6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1" name="Google Shape;381;p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 name="Google Shape;382;p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r>
              <a:rPr lang="en-US"/>
              <a:t>©2020-2026 Light of the World Learning</a:t>
            </a:r>
            <a:endParaRPr/>
          </a:p>
        </p:txBody>
      </p:sp>
      <p:sp>
        <p:nvSpPr>
          <p:cNvPr id="383" name="Google Shape;383;p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4"/>
        <p:cNvGrpSpPr/>
        <p:nvPr/>
      </p:nvGrpSpPr>
      <p:grpSpPr>
        <a:xfrm>
          <a:off x="0" y="0"/>
          <a:ext cx="0" cy="0"/>
          <a:chOff x="0" y="0"/>
          <a:chExt cx="0" cy="0"/>
        </a:xfrm>
      </p:grpSpPr>
      <p:sp>
        <p:nvSpPr>
          <p:cNvPr id="385" name="Google Shape;385;p1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p1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1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 name="Google Shape;388;p1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r>
              <a:rPr lang="en-US"/>
              <a:t>©2020-2026 Light of the World Learning</a:t>
            </a:r>
            <a:endParaRPr/>
          </a:p>
        </p:txBody>
      </p:sp>
      <p:sp>
        <p:nvSpPr>
          <p:cNvPr id="389" name="Google Shape;389;p1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0"/>
        <p:cNvGrpSpPr/>
        <p:nvPr/>
      </p:nvGrpSpPr>
      <p:grpSpPr>
        <a:xfrm>
          <a:off x="0" y="0"/>
          <a:ext cx="0" cy="0"/>
          <a:chOff x="0" y="0"/>
          <a:chExt cx="0" cy="0"/>
        </a:xfrm>
      </p:grpSpPr>
      <p:sp>
        <p:nvSpPr>
          <p:cNvPr id="391" name="Google Shape;391;p1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112"/>
          <p:cNvSpPr txBox="1">
            <a:spLocks noGrp="1"/>
          </p:cNvSpPr>
          <p:nvPr>
            <p:ph type="dt" idx="10"/>
          </p:nvPr>
        </p:nvSpPr>
        <p:spPr>
          <a:xfrm>
            <a:off x="5029200" y="6356349"/>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112"/>
          <p:cNvSpPr txBox="1">
            <a:spLocks noGrp="1"/>
          </p:cNvSpPr>
          <p:nvPr>
            <p:ph type="ftr" idx="11"/>
          </p:nvPr>
        </p:nvSpPr>
        <p:spPr>
          <a:xfrm>
            <a:off x="-342900" y="6356348"/>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r>
              <a:rPr lang="en-US"/>
              <a:t>©2020-2026 Light of the World Learning</a:t>
            </a:r>
            <a:endParaRPr/>
          </a:p>
        </p:txBody>
      </p:sp>
      <p:sp>
        <p:nvSpPr>
          <p:cNvPr id="394" name="Google Shape;394;p1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5"/>
        <p:cNvGrpSpPr/>
        <p:nvPr/>
      </p:nvGrpSpPr>
      <p:grpSpPr>
        <a:xfrm>
          <a:off x="0" y="0"/>
          <a:ext cx="0" cy="0"/>
          <a:chOff x="0" y="0"/>
          <a:chExt cx="0" cy="0"/>
        </a:xfrm>
      </p:grpSpPr>
      <p:sp>
        <p:nvSpPr>
          <p:cNvPr id="396" name="Google Shape;396;p1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11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11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1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p1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r>
              <a:rPr lang="en-US"/>
              <a:t>©2020-2026 Light of the World Learning</a:t>
            </a:r>
            <a:endParaRPr/>
          </a:p>
        </p:txBody>
      </p:sp>
      <p:sp>
        <p:nvSpPr>
          <p:cNvPr id="401" name="Google Shape;401;p1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2"/>
        <p:cNvGrpSpPr/>
        <p:nvPr/>
      </p:nvGrpSpPr>
      <p:grpSpPr>
        <a:xfrm>
          <a:off x="0" y="0"/>
          <a:ext cx="0" cy="0"/>
          <a:chOff x="0" y="0"/>
          <a:chExt cx="0" cy="0"/>
        </a:xfrm>
      </p:grpSpPr>
      <p:sp>
        <p:nvSpPr>
          <p:cNvPr id="403" name="Google Shape;403;p11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11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5" name="Google Shape;405;p11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p11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7" name="Google Shape;407;p11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1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9" name="Google Shape;409;p1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r>
              <a:rPr lang="en-US"/>
              <a:t>©2020-2026 Light of the World Learning</a:t>
            </a:r>
            <a:endParaRPr/>
          </a:p>
        </p:txBody>
      </p:sp>
      <p:sp>
        <p:nvSpPr>
          <p:cNvPr id="410" name="Google Shape;410;p1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1"/>
        <p:cNvGrpSpPr/>
        <p:nvPr/>
      </p:nvGrpSpPr>
      <p:grpSpPr>
        <a:xfrm>
          <a:off x="0" y="0"/>
          <a:ext cx="0" cy="0"/>
          <a:chOff x="0" y="0"/>
          <a:chExt cx="0" cy="0"/>
        </a:xfrm>
      </p:grpSpPr>
      <p:sp>
        <p:nvSpPr>
          <p:cNvPr id="412" name="Google Shape;412;p11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p11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4" name="Google Shape;414;p11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5" name="Google Shape;415;p1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6" name="Google Shape;416;p1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r>
              <a:rPr lang="en-US"/>
              <a:t>©2020-2026 Light of the World Learning</a:t>
            </a:r>
            <a:endParaRPr/>
          </a:p>
        </p:txBody>
      </p:sp>
      <p:sp>
        <p:nvSpPr>
          <p:cNvPr id="417" name="Google Shape;417;p1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8"/>
        <p:cNvGrpSpPr/>
        <p:nvPr/>
      </p:nvGrpSpPr>
      <p:grpSpPr>
        <a:xfrm>
          <a:off x="0" y="0"/>
          <a:ext cx="0" cy="0"/>
          <a:chOff x="0" y="0"/>
          <a:chExt cx="0" cy="0"/>
        </a:xfrm>
      </p:grpSpPr>
      <p:sp>
        <p:nvSpPr>
          <p:cNvPr id="419" name="Google Shape;419;p11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0" name="Google Shape;420;p116"/>
          <p:cNvSpPr>
            <a:spLocks noGrp="1"/>
          </p:cNvSpPr>
          <p:nvPr>
            <p:ph type="pic" idx="2"/>
          </p:nvPr>
        </p:nvSpPr>
        <p:spPr>
          <a:xfrm>
            <a:off x="5183188" y="987425"/>
            <a:ext cx="6172200" cy="4873500"/>
          </a:xfrm>
          <a:prstGeom prst="rect">
            <a:avLst/>
          </a:prstGeom>
          <a:noFill/>
          <a:ln>
            <a:noFill/>
          </a:ln>
        </p:spPr>
      </p:sp>
      <p:sp>
        <p:nvSpPr>
          <p:cNvPr id="421" name="Google Shape;421;p11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2" name="Google Shape;422;p1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3" name="Google Shape;423;p1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r>
              <a:rPr lang="en-US"/>
              <a:t>©2020-2026 Light of the World Learning</a:t>
            </a:r>
            <a:endParaRPr/>
          </a:p>
        </p:txBody>
      </p:sp>
      <p:sp>
        <p:nvSpPr>
          <p:cNvPr id="424" name="Google Shape;424;p1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0"/>
        <p:cNvGrpSpPr/>
        <p:nvPr/>
      </p:nvGrpSpPr>
      <p:grpSpPr>
        <a:xfrm>
          <a:off x="0" y="0"/>
          <a:ext cx="0" cy="0"/>
          <a:chOff x="0" y="0"/>
          <a:chExt cx="0" cy="0"/>
        </a:xfrm>
      </p:grpSpPr>
      <p:sp>
        <p:nvSpPr>
          <p:cNvPr id="241" name="Google Shape;241;p9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9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92"/>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9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245" name="Google Shape;245;p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5"/>
        <p:cNvGrpSpPr/>
        <p:nvPr/>
      </p:nvGrpSpPr>
      <p:grpSpPr>
        <a:xfrm>
          <a:off x="0" y="0"/>
          <a:ext cx="0" cy="0"/>
          <a:chOff x="0" y="0"/>
          <a:chExt cx="0" cy="0"/>
        </a:xfrm>
      </p:grpSpPr>
      <p:sp>
        <p:nvSpPr>
          <p:cNvPr id="426" name="Google Shape;426;p1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7" name="Google Shape;427;p11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8" name="Google Shape;428;p1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p1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r>
              <a:rPr lang="en-US"/>
              <a:t>©2020-2026 Light of the World Learning</a:t>
            </a:r>
            <a:endParaRPr/>
          </a:p>
        </p:txBody>
      </p:sp>
      <p:sp>
        <p:nvSpPr>
          <p:cNvPr id="430" name="Google Shape;430;p1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1"/>
        <p:cNvGrpSpPr/>
        <p:nvPr/>
      </p:nvGrpSpPr>
      <p:grpSpPr>
        <a:xfrm>
          <a:off x="0" y="0"/>
          <a:ext cx="0" cy="0"/>
          <a:chOff x="0" y="0"/>
          <a:chExt cx="0" cy="0"/>
        </a:xfrm>
      </p:grpSpPr>
      <p:sp>
        <p:nvSpPr>
          <p:cNvPr id="432" name="Google Shape;432;p11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11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4" name="Google Shape;434;p1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5" name="Google Shape;435;p1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r>
              <a:rPr lang="en-US"/>
              <a:t>©2020-2026 Light of the World Learning</a:t>
            </a:r>
            <a:endParaRPr/>
          </a:p>
        </p:txBody>
      </p:sp>
      <p:sp>
        <p:nvSpPr>
          <p:cNvPr id="436" name="Google Shape;436;p1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6"/>
        <p:cNvGrpSpPr/>
        <p:nvPr/>
      </p:nvGrpSpPr>
      <p:grpSpPr>
        <a:xfrm>
          <a:off x="0" y="0"/>
          <a:ext cx="0" cy="0"/>
          <a:chOff x="0" y="0"/>
          <a:chExt cx="0" cy="0"/>
        </a:xfrm>
      </p:grpSpPr>
      <p:sp>
        <p:nvSpPr>
          <p:cNvPr id="247" name="Google Shape;247;p9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9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9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93"/>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252" name="Google Shape;252;p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3"/>
        <p:cNvGrpSpPr/>
        <p:nvPr/>
      </p:nvGrpSpPr>
      <p:grpSpPr>
        <a:xfrm>
          <a:off x="0" y="0"/>
          <a:ext cx="0" cy="0"/>
          <a:chOff x="0" y="0"/>
          <a:chExt cx="0" cy="0"/>
        </a:xfrm>
      </p:grpSpPr>
      <p:sp>
        <p:nvSpPr>
          <p:cNvPr id="254" name="Google Shape;254;p9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9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6" name="Google Shape;256;p9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9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8" name="Google Shape;258;p9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9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p9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261" name="Google Shape;261;p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2"/>
        <p:cNvGrpSpPr/>
        <p:nvPr/>
      </p:nvGrpSpPr>
      <p:grpSpPr>
        <a:xfrm>
          <a:off x="0" y="0"/>
          <a:ext cx="0" cy="0"/>
          <a:chOff x="0" y="0"/>
          <a:chExt cx="0" cy="0"/>
        </a:xfrm>
      </p:grpSpPr>
      <p:sp>
        <p:nvSpPr>
          <p:cNvPr id="263" name="Google Shape;263;p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95"/>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266" name="Google Shape;266;p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7"/>
        <p:cNvGrpSpPr/>
        <p:nvPr/>
      </p:nvGrpSpPr>
      <p:grpSpPr>
        <a:xfrm>
          <a:off x="0" y="0"/>
          <a:ext cx="0" cy="0"/>
          <a:chOff x="0" y="0"/>
          <a:chExt cx="0" cy="0"/>
        </a:xfrm>
      </p:grpSpPr>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idx="11"/>
          </p:nvPr>
        </p:nvSpPr>
        <p:spPr/>
        <p:txBody>
          <a:bodyPr/>
          <a:lstStyle/>
          <a:p>
            <a:r>
              <a:rPr lang="en-US" smtClean="0"/>
              <a:t>©2020-2026 Light of the World Learning</a:t>
            </a:r>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1"/>
        <p:cNvGrpSpPr/>
        <p:nvPr/>
      </p:nvGrpSpPr>
      <p:grpSpPr>
        <a:xfrm>
          <a:off x="0" y="0"/>
          <a:ext cx="0" cy="0"/>
          <a:chOff x="0" y="0"/>
          <a:chExt cx="0" cy="0"/>
        </a:xfrm>
      </p:grpSpPr>
      <p:sp>
        <p:nvSpPr>
          <p:cNvPr id="272" name="Google Shape;272;p9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9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74" name="Google Shape;274;p9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75" name="Google Shape;275;p9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9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277" name="Google Shape;277;p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8"/>
        <p:cNvGrpSpPr/>
        <p:nvPr/>
      </p:nvGrpSpPr>
      <p:grpSpPr>
        <a:xfrm>
          <a:off x="0" y="0"/>
          <a:ext cx="0" cy="0"/>
          <a:chOff x="0" y="0"/>
          <a:chExt cx="0" cy="0"/>
        </a:xfrm>
      </p:grpSpPr>
      <p:sp>
        <p:nvSpPr>
          <p:cNvPr id="279" name="Google Shape;279;p9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98"/>
          <p:cNvSpPr>
            <a:spLocks noGrp="1"/>
          </p:cNvSpPr>
          <p:nvPr>
            <p:ph type="pic" idx="2"/>
          </p:nvPr>
        </p:nvSpPr>
        <p:spPr>
          <a:xfrm>
            <a:off x="5183188" y="987425"/>
            <a:ext cx="6172200" cy="4873500"/>
          </a:xfrm>
          <a:prstGeom prst="rect">
            <a:avLst/>
          </a:prstGeom>
          <a:noFill/>
          <a:ln>
            <a:noFill/>
          </a:ln>
        </p:spPr>
      </p:sp>
      <p:sp>
        <p:nvSpPr>
          <p:cNvPr id="281" name="Google Shape;281;p9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2" name="Google Shape;282;p9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9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©2020-2026 Light of the World Learning</a:t>
            </a:r>
            <a:endParaRPr/>
          </a:p>
        </p:txBody>
      </p:sp>
      <p:sp>
        <p:nvSpPr>
          <p:cNvPr id="284" name="Google Shape;284;p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AC9"/>
        </a:solidFill>
        <a:effectLst/>
      </p:bgPr>
    </p:bg>
    <p:spTree>
      <p:nvGrpSpPr>
        <p:cNvPr id="1" name="Shape 222"/>
        <p:cNvGrpSpPr/>
        <p:nvPr/>
      </p:nvGrpSpPr>
      <p:grpSpPr>
        <a:xfrm>
          <a:off x="0" y="0"/>
          <a:ext cx="0" cy="0"/>
          <a:chOff x="0" y="0"/>
          <a:chExt cx="0" cy="0"/>
        </a:xfrm>
      </p:grpSpPr>
      <p:sp>
        <p:nvSpPr>
          <p:cNvPr id="223" name="Google Shape;223;p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4" name="Google Shape;224;p6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6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6" name="Google Shape;226;p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©2020-2026 Light of the World Learning</a:t>
            </a:r>
            <a:endParaRPr/>
          </a:p>
        </p:txBody>
      </p:sp>
      <p:sp>
        <p:nvSpPr>
          <p:cNvPr id="227" name="Google Shape;227;p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FAC9"/>
        </a:solidFill>
        <a:effectLst/>
      </p:bgPr>
    </p:bg>
    <p:spTree>
      <p:nvGrpSpPr>
        <p:cNvPr id="1" name="Shape 297"/>
        <p:cNvGrpSpPr/>
        <p:nvPr/>
      </p:nvGrpSpPr>
      <p:grpSpPr>
        <a:xfrm>
          <a:off x="0" y="0"/>
          <a:ext cx="0" cy="0"/>
          <a:chOff x="0" y="0"/>
          <a:chExt cx="0" cy="0"/>
        </a:xfrm>
      </p:grpSpPr>
      <p:sp>
        <p:nvSpPr>
          <p:cNvPr id="298" name="Google Shape;298;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9" name="Google Shape;299;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0" name="Google Shape;300;p63"/>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1" name="Google Shape;301;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©2020-2026 Light of the World Learning</a:t>
            </a:r>
            <a:endParaRPr/>
          </a:p>
        </p:txBody>
      </p:sp>
      <p:sp>
        <p:nvSpPr>
          <p:cNvPr id="302" name="Google Shape;302;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FAC9"/>
        </a:solidFill>
        <a:effectLst/>
      </p:bgPr>
    </p:bg>
    <p:spTree>
      <p:nvGrpSpPr>
        <p:cNvPr id="1" name="Shape 372"/>
        <p:cNvGrpSpPr/>
        <p:nvPr/>
      </p:nvGrpSpPr>
      <p:grpSpPr>
        <a:xfrm>
          <a:off x="0" y="0"/>
          <a:ext cx="0" cy="0"/>
          <a:chOff x="0" y="0"/>
          <a:chExt cx="0" cy="0"/>
        </a:xfrm>
      </p:grpSpPr>
      <p:sp>
        <p:nvSpPr>
          <p:cNvPr id="373" name="Google Shape;373;p6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4" name="Google Shape;374;p6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5" name="Google Shape;375;p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6" name="Google Shape;376;p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377" name="Google Shape;377;p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a:t>©2020-2026 Light of the World Learning</a:t>
            </a:r>
            <a:endParaRPr/>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https://docs.google.com/document/d/1-9B8uTxxy4Jia6qg4ZME_6oHJseDAIOIeqfY6kQei5U/edit?usp=sharin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live.bible.is/bible/EN1ESV/ACT/1" TargetMode="External"/><Relationship Id="rId3" Type="http://schemas.openxmlformats.org/officeDocument/2006/relationships/slideLayout" Target="../slideLayouts/slideLayout7.xml"/><Relationship Id="rId7" Type="http://schemas.openxmlformats.org/officeDocument/2006/relationships/hyperlink" Target="http://live.bible.is/bible/EN1ESV/MRK/16"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live.bible.is/bible/EN1ESV/MAT/28" TargetMode="External"/><Relationship Id="rId5" Type="http://schemas.openxmlformats.org/officeDocument/2006/relationships/hyperlink" Target="http://live.bible.is/bible/EN1ESV/MAT/27" TargetMode="External"/><Relationship Id="rId10"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2.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hyperlink" Target="http://live.bible.is/bible/EN1ESV/ACT/1" TargetMode="External"/><Relationship Id="rId3" Type="http://schemas.openxmlformats.org/officeDocument/2006/relationships/slideLayout" Target="../slideLayouts/slideLayout1.xml"/><Relationship Id="rId7" Type="http://schemas.openxmlformats.org/officeDocument/2006/relationships/hyperlink" Target="http://live.bible.is/bible/EN1ESV/MRK/16"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live.bible.is/bible/EN1ESV/MAT/28" TargetMode="External"/><Relationship Id="rId5" Type="http://schemas.openxmlformats.org/officeDocument/2006/relationships/hyperlink" Target="https://live.bible.is/bible/EN1ESV/MAT/27" TargetMode="External"/><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5.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6.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7.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8.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29.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30.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1.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8.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9.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1.png"/><Relationship Id="rId11"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31.xml"/><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7.png"/><Relationship Id="rId11" Type="http://schemas.openxmlformats.org/officeDocument/2006/relationships/image" Target="../media/image2.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notesSlide" Target="../notesSlides/notesSlide32.xml"/><Relationship Id="rId9"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http://live.bible.is/bible/EN1ESV/LUK/24"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live.bible.is/bible/EN1ESV/JHN/20" TargetMode="External"/><Relationship Id="rId5" Type="http://schemas.openxmlformats.org/officeDocument/2006/relationships/hyperlink" Target="http://live.bible.is/bible/EN1ESV/mrk/16"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hyperlink" Target="https://live.bible.is/bible/EN1ESV/ACT/3" TargetMode="External"/><Relationship Id="rId3" Type="http://schemas.openxmlformats.org/officeDocument/2006/relationships/slideLayout" Target="../slideLayouts/slideLayout7.xml"/><Relationship Id="rId7" Type="http://schemas.openxmlformats.org/officeDocument/2006/relationships/hyperlink" Target="https://live.bible.is/bible/EN1ESV/ACT/2"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live.bible.is/bible/EN1ESV/ACT/1" TargetMode="External"/><Relationship Id="rId5" Type="http://schemas.openxmlformats.org/officeDocument/2006/relationships/hyperlink" Target="http://live.bible.is/bible/EN1ESV/MAT/28" TargetMode="External"/><Relationship Id="rId10" Type="http://schemas.openxmlformats.org/officeDocument/2006/relationships/image" Target="../media/image2.png"/><Relationship Id="rId4" Type="http://schemas.openxmlformats.org/officeDocument/2006/relationships/notesSlide" Target="../notesSlides/notesSlide38.xml"/><Relationship Id="rId9" Type="http://schemas.openxmlformats.org/officeDocument/2006/relationships/hyperlink" Target="https://live.bible.is/bible/EN1ESV/ACT/4"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hyperlink" Target="https://lightoftheworldlearning.org/"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8" Type="http://schemas.openxmlformats.org/officeDocument/2006/relationships/hyperlink" Target="https://bit.ly/BooksLOTW" TargetMode="External"/><Relationship Id="rId3" Type="http://schemas.openxmlformats.org/officeDocument/2006/relationships/image" Target="../media/image42.png"/><Relationship Id="rId7" Type="http://schemas.openxmlformats.org/officeDocument/2006/relationships/hyperlink" Target="https://lightoftheworldlearning.org/" TargetMode="External"/><Relationship Id="rId12" Type="http://schemas.openxmlformats.org/officeDocument/2006/relationships/hyperlink" Target="https://bit.ly/VocabUS"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hyperlink" Target="https://bit.ly/IrregVerb" TargetMode="External"/><Relationship Id="rId11" Type="http://schemas.openxmlformats.org/officeDocument/2006/relationships/hyperlink" Target="http://youtube.com/@LightOfTheWorldLearning" TargetMode="External"/><Relationship Id="rId5" Type="http://schemas.openxmlformats.org/officeDocument/2006/relationships/hyperlink" Target="https://bit.ly/ListVerbs" TargetMode="External"/><Relationship Id="rId10" Type="http://schemas.openxmlformats.org/officeDocument/2006/relationships/hyperlink" Target="https://bit.ly/TocLOTW" TargetMode="External"/><Relationship Id="rId4" Type="http://schemas.openxmlformats.org/officeDocument/2006/relationships/hyperlink" Target="https://bit.ly/UseLOTW" TargetMode="External"/><Relationship Id="rId9" Type="http://schemas.openxmlformats.org/officeDocument/2006/relationships/hyperlink" Target="https://bit.ly/LOTWFeedback"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hyperlink" Target="https://openbiblestories.org/" TargetMode="External"/><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Google Shape;443;p1"/>
          <p:cNvSpPr txBox="1"/>
          <p:nvPr/>
        </p:nvSpPr>
        <p:spPr>
          <a:xfrm>
            <a:off x="65300" y="6515100"/>
            <a:ext cx="12030075" cy="342900"/>
          </a:xfrm>
          <a:prstGeom prst="rect">
            <a:avLst/>
          </a:prstGeom>
          <a:noFill/>
          <a:ln>
            <a:noFill/>
          </a:ln>
        </p:spPr>
        <p:txBody>
          <a:bodyPr spcFirstLastPara="1" wrap="square" lIns="91400" tIns="45675" rIns="91400" bIns="45675" anchor="t" anchorCtr="0">
            <a:noAutofit/>
          </a:bodyPr>
          <a:lstStyle/>
          <a:p>
            <a:pPr marL="0" marR="0" lvl="0" indent="0" algn="ctr" rtl="0">
              <a:lnSpc>
                <a:spcPct val="80000"/>
              </a:lnSpc>
              <a:spcBef>
                <a:spcPts val="0"/>
              </a:spcBef>
              <a:spcAft>
                <a:spcPts val="0"/>
              </a:spcAft>
              <a:buClr>
                <a:srgbClr val="000000"/>
              </a:buClr>
              <a:buSzPts val="2300"/>
              <a:buFont typeface="Arial"/>
              <a:buNone/>
            </a:pPr>
            <a:r>
              <a:rPr lang="en-US" sz="1200" b="0" i="0" u="none" strike="noStrike" cap="none" dirty="0">
                <a:solidFill>
                  <a:srgbClr val="000000"/>
                </a:solidFill>
                <a:latin typeface="Verdana"/>
                <a:ea typeface="Verdana"/>
                <a:cs typeface="Verdana"/>
                <a:sym typeface="Verdana"/>
              </a:rPr>
              <a:t>©2020-2026 Light of the World Learning</a:t>
            </a:r>
            <a:endParaRPr sz="1200" b="0" i="1" u="none" strike="noStrike" cap="none" dirty="0">
              <a:solidFill>
                <a:srgbClr val="000000"/>
              </a:solidFill>
              <a:latin typeface="Verdana"/>
              <a:ea typeface="Verdana"/>
              <a:cs typeface="Verdana"/>
              <a:sym typeface="Verdana"/>
            </a:endParaRPr>
          </a:p>
        </p:txBody>
      </p:sp>
      <p:grpSp>
        <p:nvGrpSpPr>
          <p:cNvPr id="444" name="Google Shape;444;p1"/>
          <p:cNvGrpSpPr/>
          <p:nvPr/>
        </p:nvGrpSpPr>
        <p:grpSpPr>
          <a:xfrm>
            <a:off x="291046" y="168199"/>
            <a:ext cx="11615493" cy="6240225"/>
            <a:chOff x="324613" y="90033"/>
            <a:chExt cx="11542774" cy="6201774"/>
          </a:xfrm>
        </p:grpSpPr>
        <p:pic>
          <p:nvPicPr>
            <p:cNvPr id="445" name="Google Shape;445;p1"/>
            <p:cNvPicPr preferRelativeResize="0"/>
            <p:nvPr/>
          </p:nvPicPr>
          <p:blipFill rotWithShape="1">
            <a:blip r:embed="rId5">
              <a:alphaModFix/>
            </a:blip>
            <a:srcRect/>
            <a:stretch/>
          </p:blipFill>
          <p:spPr>
            <a:xfrm>
              <a:off x="324613" y="90033"/>
              <a:ext cx="11542774" cy="5881659"/>
            </a:xfrm>
            <a:prstGeom prst="rect">
              <a:avLst/>
            </a:prstGeom>
            <a:noFill/>
            <a:ln w="76650" cap="flat" cmpd="sng">
              <a:solidFill>
                <a:srgbClr val="00B0F0"/>
              </a:solidFill>
              <a:prstDash val="solid"/>
              <a:round/>
              <a:headEnd type="none" w="sm" len="sm"/>
              <a:tailEnd type="none" w="sm" len="sm"/>
            </a:ln>
          </p:spPr>
        </p:pic>
        <p:grpSp>
          <p:nvGrpSpPr>
            <p:cNvPr id="446" name="Google Shape;446;p1"/>
            <p:cNvGrpSpPr/>
            <p:nvPr/>
          </p:nvGrpSpPr>
          <p:grpSpPr>
            <a:xfrm>
              <a:off x="5116563" y="5809896"/>
              <a:ext cx="1982787" cy="481911"/>
              <a:chOff x="8033" y="9038"/>
              <a:chExt cx="3123" cy="900"/>
            </a:xfrm>
          </p:grpSpPr>
          <p:sp>
            <p:nvSpPr>
              <p:cNvPr id="447" name="Google Shape;447;p1"/>
              <p:cNvSpPr/>
              <p:nvPr/>
            </p:nvSpPr>
            <p:spPr>
              <a:xfrm>
                <a:off x="8033" y="9134"/>
                <a:ext cx="3123" cy="708"/>
              </a:xfrm>
              <a:prstGeom prst="plaque">
                <a:avLst>
                  <a:gd name="adj" fmla="val 16667"/>
                </a:avLst>
              </a:prstGeom>
              <a:solidFill>
                <a:srgbClr val="FFFD78"/>
              </a:solidFill>
              <a:ln w="57500" cap="flat" cmpd="sng">
                <a:solidFill>
                  <a:srgbClr val="00B0F0"/>
                </a:solidFill>
                <a:prstDash val="solid"/>
                <a:round/>
                <a:headEnd type="none" w="sm" len="sm"/>
                <a:tailEnd type="none" w="sm" len="sm"/>
              </a:ln>
            </p:spPr>
            <p:txBody>
              <a:bodyPr spcFirstLastPara="1" wrap="square" lIns="92025" tIns="45975" rIns="92025" bIns="45975" anchor="ctr" anchorCtr="0">
                <a:noAutofit/>
              </a:bodyPr>
              <a:lstStyle/>
              <a:p>
                <a:pPr marL="0" marR="0" lvl="0" indent="0" algn="ctr" rtl="0">
                  <a:lnSpc>
                    <a:spcPct val="100000"/>
                  </a:lnSpc>
                  <a:spcBef>
                    <a:spcPts val="0"/>
                  </a:spcBef>
                  <a:spcAft>
                    <a:spcPts val="0"/>
                  </a:spcAft>
                  <a:buClr>
                    <a:srgbClr val="000000"/>
                  </a:buClr>
                  <a:buSzPts val="1810"/>
                  <a:buFont typeface="Arial"/>
                  <a:buNone/>
                </a:pPr>
                <a:endParaRPr sz="1810" b="0" i="0" u="none" strike="noStrike" cap="none">
                  <a:solidFill>
                    <a:srgbClr val="FFFD78"/>
                  </a:solidFill>
                  <a:latin typeface="Verdana"/>
                  <a:ea typeface="Verdana"/>
                  <a:cs typeface="Verdana"/>
                  <a:sym typeface="Verdana"/>
                </a:endParaRPr>
              </a:p>
            </p:txBody>
          </p:sp>
          <p:sp>
            <p:nvSpPr>
              <p:cNvPr id="448" name="Google Shape;448;p1"/>
              <p:cNvSpPr txBox="1"/>
              <p:nvPr/>
            </p:nvSpPr>
            <p:spPr>
              <a:xfrm>
                <a:off x="8244" y="9038"/>
                <a:ext cx="2700" cy="900"/>
              </a:xfrm>
              <a:prstGeom prst="rect">
                <a:avLst/>
              </a:prstGeom>
              <a:noFill/>
              <a:ln>
                <a:noFill/>
              </a:ln>
            </p:spPr>
            <p:txBody>
              <a:bodyPr spcFirstLastPara="1" wrap="square" lIns="92025" tIns="45975" rIns="92025" bIns="45975" anchor="t" anchorCtr="0">
                <a:spAutoFit/>
              </a:bodyPr>
              <a:lstStyle/>
              <a:p>
                <a:pPr marL="0" marR="0" lvl="0" indent="0" algn="l" rtl="0">
                  <a:lnSpc>
                    <a:spcPct val="100000"/>
                  </a:lnSpc>
                  <a:spcBef>
                    <a:spcPts val="0"/>
                  </a:spcBef>
                  <a:spcAft>
                    <a:spcPts val="0"/>
                  </a:spcAft>
                  <a:buClr>
                    <a:srgbClr val="000000"/>
                  </a:buClr>
                  <a:buSzPts val="2011"/>
                  <a:buFont typeface="Arial"/>
                  <a:buNone/>
                </a:pPr>
                <a:r>
                  <a:rPr lang="en-US" sz="2209" b="0" i="0" u="none" strike="noStrike" cap="none">
                    <a:solidFill>
                      <a:schemeClr val="dk1"/>
                    </a:solidFill>
                    <a:latin typeface="Verdana"/>
                    <a:ea typeface="Verdana"/>
                    <a:cs typeface="Verdana"/>
                    <a:sym typeface="Verdana"/>
                  </a:rPr>
                  <a:t>Unit A2-44</a:t>
                </a:r>
                <a:endParaRPr sz="2209" b="0" i="0" u="none" strike="noStrike" cap="none">
                  <a:solidFill>
                    <a:schemeClr val="dk1"/>
                  </a:solidFill>
                  <a:latin typeface="Verdana"/>
                  <a:ea typeface="Verdana"/>
                  <a:cs typeface="Verdana"/>
                  <a:sym typeface="Verdana"/>
                </a:endParaRPr>
              </a:p>
            </p:txBody>
          </p:sp>
        </p:grpSp>
      </p:gr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046" y="16819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1"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aphicFrame>
        <p:nvGraphicFramePr>
          <p:cNvPr id="172" name="Google Shape;172;p20"/>
          <p:cNvGraphicFramePr/>
          <p:nvPr>
            <p:extLst>
              <p:ext uri="{D42A27DB-BD31-4B8C-83A1-F6EECF244321}">
                <p14:modId xmlns:p14="http://schemas.microsoft.com/office/powerpoint/2010/main" val="3572304211"/>
              </p:ext>
            </p:extLst>
          </p:nvPr>
        </p:nvGraphicFramePr>
        <p:xfrm>
          <a:off x="228600" y="975361"/>
          <a:ext cx="11746064" cy="4752780"/>
        </p:xfrm>
        <a:graphic>
          <a:graphicData uri="http://schemas.openxmlformats.org/drawingml/2006/table">
            <a:tbl>
              <a:tblPr lastRow="1" lastCol="1">
                <a:noFill/>
              </a:tblPr>
              <a:tblGrid>
                <a:gridCol w="461175">
                  <a:extLst>
                    <a:ext uri="{9D8B030D-6E8A-4147-A177-3AD203B41FA5}">
                      <a16:colId xmlns:a16="http://schemas.microsoft.com/office/drawing/2014/main" val="20000"/>
                    </a:ext>
                  </a:extLst>
                </a:gridCol>
                <a:gridCol w="2161947">
                  <a:extLst>
                    <a:ext uri="{9D8B030D-6E8A-4147-A177-3AD203B41FA5}">
                      <a16:colId xmlns:a16="http://schemas.microsoft.com/office/drawing/2014/main" val="20001"/>
                    </a:ext>
                  </a:extLst>
                </a:gridCol>
                <a:gridCol w="1453637">
                  <a:extLst>
                    <a:ext uri="{9D8B030D-6E8A-4147-A177-3AD203B41FA5}">
                      <a16:colId xmlns:a16="http://schemas.microsoft.com/office/drawing/2014/main" val="20002"/>
                    </a:ext>
                  </a:extLst>
                </a:gridCol>
                <a:gridCol w="1202812">
                  <a:extLst>
                    <a:ext uri="{9D8B030D-6E8A-4147-A177-3AD203B41FA5}">
                      <a16:colId xmlns:a16="http://schemas.microsoft.com/office/drawing/2014/main" val="20003"/>
                    </a:ext>
                  </a:extLst>
                </a:gridCol>
                <a:gridCol w="1796143">
                  <a:extLst>
                    <a:ext uri="{9D8B030D-6E8A-4147-A177-3AD203B41FA5}">
                      <a16:colId xmlns:a16="http://schemas.microsoft.com/office/drawing/2014/main" val="20004"/>
                    </a:ext>
                  </a:extLst>
                </a:gridCol>
                <a:gridCol w="4670350">
                  <a:extLst>
                    <a:ext uri="{9D8B030D-6E8A-4147-A177-3AD203B41FA5}">
                      <a16:colId xmlns:a16="http://schemas.microsoft.com/office/drawing/2014/main" val="20005"/>
                    </a:ext>
                  </a:extLst>
                </a:gridCol>
              </a:tblGrid>
              <a:tr h="809896">
                <a:tc>
                  <a:txBody>
                    <a:bodyPr/>
                    <a:lstStyle/>
                    <a:p>
                      <a:pPr marL="0" marR="0" lvl="0" indent="0" algn="l" rtl="0">
                        <a:lnSpc>
                          <a:spcPct val="100000"/>
                        </a:lnSpc>
                        <a:spcBef>
                          <a:spcPts val="0"/>
                        </a:spcBef>
                        <a:spcAft>
                          <a:spcPts val="0"/>
                        </a:spcAft>
                        <a:buClr>
                          <a:srgbClr val="000000"/>
                        </a:buClr>
                        <a:buSzPts val="2800"/>
                        <a:buFont typeface="Arial"/>
                        <a:buNone/>
                      </a:pPr>
                      <a:endParaRPr sz="2400" b="0" i="0" dirty="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None/>
                      </a:pPr>
                      <a:r>
                        <a:rPr lang="en-US" sz="2400" b="1" dirty="0">
                          <a:latin typeface="Verdana"/>
                          <a:ea typeface="Verdana"/>
                          <a:cs typeface="Verdana"/>
                          <a:sym typeface="Verdana"/>
                        </a:rPr>
                        <a:t>Use</a:t>
                      </a:r>
                      <a:endParaRPr sz="2400" b="1" dirty="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dirty="0">
                          <a:latin typeface="Verdana"/>
                          <a:ea typeface="Verdana"/>
                          <a:cs typeface="Verdana"/>
                          <a:sym typeface="Verdana"/>
                        </a:rPr>
                        <a:t>Subject</a:t>
                      </a:r>
                      <a:endParaRPr sz="2400" b="0" i="0" dirty="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dirty="0">
                          <a:latin typeface="Verdana"/>
                          <a:ea typeface="Verdana"/>
                          <a:cs typeface="Verdana"/>
                          <a:sym typeface="Verdana"/>
                        </a:rPr>
                        <a:t>Have/has</a:t>
                      </a:r>
                      <a:endParaRPr sz="2400" b="1" i="0" dirty="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dirty="0">
                          <a:latin typeface="Verdana"/>
                          <a:ea typeface="Verdana"/>
                          <a:cs typeface="Verdana"/>
                          <a:sym typeface="Verdana"/>
                          <a:hlinkClick r:id="rId5"/>
                        </a:rPr>
                        <a:t>Past Participle</a:t>
                      </a:r>
                      <a:endParaRPr sz="2400" b="1" i="0" dirty="0">
                        <a:latin typeface="Verdana"/>
                        <a:ea typeface="Verdana"/>
                        <a:cs typeface="Verdana"/>
                        <a:sym typeface="Verdana"/>
                      </a:endParaRPr>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None/>
                      </a:pPr>
                      <a:endParaRPr sz="2400" b="1" dirty="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412395">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1.</a:t>
                      </a:r>
                      <a:endParaRPr sz="2400" dirty="0">
                        <a:solidFill>
                          <a:schemeClr val="accent6">
                            <a:lumMod val="75000"/>
                          </a:schemeClr>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None/>
                      </a:pPr>
                      <a:r>
                        <a:rPr lang="en-US" sz="2400" b="1" dirty="0">
                          <a:solidFill>
                            <a:schemeClr val="dk1"/>
                          </a:solidFill>
                          <a:latin typeface="Verdana"/>
                          <a:ea typeface="Verdana"/>
                          <a:cs typeface="Verdana"/>
                          <a:sym typeface="Verdana"/>
                        </a:rPr>
                        <a:t>Unspecified </a:t>
                      </a:r>
                      <a:r>
                        <a:rPr lang="en-US" sz="2400" b="0" dirty="0">
                          <a:solidFill>
                            <a:schemeClr val="dk1"/>
                          </a:solidFill>
                          <a:latin typeface="Verdana"/>
                          <a:ea typeface="Verdana"/>
                          <a:cs typeface="Verdana"/>
                          <a:sym typeface="Verdana"/>
                        </a:rPr>
                        <a:t>time in past</a:t>
                      </a:r>
                      <a:endParaRPr sz="2400" b="0" dirty="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dk1"/>
                          </a:solidFill>
                          <a:latin typeface="Verdana"/>
                          <a:ea typeface="Verdana"/>
                          <a:cs typeface="Verdana"/>
                          <a:sym typeface="Verdana"/>
                        </a:rPr>
                        <a:t>I</a:t>
                      </a:r>
                      <a:endParaRPr sz="2400" b="0" i="0" dirty="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latin typeface="Verdana"/>
                          <a:ea typeface="Verdana"/>
                          <a:cs typeface="Verdana"/>
                          <a:sym typeface="Verdana"/>
                        </a:rPr>
                        <a:t>have</a:t>
                      </a:r>
                      <a:endParaRPr sz="2400" b="0" i="0" dirty="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latin typeface="Verdana"/>
                          <a:ea typeface="Verdana"/>
                          <a:cs typeface="Verdana"/>
                          <a:sym typeface="Verdana"/>
                        </a:rPr>
                        <a:t>read</a:t>
                      </a:r>
                      <a:endParaRPr sz="2400" b="0" i="0" dirty="0">
                        <a:latin typeface="Verdana"/>
                        <a:ea typeface="Verdana"/>
                        <a:cs typeface="Verdana"/>
                        <a:sym typeface="Verdana"/>
                      </a:endParaRPr>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None/>
                      </a:pPr>
                      <a:r>
                        <a:rPr lang="en-US" sz="2400" dirty="0">
                          <a:latin typeface="Verdana"/>
                          <a:ea typeface="Verdana"/>
                          <a:cs typeface="Verdana"/>
                          <a:sym typeface="Verdana"/>
                        </a:rPr>
                        <a:t>the Bible before, but never in English!</a:t>
                      </a:r>
                      <a:endParaRPr sz="2400" dirty="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extLst>
                  <a:ext uri="{0D108BD9-81ED-4DB2-BD59-A6C34878D82A}">
                    <a16:rowId xmlns:a16="http://schemas.microsoft.com/office/drawing/2014/main" val="10001"/>
                  </a:ext>
                </a:extLst>
              </a:tr>
              <a:tr h="1377404">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2.</a:t>
                      </a:r>
                      <a:endParaRPr sz="2400" dirty="0">
                        <a:solidFill>
                          <a:schemeClr val="accent6">
                            <a:lumMod val="75000"/>
                          </a:schemeClr>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None/>
                      </a:pPr>
                      <a:r>
                        <a:rPr lang="en-US" sz="2400" b="0" dirty="0">
                          <a:solidFill>
                            <a:schemeClr val="dk1"/>
                          </a:solidFill>
                          <a:latin typeface="Verdana"/>
                          <a:ea typeface="Verdana"/>
                          <a:cs typeface="Verdana"/>
                          <a:sym typeface="Verdana"/>
                        </a:rPr>
                        <a:t>Past action </a:t>
                      </a:r>
                      <a:r>
                        <a:rPr lang="en-US" sz="2400" b="1" dirty="0">
                          <a:solidFill>
                            <a:schemeClr val="dk1"/>
                          </a:solidFill>
                          <a:latin typeface="Verdana"/>
                          <a:ea typeface="Verdana"/>
                          <a:cs typeface="Verdana"/>
                          <a:sym typeface="Verdana"/>
                        </a:rPr>
                        <a:t>continues</a:t>
                      </a:r>
                      <a:r>
                        <a:rPr lang="en-US" sz="2400" b="0" dirty="0">
                          <a:solidFill>
                            <a:schemeClr val="dk1"/>
                          </a:solidFill>
                          <a:latin typeface="Verdana"/>
                          <a:ea typeface="Verdana"/>
                          <a:cs typeface="Verdana"/>
                          <a:sym typeface="Verdana"/>
                        </a:rPr>
                        <a:t> in present</a:t>
                      </a:r>
                      <a:endParaRPr sz="2400" b="0" dirty="0">
                        <a:solidFill>
                          <a:schemeClr val="dk1"/>
                        </a:solidFill>
                        <a:latin typeface="Verdana"/>
                        <a:ea typeface="Verdana"/>
                        <a:cs typeface="Verdana"/>
                        <a:sym typeface="Verdana"/>
                      </a:endParaRPr>
                    </a:p>
                  </a:txBody>
                  <a:tcPr marL="63500" marR="63500" marT="63500" marB="6350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You</a:t>
                      </a:r>
                      <a:endParaRPr sz="2400" b="0" i="0" dirty="0">
                        <a:solidFill>
                          <a:schemeClr val="dk1"/>
                        </a:solidFill>
                        <a:latin typeface="Verdana"/>
                        <a:ea typeface="Verdana"/>
                        <a:cs typeface="Verdana"/>
                        <a:sym typeface="Verdana"/>
                      </a:endParaRPr>
                    </a:p>
                  </a:txBody>
                  <a:tcPr marL="63500" marR="63500" marT="63500" marB="6350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latin typeface="Verdana"/>
                          <a:ea typeface="Verdana"/>
                          <a:cs typeface="Verdana"/>
                          <a:sym typeface="Verdana"/>
                        </a:rPr>
                        <a:t>have</a:t>
                      </a:r>
                      <a:endParaRPr sz="2400" b="0" i="0" dirty="0">
                        <a:latin typeface="Verdana"/>
                        <a:ea typeface="Verdana"/>
                        <a:cs typeface="Verdana"/>
                        <a:sym typeface="Verdana"/>
                      </a:endParaRPr>
                    </a:p>
                  </a:txBody>
                  <a:tcPr marL="63500" marR="63500" marT="63500" marB="6350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been</a:t>
                      </a:r>
                      <a:endParaRPr sz="2400" b="0" i="0" dirty="0">
                        <a:solidFill>
                          <a:schemeClr val="dk1"/>
                        </a:solidFill>
                        <a:latin typeface="Verdana"/>
                        <a:ea typeface="Verdana"/>
                        <a:cs typeface="Verdana"/>
                        <a:sym typeface="Verdana"/>
                      </a:endParaRPr>
                    </a:p>
                  </a:txBody>
                  <a:tcPr marL="63500" marR="63500" marT="63500" marB="63500">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None/>
                      </a:pPr>
                      <a:r>
                        <a:rPr lang="en-US" sz="2400" dirty="0">
                          <a:solidFill>
                            <a:schemeClr val="dk1"/>
                          </a:solidFill>
                          <a:latin typeface="Verdana"/>
                          <a:ea typeface="Verdana"/>
                          <a:cs typeface="Verdana"/>
                          <a:sym typeface="Verdana"/>
                        </a:rPr>
                        <a:t>in India for two weeks now. </a:t>
                      </a:r>
                      <a:endParaRPr sz="2400" dirty="0">
                        <a:solidFill>
                          <a:schemeClr val="dk1"/>
                        </a:solidFill>
                        <a:latin typeface="Verdana"/>
                        <a:ea typeface="Verdana"/>
                        <a:cs typeface="Verdana"/>
                        <a:sym typeface="Verdana"/>
                      </a:endParaRPr>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extLst>
                  <a:ext uri="{0D108BD9-81ED-4DB2-BD59-A6C34878D82A}">
                    <a16:rowId xmlns:a16="http://schemas.microsoft.com/office/drawing/2014/main" val="10003"/>
                  </a:ext>
                </a:extLst>
              </a:tr>
              <a:tr h="1104461">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3.</a:t>
                      </a:r>
                      <a:endParaRPr sz="2400" dirty="0">
                        <a:solidFill>
                          <a:schemeClr val="accent6">
                            <a:lumMod val="75000"/>
                          </a:schemeClr>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None/>
                      </a:pPr>
                      <a:r>
                        <a:rPr lang="en-US" sz="2400" b="1" dirty="0">
                          <a:solidFill>
                            <a:schemeClr val="dk1"/>
                          </a:solidFill>
                          <a:latin typeface="Verdana"/>
                          <a:ea typeface="Verdana"/>
                          <a:cs typeface="Verdana"/>
                          <a:sym typeface="Verdana"/>
                        </a:rPr>
                        <a:t>Repeated </a:t>
                      </a:r>
                      <a:r>
                        <a:rPr lang="en-US" sz="2400" b="0" dirty="0">
                          <a:solidFill>
                            <a:schemeClr val="dk1"/>
                          </a:solidFill>
                          <a:latin typeface="Verdana"/>
                          <a:ea typeface="Verdana"/>
                          <a:cs typeface="Verdana"/>
                          <a:sym typeface="Verdana"/>
                        </a:rPr>
                        <a:t>past</a:t>
                      </a:r>
                      <a:r>
                        <a:rPr lang="en-US" sz="2400" b="1" dirty="0">
                          <a:solidFill>
                            <a:schemeClr val="dk1"/>
                          </a:solidFill>
                          <a:latin typeface="Verdana"/>
                          <a:ea typeface="Verdana"/>
                          <a:cs typeface="Verdana"/>
                          <a:sym typeface="Verdana"/>
                        </a:rPr>
                        <a:t> </a:t>
                      </a:r>
                      <a:r>
                        <a:rPr lang="en-US" sz="2400" b="0" dirty="0">
                          <a:solidFill>
                            <a:schemeClr val="dk1"/>
                          </a:solidFill>
                          <a:latin typeface="Verdana"/>
                          <a:ea typeface="Verdana"/>
                          <a:cs typeface="Verdana"/>
                          <a:sym typeface="Verdana"/>
                        </a:rPr>
                        <a:t>action</a:t>
                      </a:r>
                      <a:endParaRPr sz="2400" dirty="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dk1"/>
                          </a:solidFill>
                          <a:latin typeface="Verdana"/>
                          <a:ea typeface="Verdana"/>
                          <a:cs typeface="Verdana"/>
                          <a:sym typeface="Verdana"/>
                        </a:rPr>
                        <a:t>He</a:t>
                      </a:r>
                      <a:endParaRPr sz="2400" dirty="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dk2"/>
                          </a:solidFill>
                          <a:latin typeface="Verdana"/>
                          <a:ea typeface="Verdana"/>
                          <a:cs typeface="Verdana"/>
                          <a:sym typeface="Verdana"/>
                        </a:rPr>
                        <a:t>has</a:t>
                      </a:r>
                      <a:endParaRPr sz="2400" b="0" i="0" u="none" strike="noStrike" cap="none" dirty="0">
                        <a:solidFill>
                          <a:schemeClr val="dk2"/>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dk1"/>
                          </a:solidFill>
                          <a:latin typeface="Verdana"/>
                          <a:ea typeface="Verdana"/>
                          <a:cs typeface="Verdana"/>
                          <a:sym typeface="Verdana"/>
                        </a:rPr>
                        <a:t>prayed</a:t>
                      </a:r>
                      <a:endParaRPr sz="2400" dirty="0">
                        <a:solidFill>
                          <a:schemeClr val="dk1"/>
                        </a:solidFill>
                        <a:latin typeface="Verdana"/>
                        <a:ea typeface="Verdana"/>
                        <a:cs typeface="Verdana"/>
                        <a:sym typeface="Verdana"/>
                      </a:endParaRPr>
                    </a:p>
                  </a:txBody>
                  <a:tcPr marL="63500" marR="63500" marT="63500" marB="63500">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None/>
                      </a:pPr>
                      <a:r>
                        <a:rPr lang="en-US" sz="2400" dirty="0">
                          <a:solidFill>
                            <a:schemeClr val="dk1"/>
                          </a:solidFill>
                          <a:latin typeface="Verdana"/>
                          <a:ea typeface="Verdana"/>
                          <a:cs typeface="Verdana"/>
                          <a:sym typeface="Verdana"/>
                        </a:rPr>
                        <a:t>many times for help with decisions. </a:t>
                      </a:r>
                      <a:endParaRPr sz="2400" dirty="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extLst>
                  <a:ext uri="{0D108BD9-81ED-4DB2-BD59-A6C34878D82A}">
                    <a16:rowId xmlns:a16="http://schemas.microsoft.com/office/drawing/2014/main" val="10004"/>
                  </a:ext>
                </a:extLst>
              </a:tr>
            </a:tbl>
          </a:graphicData>
        </a:graphic>
      </p:graphicFrame>
      <p:sp>
        <p:nvSpPr>
          <p:cNvPr id="173" name="Google Shape;173;p20"/>
          <p:cNvSpPr txBox="1"/>
          <p:nvPr/>
        </p:nvSpPr>
        <p:spPr>
          <a:xfrm>
            <a:off x="751050" y="136550"/>
            <a:ext cx="10689900" cy="76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Present Perfect Uses</a:t>
            </a:r>
            <a:endParaRPr sz="3200" b="1" dirty="0">
              <a:solidFill>
                <a:schemeClr val="dk1"/>
              </a:solidFill>
              <a:latin typeface="Verdana"/>
              <a:ea typeface="Verdana"/>
              <a:cs typeface="Verdana"/>
              <a:sym typeface="Verdana"/>
            </a:endParaRPr>
          </a:p>
        </p:txBody>
      </p:sp>
      <p:sp>
        <p:nvSpPr>
          <p:cNvPr id="2" name="Footer Placeholder 1">
            <a:extLst>
              <a:ext uri="{FF2B5EF4-FFF2-40B4-BE49-F238E27FC236}">
                <a16:creationId xmlns:a16="http://schemas.microsoft.com/office/drawing/2014/main" id="{BC3061AF-174A-244E-08B4-0C900EF8B979}"/>
              </a:ext>
            </a:extLst>
          </p:cNvPr>
          <p:cNvSpPr>
            <a:spLocks noGrp="1"/>
          </p:cNvSpPr>
          <p:nvPr>
            <p:ph type="ftr" idx="11"/>
          </p:nvPr>
        </p:nvSpPr>
        <p:spPr>
          <a:xfrm>
            <a:off x="198783" y="6356350"/>
            <a:ext cx="3788134" cy="365100"/>
          </a:xfrm>
        </p:spPr>
        <p:txBody>
          <a:bodyPr/>
          <a:lstStyle/>
          <a:p>
            <a:r>
              <a:rPr lang="en-US" dirty="0"/>
              <a:t>©2020-2026 Light of the World Learning</a:t>
            </a:r>
          </a:p>
        </p:txBody>
      </p:sp>
      <p:sp>
        <p:nvSpPr>
          <p:cNvPr id="4" name="Slide Number Placeholder 3">
            <a:extLst>
              <a:ext uri="{FF2B5EF4-FFF2-40B4-BE49-F238E27FC236}">
                <a16:creationId xmlns:a16="http://schemas.microsoft.com/office/drawing/2014/main" id="{3EDC50BA-2174-C64F-E36B-12453FDD101A}"/>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mtClean="0">
                <a:solidFill>
                  <a:srgbClr val="A9A89A"/>
                </a:solidFill>
              </a:rPr>
              <a:t>10</a:t>
            </a:fld>
            <a:endParaRPr lang="en-US" dirty="0">
              <a:solidFill>
                <a:srgbClr val="A9A89A"/>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881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5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graphicFrame>
        <p:nvGraphicFramePr>
          <p:cNvPr id="597" name="Google Shape;597;p9"/>
          <p:cNvGraphicFramePr/>
          <p:nvPr>
            <p:extLst>
              <p:ext uri="{D42A27DB-BD31-4B8C-83A1-F6EECF244321}">
                <p14:modId xmlns:p14="http://schemas.microsoft.com/office/powerpoint/2010/main" val="357004004"/>
              </p:ext>
            </p:extLst>
          </p:nvPr>
        </p:nvGraphicFramePr>
        <p:xfrm>
          <a:off x="227658" y="1057524"/>
          <a:ext cx="11736682" cy="5037327"/>
        </p:xfrm>
        <a:graphic>
          <a:graphicData uri="http://schemas.openxmlformats.org/drawingml/2006/table">
            <a:tbl>
              <a:tblPr>
                <a:noFill/>
                <a:tableStyleId>{0E9DA96E-B012-41C9-9359-D5BDE982C936}</a:tableStyleId>
              </a:tblPr>
              <a:tblGrid>
                <a:gridCol w="480008">
                  <a:extLst>
                    <a:ext uri="{9D8B030D-6E8A-4147-A177-3AD203B41FA5}">
                      <a16:colId xmlns:a16="http://schemas.microsoft.com/office/drawing/2014/main" val="20000"/>
                    </a:ext>
                  </a:extLst>
                </a:gridCol>
                <a:gridCol w="3514477">
                  <a:extLst>
                    <a:ext uri="{9D8B030D-6E8A-4147-A177-3AD203B41FA5}">
                      <a16:colId xmlns:a16="http://schemas.microsoft.com/office/drawing/2014/main" val="1302860990"/>
                    </a:ext>
                  </a:extLst>
                </a:gridCol>
                <a:gridCol w="3485055">
                  <a:extLst>
                    <a:ext uri="{9D8B030D-6E8A-4147-A177-3AD203B41FA5}">
                      <a16:colId xmlns:a16="http://schemas.microsoft.com/office/drawing/2014/main" val="20001"/>
                    </a:ext>
                  </a:extLst>
                </a:gridCol>
                <a:gridCol w="4257142">
                  <a:extLst>
                    <a:ext uri="{9D8B030D-6E8A-4147-A177-3AD203B41FA5}">
                      <a16:colId xmlns:a16="http://schemas.microsoft.com/office/drawing/2014/main" val="20002"/>
                    </a:ext>
                  </a:extLst>
                </a:gridCol>
              </a:tblGrid>
              <a:tr h="508883">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latin typeface="Verdana"/>
                          <a:ea typeface="Verdana"/>
                          <a:cs typeface="Verdana"/>
                          <a:sym typeface="Verdana"/>
                        </a:rPr>
                        <a:t>     </a:t>
                      </a:r>
                      <a:endParaRPr sz="2400" u="none" strike="noStrike" cap="none" dirty="0">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solidFill>
                      <a:srgbClr val="D8E2F3"/>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1" u="none" strike="noStrike" cap="none" dirty="0">
                          <a:latin typeface="Verdana"/>
                          <a:ea typeface="Verdana"/>
                          <a:cs typeface="Verdana"/>
                          <a:sym typeface="Verdana"/>
                        </a:rPr>
                        <a:t> Question ?</a:t>
                      </a: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solidFill>
                      <a:srgbClr val="D8E2F3"/>
                    </a:solidFill>
                  </a:tcPr>
                </a:tc>
                <a:tc>
                  <a:txBody>
                    <a:bodyPr/>
                    <a:lstStyle/>
                    <a:p>
                      <a:pPr marL="50800" marR="0" lvl="0" indent="0" algn="l" rtl="0">
                        <a:lnSpc>
                          <a:spcPct val="100000"/>
                        </a:lnSpc>
                        <a:spcBef>
                          <a:spcPts val="0"/>
                        </a:spcBef>
                        <a:spcAft>
                          <a:spcPts val="0"/>
                        </a:spcAft>
                        <a:buClr>
                          <a:srgbClr val="000000"/>
                        </a:buClr>
                        <a:buSzPts val="2800"/>
                        <a:buFont typeface="Verdana"/>
                        <a:buNone/>
                      </a:pPr>
                      <a:r>
                        <a:rPr lang="en-US" sz="2400" b="1" u="none" strike="noStrike" cap="none" dirty="0">
                          <a:latin typeface="Verdana"/>
                          <a:ea typeface="Verdana"/>
                          <a:cs typeface="Verdana"/>
                          <a:sym typeface="Verdana"/>
                        </a:rPr>
                        <a:t>Positive  +</a:t>
                      </a:r>
                      <a:endParaRPr sz="2400" b="1"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solidFill>
                      <a:srgbClr val="D8E2F3"/>
                    </a:solidFill>
                  </a:tcPr>
                </a:tc>
                <a:tc>
                  <a:txBody>
                    <a:bodyPr/>
                    <a:lstStyle/>
                    <a:p>
                      <a:pPr marL="50800" marR="0" lvl="0" indent="0" algn="l" rtl="0">
                        <a:lnSpc>
                          <a:spcPct val="100000"/>
                        </a:lnSpc>
                        <a:spcBef>
                          <a:spcPts val="0"/>
                        </a:spcBef>
                        <a:spcAft>
                          <a:spcPts val="0"/>
                        </a:spcAft>
                        <a:buClr>
                          <a:srgbClr val="000000"/>
                        </a:buClr>
                        <a:buSzPts val="2800"/>
                        <a:buFont typeface="Verdana"/>
                        <a:buNone/>
                      </a:pPr>
                      <a:r>
                        <a:rPr lang="en-US" sz="2400" b="1" u="none" strike="noStrike" cap="none" dirty="0">
                          <a:latin typeface="Verdana"/>
                          <a:ea typeface="Verdana"/>
                          <a:cs typeface="Verdana"/>
                          <a:sym typeface="Verdana"/>
                        </a:rPr>
                        <a:t>  Negative  -</a:t>
                      </a:r>
                      <a:endParaRPr sz="2400" u="none" strike="noStrike" cap="none" dirty="0">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608450">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a:solidFill>
                            <a:schemeClr val="accent6">
                              <a:lumMod val="75000"/>
                            </a:schemeClr>
                          </a:solidFill>
                          <a:latin typeface="Verdana"/>
                          <a:ea typeface="Verdana"/>
                          <a:cs typeface="Verdana"/>
                          <a:sym typeface="Verdana"/>
                        </a:rPr>
                        <a:t>1.</a:t>
                      </a:r>
                      <a:endParaRPr sz="2400" u="none" strike="noStrike" cap="none">
                        <a:solidFill>
                          <a:schemeClr val="accent6">
                            <a:lumMod val="75000"/>
                          </a:schemeClr>
                        </a:solidFill>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400" b="0" u="none" strike="noStrike" cap="none" dirty="0">
                          <a:latin typeface="Verdana"/>
                          <a:ea typeface="Verdana"/>
                          <a:cs typeface="Verdana"/>
                          <a:sym typeface="Verdana"/>
                        </a:rPr>
                        <a:t>Have I traveled?</a:t>
                      </a:r>
                      <a:endParaRPr sz="2400" b="0" u="none" strike="noStrike" cap="none" dirty="0">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lgn="ctr">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u="none" strike="noStrike" cap="none" dirty="0">
                          <a:latin typeface="Verdana"/>
                          <a:ea typeface="Verdana"/>
                          <a:cs typeface="Verdana"/>
                          <a:sym typeface="Verdana"/>
                        </a:rPr>
                        <a:t>I have traveled.</a:t>
                      </a:r>
                      <a:endParaRPr sz="2400" b="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u="none" strike="noStrike" cap="none" dirty="0">
                          <a:latin typeface="Verdana"/>
                          <a:ea typeface="Verdana"/>
                          <a:cs typeface="Verdana"/>
                          <a:sym typeface="Verdana"/>
                        </a:rPr>
                        <a:t>I have not traveled.</a:t>
                      </a:r>
                      <a:endParaRPr sz="2400" b="0" u="none" strike="noStrike" cap="none" dirty="0">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extLst>
                  <a:ext uri="{0D108BD9-81ED-4DB2-BD59-A6C34878D82A}">
                    <a16:rowId xmlns:a16="http://schemas.microsoft.com/office/drawing/2014/main" val="10001"/>
                  </a:ext>
                </a:extLst>
              </a:tr>
              <a:tr h="572494">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accent6">
                              <a:lumMod val="75000"/>
                            </a:schemeClr>
                          </a:solidFill>
                          <a:latin typeface="Verdana"/>
                          <a:ea typeface="Verdana"/>
                          <a:cs typeface="Verdana"/>
                          <a:sym typeface="Verdana"/>
                        </a:rPr>
                        <a:t>2.</a:t>
                      </a:r>
                      <a:endParaRPr sz="2400" u="none" strike="noStrike" cap="none" dirty="0">
                        <a:solidFill>
                          <a:schemeClr val="accent6">
                            <a:lumMod val="75000"/>
                          </a:schemeClr>
                        </a:solidFill>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2400" b="0" u="none" strike="noStrike" cap="none" dirty="0">
                          <a:latin typeface="Verdana"/>
                          <a:ea typeface="Verdana"/>
                          <a:cs typeface="Verdana"/>
                          <a:sym typeface="Verdana"/>
                        </a:rPr>
                        <a:t>Has he departed?</a:t>
                      </a:r>
                      <a:endParaRPr sz="2400" b="0" u="none" strike="noStrike" cap="none" dirty="0"/>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lgn="ctr">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u="none" strike="noStrike" cap="none" dirty="0">
                          <a:latin typeface="Verdana"/>
                          <a:ea typeface="Verdana"/>
                          <a:cs typeface="Verdana"/>
                          <a:sym typeface="Verdana"/>
                        </a:rPr>
                        <a:t>He has departed.</a:t>
                      </a:r>
                      <a:endParaRPr sz="2400" b="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2400" b="0" u="none" strike="noStrike" cap="none" dirty="0">
                          <a:latin typeface="Verdana"/>
                          <a:ea typeface="Verdana"/>
                          <a:cs typeface="Verdana"/>
                          <a:sym typeface="Verdana"/>
                        </a:rPr>
                        <a:t>He has not departed.</a:t>
                      </a:r>
                      <a:endParaRPr sz="2400" b="0" u="none" strike="noStrike" cap="none" dirty="0"/>
                    </a:p>
                  </a:txBody>
                  <a:tcPr marL="63500" marR="63500" marT="63500" marB="63500">
                    <a:lnL w="9525" cap="flat" cmpd="sng">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extLst>
                  <a:ext uri="{0D108BD9-81ED-4DB2-BD59-A6C34878D82A}">
                    <a16:rowId xmlns:a16="http://schemas.microsoft.com/office/drawing/2014/main" val="10002"/>
                  </a:ext>
                </a:extLst>
              </a:tr>
              <a:tr h="572494">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accent6">
                              <a:lumMod val="75000"/>
                            </a:schemeClr>
                          </a:solidFill>
                          <a:latin typeface="Verdana"/>
                          <a:ea typeface="Verdana"/>
                          <a:cs typeface="Verdana"/>
                          <a:sym typeface="Verdana"/>
                        </a:rPr>
                        <a:t>3.</a:t>
                      </a:r>
                      <a:endParaRPr sz="2400" u="none" strike="noStrike" cap="none" dirty="0">
                        <a:solidFill>
                          <a:schemeClr val="accent6">
                            <a:lumMod val="75000"/>
                          </a:schemeClr>
                        </a:solidFill>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2400" b="0" u="none" strike="noStrike" cap="none" dirty="0">
                          <a:latin typeface="Verdana"/>
                          <a:ea typeface="Verdana"/>
                          <a:cs typeface="Verdana"/>
                          <a:sym typeface="Verdana"/>
                        </a:rPr>
                        <a:t>Have they arrived?</a:t>
                      </a:r>
                      <a:endParaRPr sz="2400" b="0" u="none" strike="noStrike" cap="none" dirty="0"/>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lgn="ctr">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2400" u="none" strike="noStrike" cap="none" dirty="0"/>
                    </a:p>
                  </a:txBody>
                  <a:tcPr marL="63500" marR="63500" marT="63500" marB="63500">
                    <a:lnL w="9525" cap="flat" cmpd="sng" algn="ctr">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2400" u="none" strike="noStrike" cap="none" dirty="0">
                          <a:latin typeface="Verdana"/>
                          <a:ea typeface="Verdana"/>
                          <a:cs typeface="Verdana"/>
                          <a:sym typeface="Verdana"/>
                        </a:rPr>
                        <a:t>They haven’t arrived.</a:t>
                      </a:r>
                      <a:endParaRPr sz="2400" u="none" strike="noStrike" cap="none" dirty="0">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extLst>
                  <a:ext uri="{0D108BD9-81ED-4DB2-BD59-A6C34878D82A}">
                    <a16:rowId xmlns:a16="http://schemas.microsoft.com/office/drawing/2014/main" val="10003"/>
                  </a:ext>
                </a:extLst>
              </a:tr>
              <a:tr h="612250">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a:solidFill>
                            <a:schemeClr val="accent6">
                              <a:lumMod val="75000"/>
                            </a:schemeClr>
                          </a:solidFill>
                          <a:latin typeface="Verdana"/>
                          <a:ea typeface="Verdana"/>
                          <a:cs typeface="Verdana"/>
                          <a:sym typeface="Verdana"/>
                        </a:rPr>
                        <a:t>4.</a:t>
                      </a:r>
                      <a:endParaRPr sz="2400" u="none" strike="noStrike" cap="none">
                        <a:solidFill>
                          <a:schemeClr val="accent6">
                            <a:lumMod val="75000"/>
                          </a:schemeClr>
                        </a:solidFill>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2400" b="0" u="none" strike="noStrike" cap="none" dirty="0">
                          <a:latin typeface="Verdana"/>
                          <a:ea typeface="Verdana"/>
                          <a:cs typeface="Verdana"/>
                          <a:sym typeface="Verdana"/>
                        </a:rPr>
                        <a:t>Has she flown?</a:t>
                      </a:r>
                      <a:endParaRPr sz="2400" b="0" u="none" strike="noStrike" cap="none" dirty="0">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lgn="ctr">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2400" u="none" strike="noStrike" cap="none" dirty="0">
                          <a:latin typeface="Verdana"/>
                          <a:ea typeface="Verdana"/>
                          <a:cs typeface="Verdana"/>
                          <a:sym typeface="Verdana"/>
                        </a:rPr>
                        <a:t>She’s flown.</a:t>
                      </a:r>
                      <a:endParaRPr sz="240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2400" u="none" strike="noStrike" cap="none" dirty="0">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extLst>
                  <a:ext uri="{0D108BD9-81ED-4DB2-BD59-A6C34878D82A}">
                    <a16:rowId xmlns:a16="http://schemas.microsoft.com/office/drawing/2014/main" val="10004"/>
                  </a:ext>
                </a:extLst>
              </a:tr>
              <a:tr h="540689">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a:solidFill>
                            <a:schemeClr val="accent6">
                              <a:lumMod val="75000"/>
                            </a:schemeClr>
                          </a:solidFill>
                          <a:latin typeface="Verdana"/>
                          <a:ea typeface="Verdana"/>
                          <a:cs typeface="Verdana"/>
                          <a:sym typeface="Verdana"/>
                        </a:rPr>
                        <a:t>5.</a:t>
                      </a:r>
                      <a:endParaRPr sz="2400" u="none" strike="noStrike" cap="none">
                        <a:solidFill>
                          <a:schemeClr val="accent6">
                            <a:lumMod val="75000"/>
                          </a:schemeClr>
                        </a:solidFill>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2400" u="none" strike="noStrike" cap="none" dirty="0">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lgn="ctr">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240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2400" u="none" strike="noStrike" cap="none" dirty="0">
                          <a:latin typeface="Verdana"/>
                          <a:ea typeface="Verdana"/>
                          <a:cs typeface="Verdana"/>
                          <a:sym typeface="Verdana"/>
                        </a:rPr>
                        <a:t>She hasn’t taught.</a:t>
                      </a:r>
                      <a:endParaRPr sz="2400" u="none" strike="noStrike" cap="none" dirty="0">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extLst>
                  <a:ext uri="{0D108BD9-81ED-4DB2-BD59-A6C34878D82A}">
                    <a16:rowId xmlns:a16="http://schemas.microsoft.com/office/drawing/2014/main" val="10005"/>
                  </a:ext>
                </a:extLst>
              </a:tr>
              <a:tr h="540689">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accent6">
                              <a:lumMod val="75000"/>
                            </a:schemeClr>
                          </a:solidFill>
                          <a:latin typeface="Verdana"/>
                          <a:ea typeface="Verdana"/>
                          <a:cs typeface="Verdana"/>
                          <a:sym typeface="Verdana"/>
                        </a:rPr>
                        <a:t>6.</a:t>
                      </a:r>
                      <a:endParaRPr sz="2400" u="none" strike="noStrike" cap="none" dirty="0">
                        <a:solidFill>
                          <a:schemeClr val="accent6">
                            <a:lumMod val="75000"/>
                          </a:schemeClr>
                        </a:solidFill>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240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lgn="ctr">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240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2400" b="0" u="none" strike="noStrike" cap="none" dirty="0">
                          <a:latin typeface="Verdana"/>
                          <a:ea typeface="Verdana"/>
                          <a:cs typeface="Verdana"/>
                          <a:sym typeface="Verdana"/>
                        </a:rPr>
                        <a:t>We haven’t </a:t>
                      </a:r>
                      <a:r>
                        <a:rPr lang="en-US" sz="2400" u="none" strike="noStrike" cap="none" dirty="0">
                          <a:latin typeface="Verdana"/>
                          <a:ea typeface="Verdana"/>
                          <a:cs typeface="Verdana"/>
                          <a:sym typeface="Verdana"/>
                        </a:rPr>
                        <a:t>camped.</a:t>
                      </a:r>
                      <a:endParaRPr sz="240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extLst>
                  <a:ext uri="{0D108BD9-81ED-4DB2-BD59-A6C34878D82A}">
                    <a16:rowId xmlns:a16="http://schemas.microsoft.com/office/drawing/2014/main" val="1673442224"/>
                  </a:ext>
                </a:extLst>
              </a:tr>
              <a:tr h="540689">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accent6">
                              <a:lumMod val="75000"/>
                            </a:schemeClr>
                          </a:solidFill>
                          <a:latin typeface="Verdana"/>
                          <a:ea typeface="Verdana"/>
                          <a:cs typeface="Verdana"/>
                          <a:sym typeface="Verdana"/>
                        </a:rPr>
                        <a:t>7.</a:t>
                      </a:r>
                      <a:endParaRPr sz="2400" u="none" strike="noStrike" cap="none" dirty="0">
                        <a:solidFill>
                          <a:schemeClr val="accent6">
                            <a:lumMod val="75000"/>
                          </a:schemeClr>
                        </a:solidFill>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240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lgn="ctr">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2400" u="none" strike="noStrike" cap="none" dirty="0">
                          <a:latin typeface="Verdana"/>
                          <a:ea typeface="Verdana"/>
                          <a:cs typeface="Verdana"/>
                          <a:sym typeface="Verdana"/>
                        </a:rPr>
                        <a:t>They’ve laughed.</a:t>
                      </a:r>
                      <a:endParaRPr sz="240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240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lgn="ctr">
                      <a:solidFill>
                        <a:srgbClr val="0070C0"/>
                      </a:solidFill>
                      <a:prstDash val="solid"/>
                      <a:round/>
                      <a:headEnd type="none" w="sm" len="sm"/>
                      <a:tailEnd type="none" w="sm" len="sm"/>
                    </a:lnB>
                  </a:tcPr>
                </a:tc>
                <a:extLst>
                  <a:ext uri="{0D108BD9-81ED-4DB2-BD59-A6C34878D82A}">
                    <a16:rowId xmlns:a16="http://schemas.microsoft.com/office/drawing/2014/main" val="3500905483"/>
                  </a:ext>
                </a:extLst>
              </a:tr>
              <a:tr h="540689">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accent6">
                              <a:lumMod val="75000"/>
                            </a:schemeClr>
                          </a:solidFill>
                          <a:latin typeface="Verdana"/>
                          <a:ea typeface="Verdana"/>
                          <a:cs typeface="Verdana"/>
                          <a:sym typeface="Verdana"/>
                        </a:rPr>
                        <a:t>8.</a:t>
                      </a:r>
                      <a:endParaRPr sz="2400" u="none" strike="noStrike" cap="none" dirty="0">
                        <a:solidFill>
                          <a:schemeClr val="accent6">
                            <a:lumMod val="75000"/>
                          </a:schemeClr>
                        </a:solidFill>
                        <a:latin typeface="Verdana"/>
                        <a:ea typeface="Verdana"/>
                        <a:cs typeface="Verdana"/>
                        <a:sym typeface="Verdana"/>
                      </a:endParaRPr>
                    </a:p>
                  </a:txBody>
                  <a:tcPr marL="63500" marR="63500" marT="63500" marB="63500">
                    <a:lnL w="9525" cap="flat" cmpd="sng">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2400" u="none" strike="noStrike" cap="none" dirty="0">
                          <a:latin typeface="Verdana"/>
                          <a:ea typeface="Verdana"/>
                          <a:cs typeface="Verdana"/>
                          <a:sym typeface="Verdana"/>
                        </a:rPr>
                        <a:t>Have they wept?</a:t>
                      </a:r>
                      <a:endParaRPr sz="240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lgn="ctr">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240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lgn="ctr">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2400" u="none" strike="noStrike" cap="none" dirty="0">
                        <a:latin typeface="Verdana"/>
                        <a:ea typeface="Verdana"/>
                        <a:cs typeface="Verdana"/>
                        <a:sym typeface="Verdana"/>
                      </a:endParaRPr>
                    </a:p>
                  </a:txBody>
                  <a:tcPr marL="63500" marR="63500" marT="63500" marB="63500">
                    <a:lnL w="9525" cap="flat" cmpd="sng" algn="ctr">
                      <a:solidFill>
                        <a:srgbClr val="0070C0"/>
                      </a:solidFill>
                      <a:prstDash val="solid"/>
                      <a:round/>
                      <a:headEnd type="none" w="sm" len="sm"/>
                      <a:tailEnd type="none" w="sm" len="sm"/>
                    </a:lnL>
                    <a:lnR w="9525" cap="flat" cmpd="sng">
                      <a:solidFill>
                        <a:srgbClr val="0070C0"/>
                      </a:solidFill>
                      <a:prstDash val="solid"/>
                      <a:round/>
                      <a:headEnd type="none" w="sm" len="sm"/>
                      <a:tailEnd type="none" w="sm" len="sm"/>
                    </a:lnR>
                    <a:lnT w="9525" cap="flat" cmpd="sng">
                      <a:solidFill>
                        <a:srgbClr val="0070C0"/>
                      </a:solidFill>
                      <a:prstDash val="solid"/>
                      <a:round/>
                      <a:headEnd type="none" w="sm" len="sm"/>
                      <a:tailEnd type="none" w="sm" len="sm"/>
                    </a:lnT>
                    <a:lnB w="9525" cap="flat" cmpd="sng">
                      <a:solidFill>
                        <a:srgbClr val="0070C0"/>
                      </a:solidFill>
                      <a:prstDash val="solid"/>
                      <a:round/>
                      <a:headEnd type="none" w="sm" len="sm"/>
                      <a:tailEnd type="none" w="sm" len="sm"/>
                    </a:lnB>
                  </a:tcPr>
                </a:tc>
                <a:extLst>
                  <a:ext uri="{0D108BD9-81ED-4DB2-BD59-A6C34878D82A}">
                    <a16:rowId xmlns:a16="http://schemas.microsoft.com/office/drawing/2014/main" val="415362988"/>
                  </a:ext>
                </a:extLst>
              </a:tr>
            </a:tbl>
          </a:graphicData>
        </a:graphic>
      </p:graphicFrame>
      <p:sp>
        <p:nvSpPr>
          <p:cNvPr id="598" name="Google Shape;598;p9"/>
          <p:cNvSpPr txBox="1"/>
          <p:nvPr/>
        </p:nvSpPr>
        <p:spPr>
          <a:xfrm>
            <a:off x="707666" y="146550"/>
            <a:ext cx="10869433"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Verdana"/>
                <a:ea typeface="Verdana"/>
                <a:cs typeface="Verdana"/>
                <a:sym typeface="Verdana"/>
              </a:rPr>
              <a:t>Present Perfect Tense – Fill in the Blanks </a:t>
            </a:r>
            <a:endParaRPr sz="3200" b="1" i="0" u="none" strike="noStrike" cap="none" dirty="0">
              <a:solidFill>
                <a:srgbClr val="000000"/>
              </a:solidFill>
              <a:latin typeface="Verdana"/>
              <a:ea typeface="Verdana"/>
              <a:cs typeface="Verdana"/>
              <a:sym typeface="Verdana"/>
            </a:endParaRPr>
          </a:p>
        </p:txBody>
      </p:sp>
      <p:sp>
        <p:nvSpPr>
          <p:cNvPr id="599" name="Google Shape;599;p9"/>
          <p:cNvSpPr txBox="1">
            <a:spLocks noGrp="1"/>
          </p:cNvSpPr>
          <p:nvPr>
            <p:ph type="ftr" idx="11"/>
          </p:nvPr>
        </p:nvSpPr>
        <p:spPr>
          <a:xfrm>
            <a:off x="227658" y="6356350"/>
            <a:ext cx="3765042"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©2020-2026 Light of the World Learning</a:t>
            </a:r>
            <a:endParaRPr dirty="0"/>
          </a:p>
        </p:txBody>
      </p:sp>
      <p:sp>
        <p:nvSpPr>
          <p:cNvPr id="2" name="Slide Number Placeholder 1">
            <a:extLst>
              <a:ext uri="{FF2B5EF4-FFF2-40B4-BE49-F238E27FC236}">
                <a16:creationId xmlns:a16="http://schemas.microsoft.com/office/drawing/2014/main" id="{7C9B2278-DA0D-F6CD-B031-8F8FA8BA693F}"/>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mtClean="0">
                <a:solidFill>
                  <a:srgbClr val="A9A89A"/>
                </a:solidFill>
              </a:rPr>
              <a:t>11</a:t>
            </a:fld>
            <a:endParaRPr lang="en-US" dirty="0">
              <a:solidFill>
                <a:srgbClr val="A9A89A"/>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2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a:extLst>
            <a:ext uri="{FF2B5EF4-FFF2-40B4-BE49-F238E27FC236}">
              <a16:creationId xmlns:a16="http://schemas.microsoft.com/office/drawing/2014/main" id="{F6292618-452A-5CF4-7C05-322E2B3B4A5A}"/>
            </a:ext>
          </a:extLst>
        </p:cNvPr>
        <p:cNvGrpSpPr/>
        <p:nvPr/>
      </p:nvGrpSpPr>
      <p:grpSpPr>
        <a:xfrm>
          <a:off x="0" y="0"/>
          <a:ext cx="0" cy="0"/>
          <a:chOff x="0" y="0"/>
          <a:chExt cx="0" cy="0"/>
        </a:xfrm>
      </p:grpSpPr>
      <p:graphicFrame>
        <p:nvGraphicFramePr>
          <p:cNvPr id="172" name="Google Shape;172;p20">
            <a:extLst>
              <a:ext uri="{FF2B5EF4-FFF2-40B4-BE49-F238E27FC236}">
                <a16:creationId xmlns:a16="http://schemas.microsoft.com/office/drawing/2014/main" id="{D25F6260-4EAA-1216-BAFE-B5B28696869E}"/>
              </a:ext>
            </a:extLst>
          </p:cNvPr>
          <p:cNvGraphicFramePr/>
          <p:nvPr>
            <p:extLst>
              <p:ext uri="{D42A27DB-BD31-4B8C-83A1-F6EECF244321}">
                <p14:modId xmlns:p14="http://schemas.microsoft.com/office/powerpoint/2010/main" val="97813098"/>
              </p:ext>
            </p:extLst>
          </p:nvPr>
        </p:nvGraphicFramePr>
        <p:xfrm>
          <a:off x="134929" y="892495"/>
          <a:ext cx="11960086" cy="5551128"/>
        </p:xfrm>
        <a:graphic>
          <a:graphicData uri="http://schemas.openxmlformats.org/drawingml/2006/table">
            <a:tbl>
              <a:tblPr lastRow="1" lastCol="1">
                <a:noFill/>
              </a:tblPr>
              <a:tblGrid>
                <a:gridCol w="446962">
                  <a:extLst>
                    <a:ext uri="{9D8B030D-6E8A-4147-A177-3AD203B41FA5}">
                      <a16:colId xmlns:a16="http://schemas.microsoft.com/office/drawing/2014/main" val="20000"/>
                    </a:ext>
                  </a:extLst>
                </a:gridCol>
                <a:gridCol w="5928679">
                  <a:extLst>
                    <a:ext uri="{9D8B030D-6E8A-4147-A177-3AD203B41FA5}">
                      <a16:colId xmlns:a16="http://schemas.microsoft.com/office/drawing/2014/main" val="3974424155"/>
                    </a:ext>
                  </a:extLst>
                </a:gridCol>
                <a:gridCol w="5584445">
                  <a:extLst>
                    <a:ext uri="{9D8B030D-6E8A-4147-A177-3AD203B41FA5}">
                      <a16:colId xmlns:a16="http://schemas.microsoft.com/office/drawing/2014/main" val="927835614"/>
                    </a:ext>
                  </a:extLst>
                </a:gridCol>
              </a:tblGrid>
              <a:tr h="664425">
                <a:tc>
                  <a:txBody>
                    <a:bodyPr/>
                    <a:lstStyle/>
                    <a:p>
                      <a:pPr marL="0" marR="0" lvl="0" indent="0" algn="l" rtl="0">
                        <a:lnSpc>
                          <a:spcPct val="100000"/>
                        </a:lnSpc>
                        <a:spcBef>
                          <a:spcPts val="0"/>
                        </a:spcBef>
                        <a:spcAft>
                          <a:spcPts val="0"/>
                        </a:spcAft>
                        <a:buClr>
                          <a:srgbClr val="000000"/>
                        </a:buClr>
                        <a:buSzPts val="2800"/>
                        <a:buFont typeface="Arial"/>
                        <a:buNone/>
                      </a:pPr>
                      <a:endParaRPr sz="2400" b="0" i="0" dirty="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latin typeface="Verdana"/>
                          <a:ea typeface="Verdana"/>
                          <a:cs typeface="Verdana"/>
                          <a:sym typeface="Verdana"/>
                        </a:rPr>
                        <a:t> </a:t>
                      </a:r>
                      <a:r>
                        <a:rPr lang="en-US" sz="2400" b="1" i="0" dirty="0">
                          <a:latin typeface="Verdana"/>
                          <a:ea typeface="Verdana"/>
                          <a:cs typeface="Verdana"/>
                          <a:sym typeface="Verdana"/>
                        </a:rPr>
                        <a:t>For – Duration of Time</a:t>
                      </a:r>
                      <a:endParaRPr sz="2400" b="1" i="0" dirty="0">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dirty="0">
                          <a:latin typeface="Verdana"/>
                          <a:ea typeface="Verdana"/>
                          <a:cs typeface="Verdana"/>
                          <a:sym typeface="Verdana"/>
                        </a:rPr>
                        <a:t>Since – Point in Time</a:t>
                      </a:r>
                      <a:endParaRPr sz="2400" b="1" i="0" dirty="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950738">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1.</a:t>
                      </a:r>
                      <a:endParaRPr sz="2400" dirty="0">
                        <a:solidFill>
                          <a:schemeClr val="accent6">
                            <a:lumMod val="75000"/>
                          </a:schemeClr>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No planes have arrived </a:t>
                      </a:r>
                      <a:r>
                        <a:rPr lang="en-US" sz="2400" b="1" i="0" dirty="0">
                          <a:solidFill>
                            <a:schemeClr val="dk1"/>
                          </a:solidFill>
                          <a:latin typeface="Verdana"/>
                          <a:ea typeface="Verdana"/>
                          <a:cs typeface="Verdana"/>
                          <a:sym typeface="Verdana"/>
                        </a:rPr>
                        <a:t>for weeks.</a:t>
                      </a:r>
                      <a:endParaRPr sz="2400" b="1"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400" b="0" i="0" dirty="0">
                          <a:solidFill>
                            <a:schemeClr val="dk1"/>
                          </a:solidFill>
                          <a:latin typeface="Verdana"/>
                          <a:ea typeface="Verdana"/>
                          <a:cs typeface="Verdana"/>
                          <a:sym typeface="Verdana"/>
                        </a:rPr>
                        <a:t>No planes have arrived </a:t>
                      </a:r>
                      <a:r>
                        <a:rPr lang="en-US" sz="2400" b="1" i="0" dirty="0">
                          <a:solidFill>
                            <a:schemeClr val="dk1"/>
                          </a:solidFill>
                          <a:latin typeface="Verdana"/>
                          <a:ea typeface="Verdana"/>
                          <a:cs typeface="Verdana"/>
                          <a:sym typeface="Verdana"/>
                        </a:rPr>
                        <a:t>since May</a:t>
                      </a:r>
                      <a:r>
                        <a:rPr lang="en-US" sz="2400" b="0" i="0" dirty="0">
                          <a:solidFill>
                            <a:schemeClr val="dk1"/>
                          </a:solidFill>
                          <a:latin typeface="Verdana"/>
                          <a:ea typeface="Verdana"/>
                          <a:cs typeface="Verdana"/>
                          <a:sym typeface="Verdana"/>
                        </a:rPr>
                        <a:t>.</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954924">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2.</a:t>
                      </a:r>
                      <a:endParaRPr sz="2400" dirty="0">
                        <a:solidFill>
                          <a:schemeClr val="accent6">
                            <a:lumMod val="75000"/>
                          </a:schemeClr>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I’ve waited </a:t>
                      </a:r>
                      <a:r>
                        <a:rPr lang="en-US" sz="2400" b="1" i="0" dirty="0">
                          <a:solidFill>
                            <a:schemeClr val="dk1"/>
                          </a:solidFill>
                          <a:latin typeface="Verdana"/>
                          <a:ea typeface="Verdana"/>
                          <a:cs typeface="Verdana"/>
                          <a:sym typeface="Verdana"/>
                        </a:rPr>
                        <a:t>for 2 hours. </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400" b="0" i="0" dirty="0">
                          <a:solidFill>
                            <a:schemeClr val="dk1"/>
                          </a:solidFill>
                          <a:latin typeface="Verdana"/>
                          <a:ea typeface="Verdana"/>
                          <a:cs typeface="Verdana"/>
                          <a:sym typeface="Verdana"/>
                        </a:rPr>
                        <a:t>I’ve waited </a:t>
                      </a:r>
                      <a:r>
                        <a:rPr lang="en-US" sz="2400" b="1" i="0" dirty="0">
                          <a:solidFill>
                            <a:schemeClr val="dk1"/>
                          </a:solidFill>
                          <a:latin typeface="Verdana"/>
                          <a:ea typeface="Verdana"/>
                          <a:cs typeface="Verdana"/>
                          <a:sym typeface="Verdana"/>
                        </a:rPr>
                        <a:t>since 9:00 AM</a:t>
                      </a:r>
                      <a:r>
                        <a:rPr lang="en-US" sz="2400" b="0" i="0" dirty="0">
                          <a:solidFill>
                            <a:schemeClr val="dk1"/>
                          </a:solidFill>
                          <a:latin typeface="Verdana"/>
                          <a:ea typeface="Verdana"/>
                          <a:cs typeface="Verdana"/>
                          <a:sym typeface="Verdana"/>
                        </a:rPr>
                        <a:t>.</a:t>
                      </a: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489961085"/>
                  </a:ext>
                </a:extLst>
              </a:tr>
              <a:tr h="1099731">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3.</a:t>
                      </a:r>
                      <a:endParaRPr sz="2400" dirty="0">
                        <a:solidFill>
                          <a:schemeClr val="accent6">
                            <a:lumMod val="75000"/>
                          </a:schemeClr>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400" dirty="0">
                          <a:solidFill>
                            <a:schemeClr val="dk1"/>
                          </a:solidFill>
                          <a:latin typeface="Verdana"/>
                          <a:ea typeface="Verdana"/>
                          <a:cs typeface="Verdana"/>
                          <a:sym typeface="Verdana"/>
                        </a:rPr>
                        <a:t>They’ve been married </a:t>
                      </a:r>
                      <a:r>
                        <a:rPr lang="en-US" sz="2400" b="1" dirty="0">
                          <a:solidFill>
                            <a:schemeClr val="dk1"/>
                          </a:solidFill>
                          <a:latin typeface="Verdana"/>
                          <a:ea typeface="Verdana"/>
                          <a:cs typeface="Verdana"/>
                          <a:sym typeface="Verdana"/>
                        </a:rPr>
                        <a:t>for</a:t>
                      </a:r>
                      <a:r>
                        <a:rPr lang="en-US" sz="2400" dirty="0">
                          <a:solidFill>
                            <a:schemeClr val="dk1"/>
                          </a:solidFill>
                          <a:latin typeface="Verdana"/>
                          <a:ea typeface="Verdana"/>
                          <a:cs typeface="Verdana"/>
                          <a:sym typeface="Verdana"/>
                        </a:rPr>
                        <a:t> </a:t>
                      </a:r>
                      <a:r>
                        <a:rPr lang="en-US" sz="2400" b="1" dirty="0">
                          <a:solidFill>
                            <a:schemeClr val="dk1"/>
                          </a:solidFill>
                          <a:latin typeface="Verdana"/>
                          <a:ea typeface="Verdana"/>
                          <a:cs typeface="Verdana"/>
                          <a:sym typeface="Verdana"/>
                        </a:rPr>
                        <a:t>5 years</a:t>
                      </a:r>
                      <a:r>
                        <a:rPr lang="en-US" sz="2400" dirty="0">
                          <a:solidFill>
                            <a:schemeClr val="dk1"/>
                          </a:solidFill>
                          <a:latin typeface="Verdana"/>
                          <a:ea typeface="Verdana"/>
                          <a:cs typeface="Verdana"/>
                          <a:sym typeface="Verdana"/>
                        </a:rPr>
                        <a:t>.</a:t>
                      </a: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They’ve been married </a:t>
                      </a:r>
                      <a:r>
                        <a:rPr lang="en-US" sz="2400" b="1" i="0" dirty="0">
                          <a:solidFill>
                            <a:schemeClr val="dk1"/>
                          </a:solidFill>
                          <a:latin typeface="Verdana"/>
                          <a:ea typeface="Verdana"/>
                          <a:cs typeface="Verdana"/>
                          <a:sym typeface="Verdana"/>
                        </a:rPr>
                        <a:t>since</a:t>
                      </a:r>
                      <a:r>
                        <a:rPr lang="en-US" sz="2400" b="0" i="0" dirty="0">
                          <a:solidFill>
                            <a:schemeClr val="dk1"/>
                          </a:solidFill>
                          <a:latin typeface="Verdana"/>
                          <a:ea typeface="Verdana"/>
                          <a:cs typeface="Verdana"/>
                          <a:sym typeface="Verdana"/>
                        </a:rPr>
                        <a:t> </a:t>
                      </a:r>
                      <a:r>
                        <a:rPr lang="en-US" sz="2400" b="1" i="0" dirty="0">
                          <a:solidFill>
                            <a:schemeClr val="dk1"/>
                          </a:solidFill>
                          <a:latin typeface="Verdana"/>
                          <a:ea typeface="Verdana"/>
                          <a:cs typeface="Verdana"/>
                          <a:sym typeface="Verdana"/>
                        </a:rPr>
                        <a:t>they were in college</a:t>
                      </a:r>
                      <a:r>
                        <a:rPr lang="en-US" sz="2400" b="0" i="0" dirty="0">
                          <a:solidFill>
                            <a:schemeClr val="dk1"/>
                          </a:solidFill>
                          <a:latin typeface="Verdana"/>
                          <a:ea typeface="Verdana"/>
                          <a:cs typeface="Verdana"/>
                          <a:sym typeface="Verdana"/>
                        </a:rPr>
                        <a:t>.</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760733992"/>
                  </a:ext>
                </a:extLst>
              </a:tr>
              <a:tr h="940655">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4.</a:t>
                      </a:r>
                      <a:endParaRPr sz="2400" dirty="0">
                        <a:solidFill>
                          <a:schemeClr val="accent6">
                            <a:lumMod val="75000"/>
                          </a:schemeClr>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She’s lived here ____________</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400" b="0" i="0" dirty="0">
                          <a:solidFill>
                            <a:schemeClr val="dk1"/>
                          </a:solidFill>
                          <a:latin typeface="Verdana"/>
                          <a:ea typeface="Verdana"/>
                          <a:cs typeface="Verdana"/>
                          <a:sym typeface="Verdana"/>
                        </a:rPr>
                        <a:t>She’s lived here ______________</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940655">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5.</a:t>
                      </a:r>
                      <a:endParaRPr sz="2400" dirty="0">
                        <a:solidFill>
                          <a:schemeClr val="accent6">
                            <a:lumMod val="75000"/>
                          </a:schemeClr>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I haven’t </a:t>
                      </a:r>
                      <a:r>
                        <a:rPr lang="en-US" sz="2400" b="0" i="0" dirty="0" smtClean="0">
                          <a:solidFill>
                            <a:schemeClr val="dk1"/>
                          </a:solidFill>
                          <a:latin typeface="Verdana"/>
                          <a:ea typeface="Verdana"/>
                          <a:cs typeface="Verdana"/>
                          <a:sym typeface="Verdana"/>
                        </a:rPr>
                        <a:t>seen </a:t>
                      </a:r>
                      <a:r>
                        <a:rPr lang="en-US" sz="2400" b="0" i="0" dirty="0">
                          <a:solidFill>
                            <a:schemeClr val="dk1"/>
                          </a:solidFill>
                          <a:latin typeface="Verdana"/>
                          <a:ea typeface="Verdana"/>
                          <a:cs typeface="Verdana"/>
                          <a:sym typeface="Verdana"/>
                        </a:rPr>
                        <a:t>him _____________</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I haven’t seen him ____________</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431450005"/>
                  </a:ext>
                </a:extLst>
              </a:tr>
            </a:tbl>
          </a:graphicData>
        </a:graphic>
      </p:graphicFrame>
      <p:sp>
        <p:nvSpPr>
          <p:cNvPr id="173" name="Google Shape;173;p20">
            <a:extLst>
              <a:ext uri="{FF2B5EF4-FFF2-40B4-BE49-F238E27FC236}">
                <a16:creationId xmlns:a16="http://schemas.microsoft.com/office/drawing/2014/main" id="{1655421B-4280-AA99-FED7-927974816567}"/>
              </a:ext>
            </a:extLst>
          </p:cNvPr>
          <p:cNvSpPr txBox="1"/>
          <p:nvPr/>
        </p:nvSpPr>
        <p:spPr>
          <a:xfrm>
            <a:off x="231914" y="122695"/>
            <a:ext cx="11849250" cy="76980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Present Perfect is often used with “for” or “since.”</a:t>
            </a:r>
            <a:endParaRPr sz="3200" b="1" dirty="0">
              <a:solidFill>
                <a:schemeClr val="dk1"/>
              </a:solidFill>
              <a:latin typeface="Verdana"/>
              <a:ea typeface="Verdana"/>
              <a:cs typeface="Verdana"/>
              <a:sym typeface="Verdana"/>
            </a:endParaRPr>
          </a:p>
        </p:txBody>
      </p:sp>
      <p:sp>
        <p:nvSpPr>
          <p:cNvPr id="2" name="Footer Placeholder 1">
            <a:extLst>
              <a:ext uri="{FF2B5EF4-FFF2-40B4-BE49-F238E27FC236}">
                <a16:creationId xmlns:a16="http://schemas.microsoft.com/office/drawing/2014/main" id="{9F087BB6-BC0B-AF35-1A9A-746C3A7B3BD9}"/>
              </a:ext>
            </a:extLst>
          </p:cNvPr>
          <p:cNvSpPr>
            <a:spLocks noGrp="1"/>
          </p:cNvSpPr>
          <p:nvPr>
            <p:ph type="ftr" idx="11"/>
          </p:nvPr>
        </p:nvSpPr>
        <p:spPr>
          <a:xfrm>
            <a:off x="231914" y="6356350"/>
            <a:ext cx="3859696" cy="365100"/>
          </a:xfrm>
        </p:spPr>
        <p:txBody>
          <a:bodyPr/>
          <a:lstStyle/>
          <a:p>
            <a:r>
              <a:rPr lang="en-US" dirty="0"/>
              <a:t>©2020-2026 Light of the World Learning</a:t>
            </a:r>
          </a:p>
        </p:txBody>
      </p:sp>
      <p:sp>
        <p:nvSpPr>
          <p:cNvPr id="4" name="Slide Number Placeholder 3">
            <a:extLst>
              <a:ext uri="{FF2B5EF4-FFF2-40B4-BE49-F238E27FC236}">
                <a16:creationId xmlns:a16="http://schemas.microsoft.com/office/drawing/2014/main" id="{00ACCD71-2347-E925-B7D5-8675AE9EE4B5}"/>
              </a:ext>
            </a:extLst>
          </p:cNvPr>
          <p:cNvSpPr>
            <a:spLocks noGrp="1"/>
          </p:cNvSpPr>
          <p:nvPr>
            <p:ph type="sldNum" idx="12"/>
          </p:nvPr>
        </p:nvSpPr>
        <p:spPr>
          <a:xfrm>
            <a:off x="8697820" y="6356350"/>
            <a:ext cx="2743200" cy="365100"/>
          </a:xfrm>
        </p:spPr>
        <p:txBody>
          <a:bodyPr/>
          <a:lstStyle/>
          <a:p>
            <a:pPr marL="0" lvl="0" indent="0" algn="r" rtl="0">
              <a:spcBef>
                <a:spcPts val="0"/>
              </a:spcBef>
              <a:spcAft>
                <a:spcPts val="0"/>
              </a:spcAft>
              <a:buNone/>
            </a:pPr>
            <a:fld id="{00000000-1234-1234-1234-123412341234}" type="slidenum">
              <a:rPr lang="en-US" smtClean="0">
                <a:solidFill>
                  <a:srgbClr val="A9A89A"/>
                </a:solidFill>
              </a:rPr>
              <a:t>12</a:t>
            </a:fld>
            <a:endParaRPr lang="en-US" dirty="0">
              <a:solidFill>
                <a:srgbClr val="A9A89A"/>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extLst>
      <p:ext uri="{BB962C8B-B14F-4D97-AF65-F5344CB8AC3E}">
        <p14:creationId xmlns:p14="http://schemas.microsoft.com/office/powerpoint/2010/main" val="1373057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1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AC9"/>
        </a:solidFill>
        <a:effectLst/>
      </p:bgPr>
    </p:bg>
    <p:spTree>
      <p:nvGrpSpPr>
        <p:cNvPr id="1" name="Shape 171">
          <a:extLst>
            <a:ext uri="{FF2B5EF4-FFF2-40B4-BE49-F238E27FC236}">
              <a16:creationId xmlns:a16="http://schemas.microsoft.com/office/drawing/2014/main" id="{3D5CDD04-8AE0-4507-8A54-918ED30325DD}"/>
            </a:ext>
          </a:extLst>
        </p:cNvPr>
        <p:cNvGrpSpPr/>
        <p:nvPr/>
      </p:nvGrpSpPr>
      <p:grpSpPr>
        <a:xfrm>
          <a:off x="0" y="0"/>
          <a:ext cx="0" cy="0"/>
          <a:chOff x="0" y="0"/>
          <a:chExt cx="0" cy="0"/>
        </a:xfrm>
      </p:grpSpPr>
      <p:graphicFrame>
        <p:nvGraphicFramePr>
          <p:cNvPr id="172" name="Google Shape;172;p20">
            <a:extLst>
              <a:ext uri="{FF2B5EF4-FFF2-40B4-BE49-F238E27FC236}">
                <a16:creationId xmlns:a16="http://schemas.microsoft.com/office/drawing/2014/main" id="{7A7FB629-8AE1-9692-70A3-6CC4EF000771}"/>
              </a:ext>
            </a:extLst>
          </p:cNvPr>
          <p:cNvGraphicFramePr/>
          <p:nvPr>
            <p:extLst>
              <p:ext uri="{D42A27DB-BD31-4B8C-83A1-F6EECF244321}">
                <p14:modId xmlns:p14="http://schemas.microsoft.com/office/powerpoint/2010/main" val="1076603014"/>
              </p:ext>
            </p:extLst>
          </p:nvPr>
        </p:nvGraphicFramePr>
        <p:xfrm>
          <a:off x="134911" y="736601"/>
          <a:ext cx="11901146" cy="5674628"/>
        </p:xfrm>
        <a:graphic>
          <a:graphicData uri="http://schemas.openxmlformats.org/drawingml/2006/table">
            <a:tbl>
              <a:tblPr lastRow="1" lastCol="1">
                <a:noFill/>
              </a:tblPr>
              <a:tblGrid>
                <a:gridCol w="445534">
                  <a:extLst>
                    <a:ext uri="{9D8B030D-6E8A-4147-A177-3AD203B41FA5}">
                      <a16:colId xmlns:a16="http://schemas.microsoft.com/office/drawing/2014/main" val="20000"/>
                    </a:ext>
                  </a:extLst>
                </a:gridCol>
                <a:gridCol w="3669822">
                  <a:extLst>
                    <a:ext uri="{9D8B030D-6E8A-4147-A177-3AD203B41FA5}">
                      <a16:colId xmlns:a16="http://schemas.microsoft.com/office/drawing/2014/main" val="20002"/>
                    </a:ext>
                  </a:extLst>
                </a:gridCol>
                <a:gridCol w="3474474">
                  <a:extLst>
                    <a:ext uri="{9D8B030D-6E8A-4147-A177-3AD203B41FA5}">
                      <a16:colId xmlns:a16="http://schemas.microsoft.com/office/drawing/2014/main" val="3974424155"/>
                    </a:ext>
                  </a:extLst>
                </a:gridCol>
                <a:gridCol w="4311316">
                  <a:extLst>
                    <a:ext uri="{9D8B030D-6E8A-4147-A177-3AD203B41FA5}">
                      <a16:colId xmlns:a16="http://schemas.microsoft.com/office/drawing/2014/main" val="927835614"/>
                    </a:ext>
                  </a:extLst>
                </a:gridCol>
              </a:tblGrid>
              <a:tr h="477011">
                <a:tc>
                  <a:txBody>
                    <a:bodyPr/>
                    <a:lstStyle/>
                    <a:p>
                      <a:pPr marL="0" marR="0" lvl="0" indent="0" algn="l" rtl="0">
                        <a:lnSpc>
                          <a:spcPct val="100000"/>
                        </a:lnSpc>
                        <a:spcBef>
                          <a:spcPts val="0"/>
                        </a:spcBef>
                        <a:spcAft>
                          <a:spcPts val="0"/>
                        </a:spcAft>
                        <a:buClr>
                          <a:srgbClr val="000000"/>
                        </a:buClr>
                        <a:buSzPts val="2800"/>
                        <a:buFont typeface="Arial"/>
                        <a:buNone/>
                      </a:pPr>
                      <a:endParaRPr sz="2400" b="0" i="0" dirty="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dirty="0">
                          <a:latin typeface="Verdana"/>
                          <a:ea typeface="Verdana"/>
                          <a:cs typeface="Verdana"/>
                          <a:sym typeface="Verdana"/>
                        </a:rPr>
                        <a:t> Question  ?</a:t>
                      </a:r>
                      <a:endParaRPr sz="2400" b="1" i="0" dirty="0">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latin typeface="Verdana"/>
                          <a:ea typeface="Verdana"/>
                          <a:cs typeface="Verdana"/>
                          <a:sym typeface="Verdana"/>
                        </a:rPr>
                        <a:t> </a:t>
                      </a:r>
                      <a:r>
                        <a:rPr lang="en-US" sz="2400" b="1" i="0" dirty="0">
                          <a:latin typeface="Verdana"/>
                          <a:ea typeface="Verdana"/>
                          <a:cs typeface="Verdana"/>
                          <a:sym typeface="Verdana"/>
                        </a:rPr>
                        <a:t>Positive +</a:t>
                      </a:r>
                      <a:endParaRPr sz="2400" b="1" i="0" dirty="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dirty="0">
                          <a:latin typeface="Verdana"/>
                          <a:ea typeface="Verdana"/>
                          <a:cs typeface="Verdana"/>
                          <a:sym typeface="Verdana"/>
                        </a:rPr>
                        <a:t>Negative - </a:t>
                      </a:r>
                      <a:endParaRPr sz="2400" b="1" i="0" dirty="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023238">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1.</a:t>
                      </a:r>
                      <a:endParaRPr sz="2400" dirty="0">
                        <a:solidFill>
                          <a:schemeClr val="accent6">
                            <a:lumMod val="75000"/>
                          </a:schemeClr>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EFAC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dk1"/>
                          </a:solidFill>
                          <a:latin typeface="Verdana"/>
                          <a:ea typeface="Verdana"/>
                          <a:cs typeface="Verdana"/>
                          <a:sym typeface="Verdana"/>
                        </a:rPr>
                        <a:t>Have you </a:t>
                      </a:r>
                      <a:r>
                        <a:rPr lang="en-US" sz="2400" b="1" dirty="0">
                          <a:solidFill>
                            <a:schemeClr val="dk1"/>
                          </a:solidFill>
                          <a:latin typeface="Verdana"/>
                          <a:ea typeface="Verdana"/>
                          <a:cs typeface="Verdana"/>
                          <a:sym typeface="Verdana"/>
                        </a:rPr>
                        <a:t>ever</a:t>
                      </a:r>
                      <a:r>
                        <a:rPr lang="en-US" sz="2400" dirty="0">
                          <a:solidFill>
                            <a:schemeClr val="dk1"/>
                          </a:solidFill>
                          <a:latin typeface="Verdana"/>
                          <a:ea typeface="Verdana"/>
                          <a:cs typeface="Verdana"/>
                          <a:sym typeface="Verdana"/>
                        </a:rPr>
                        <a:t> been to Rome?</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400" dirty="0">
                          <a:solidFill>
                            <a:schemeClr val="dk1"/>
                          </a:solidFill>
                          <a:latin typeface="Verdana"/>
                          <a:ea typeface="Verdana"/>
                          <a:cs typeface="Verdana"/>
                          <a:sym typeface="Verdana"/>
                        </a:rPr>
                        <a:t>Yes, I’ve been to Rome.</a:t>
                      </a: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No, I’ve </a:t>
                      </a:r>
                      <a:r>
                        <a:rPr lang="en-US" sz="2400" b="1" i="0" dirty="0">
                          <a:solidFill>
                            <a:schemeClr val="dk1"/>
                          </a:solidFill>
                          <a:latin typeface="Verdana"/>
                          <a:ea typeface="Verdana"/>
                          <a:cs typeface="Verdana"/>
                          <a:sym typeface="Verdana"/>
                        </a:rPr>
                        <a:t>never</a:t>
                      </a:r>
                      <a:r>
                        <a:rPr lang="en-US" sz="2400" b="0" i="0" dirty="0">
                          <a:solidFill>
                            <a:schemeClr val="dk1"/>
                          </a:solidFill>
                          <a:latin typeface="Verdana"/>
                          <a:ea typeface="Verdana"/>
                          <a:cs typeface="Verdana"/>
                          <a:sym typeface="Verdana"/>
                        </a:rPr>
                        <a:t> been to Rome.</a:t>
                      </a:r>
                      <a:endParaRPr sz="2400" b="0" i="0" dirty="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1185150">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2.</a:t>
                      </a:r>
                      <a:endParaRPr sz="2400" dirty="0">
                        <a:solidFill>
                          <a:schemeClr val="accent6">
                            <a:lumMod val="75000"/>
                          </a:schemeClr>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EFAC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Has she </a:t>
                      </a:r>
                      <a:r>
                        <a:rPr lang="en-US" sz="2400" b="1" i="0" dirty="0">
                          <a:solidFill>
                            <a:schemeClr val="dk1"/>
                          </a:solidFill>
                          <a:latin typeface="Verdana"/>
                          <a:ea typeface="Verdana"/>
                          <a:cs typeface="Verdana"/>
                          <a:sym typeface="Verdana"/>
                        </a:rPr>
                        <a:t>ever</a:t>
                      </a:r>
                      <a:r>
                        <a:rPr lang="en-US" sz="2400" b="0" i="0" dirty="0">
                          <a:solidFill>
                            <a:schemeClr val="dk1"/>
                          </a:solidFill>
                          <a:latin typeface="Verdana"/>
                          <a:ea typeface="Verdana"/>
                          <a:cs typeface="Verdana"/>
                          <a:sym typeface="Verdana"/>
                        </a:rPr>
                        <a:t> flown over the ocean? </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Yes, she has flown over the ocean.</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400" b="0" i="0" dirty="0">
                          <a:solidFill>
                            <a:schemeClr val="dk1"/>
                          </a:solidFill>
                          <a:latin typeface="Verdana"/>
                          <a:ea typeface="Verdana"/>
                          <a:cs typeface="Verdana"/>
                          <a:sym typeface="Verdana"/>
                        </a:rPr>
                        <a:t>No, she has </a:t>
                      </a:r>
                      <a:r>
                        <a:rPr lang="en-US" sz="2400" b="1" i="0" dirty="0">
                          <a:solidFill>
                            <a:schemeClr val="dk1"/>
                          </a:solidFill>
                          <a:latin typeface="Verdana"/>
                          <a:ea typeface="Verdana"/>
                          <a:cs typeface="Verdana"/>
                          <a:sym typeface="Verdana"/>
                        </a:rPr>
                        <a:t>not ever </a:t>
                      </a:r>
                      <a:r>
                        <a:rPr lang="en-US" sz="2400" b="0" i="0" dirty="0">
                          <a:solidFill>
                            <a:schemeClr val="dk1"/>
                          </a:solidFill>
                          <a:latin typeface="Verdana"/>
                          <a:ea typeface="Verdana"/>
                          <a:cs typeface="Verdana"/>
                          <a:sym typeface="Verdana"/>
                        </a:rPr>
                        <a:t>flown over the ocean.</a:t>
                      </a:r>
                    </a:p>
                    <a:p>
                      <a:pPr marL="0" marR="0" lvl="0" indent="0" algn="l" rtl="0">
                        <a:lnSpc>
                          <a:spcPct val="100000"/>
                        </a:lnSpc>
                        <a:spcBef>
                          <a:spcPts val="0"/>
                        </a:spcBef>
                        <a:spcAft>
                          <a:spcPts val="0"/>
                        </a:spcAft>
                        <a:buClr>
                          <a:srgbClr val="000000"/>
                        </a:buClr>
                        <a:buSzPts val="2800"/>
                        <a:buFont typeface="Arial"/>
                        <a:buNone/>
                      </a:pP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489961085"/>
                  </a:ext>
                </a:extLst>
              </a:tr>
              <a:tr h="1023238">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3.</a:t>
                      </a:r>
                      <a:endParaRPr sz="2400" dirty="0">
                        <a:solidFill>
                          <a:schemeClr val="accent6">
                            <a:lumMod val="75000"/>
                          </a:schemeClr>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EFAC9"/>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Yes, they have seen the Jesus Film. </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760733992"/>
                  </a:ext>
                </a:extLst>
              </a:tr>
              <a:tr h="955556">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4.</a:t>
                      </a:r>
                      <a:endParaRPr sz="2400" dirty="0">
                        <a:solidFill>
                          <a:schemeClr val="accent6">
                            <a:lumMod val="75000"/>
                          </a:schemeClr>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EFAC9"/>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lang="en-US"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Yes, he has read the Bible.</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955556">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accent6">
                              <a:lumMod val="75000"/>
                            </a:schemeClr>
                          </a:solidFill>
                          <a:latin typeface="Verdana"/>
                          <a:ea typeface="Verdana"/>
                          <a:cs typeface="Verdana"/>
                          <a:sym typeface="Verdana"/>
                        </a:rPr>
                        <a:t>5. </a:t>
                      </a:r>
                      <a:endParaRPr sz="2400" dirty="0">
                        <a:solidFill>
                          <a:schemeClr val="accent6">
                            <a:lumMod val="75000"/>
                          </a:schemeClr>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EFAC9"/>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lang="en-US"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dirty="0">
                          <a:solidFill>
                            <a:schemeClr val="dk1"/>
                          </a:solidFill>
                          <a:latin typeface="Verdana"/>
                          <a:ea typeface="Verdana"/>
                          <a:cs typeface="Verdana"/>
                          <a:sym typeface="Verdana"/>
                        </a:rPr>
                        <a:t>Yes, we have hiked in the jungle.</a:t>
                      </a: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400" b="0" i="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3167105294"/>
                  </a:ext>
                </a:extLst>
              </a:tr>
            </a:tbl>
          </a:graphicData>
        </a:graphic>
      </p:graphicFrame>
      <p:sp>
        <p:nvSpPr>
          <p:cNvPr id="173" name="Google Shape;173;p20">
            <a:extLst>
              <a:ext uri="{FF2B5EF4-FFF2-40B4-BE49-F238E27FC236}">
                <a16:creationId xmlns:a16="http://schemas.microsoft.com/office/drawing/2014/main" id="{6B657990-AE9D-0145-A614-92FB48C83C24}"/>
              </a:ext>
            </a:extLst>
          </p:cNvPr>
          <p:cNvSpPr txBox="1"/>
          <p:nvPr/>
        </p:nvSpPr>
        <p:spPr>
          <a:xfrm>
            <a:off x="751120" y="62346"/>
            <a:ext cx="10689900" cy="76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Present Perfect with “ever” and “never”</a:t>
            </a:r>
            <a:endParaRPr sz="3200" b="1" dirty="0">
              <a:solidFill>
                <a:schemeClr val="dk1"/>
              </a:solidFill>
              <a:latin typeface="Verdana"/>
              <a:ea typeface="Verdana"/>
              <a:cs typeface="Verdana"/>
              <a:sym typeface="Verdana"/>
            </a:endParaRPr>
          </a:p>
        </p:txBody>
      </p:sp>
      <p:sp>
        <p:nvSpPr>
          <p:cNvPr id="3" name="TextBox 2">
            <a:extLst>
              <a:ext uri="{FF2B5EF4-FFF2-40B4-BE49-F238E27FC236}">
                <a16:creationId xmlns:a16="http://schemas.microsoft.com/office/drawing/2014/main" id="{11D0507E-B8C8-F321-7E54-67FFEF712276}"/>
              </a:ext>
            </a:extLst>
          </p:cNvPr>
          <p:cNvSpPr txBox="1"/>
          <p:nvPr/>
        </p:nvSpPr>
        <p:spPr>
          <a:xfrm>
            <a:off x="3051313" y="2778155"/>
            <a:ext cx="6102626" cy="307777"/>
          </a:xfrm>
          <a:prstGeom prst="rect">
            <a:avLst/>
          </a:prstGeom>
          <a:noFill/>
        </p:spPr>
        <p:txBody>
          <a:bodyPr wrap="square">
            <a:spAutoFit/>
          </a:bodyPr>
          <a:lstStyle/>
          <a:p>
            <a:r>
              <a:rPr lang="en-US" b="0" dirty="0">
                <a:effectLst/>
              </a:rPr>
              <a:t> </a:t>
            </a:r>
            <a:endParaRPr lang="en-US" dirty="0"/>
          </a:p>
        </p:txBody>
      </p:sp>
      <p:sp>
        <p:nvSpPr>
          <p:cNvPr id="5" name="TextBox 4">
            <a:extLst>
              <a:ext uri="{FF2B5EF4-FFF2-40B4-BE49-F238E27FC236}">
                <a16:creationId xmlns:a16="http://schemas.microsoft.com/office/drawing/2014/main" id="{31545DE7-3F9A-B606-820F-557B1489ADF0}"/>
              </a:ext>
            </a:extLst>
          </p:cNvPr>
          <p:cNvSpPr txBox="1"/>
          <p:nvPr/>
        </p:nvSpPr>
        <p:spPr>
          <a:xfrm>
            <a:off x="3051313" y="2778155"/>
            <a:ext cx="6102626" cy="307777"/>
          </a:xfrm>
          <a:prstGeom prst="rect">
            <a:avLst/>
          </a:prstGeom>
          <a:noFill/>
        </p:spPr>
        <p:txBody>
          <a:bodyPr wrap="square">
            <a:spAutoFit/>
          </a:bodyPr>
          <a:lstStyle/>
          <a:p>
            <a:r>
              <a:rPr lang="en-US" b="0" dirty="0">
                <a:effectLst/>
              </a:rPr>
              <a:t> </a:t>
            </a:r>
            <a:endParaRPr lang="en-US" dirty="0"/>
          </a:p>
        </p:txBody>
      </p:sp>
      <p:sp>
        <p:nvSpPr>
          <p:cNvPr id="4" name="Footer Placeholder 3">
            <a:extLst>
              <a:ext uri="{FF2B5EF4-FFF2-40B4-BE49-F238E27FC236}">
                <a16:creationId xmlns:a16="http://schemas.microsoft.com/office/drawing/2014/main" id="{2E211D1B-AC98-9D51-7EBB-04D971232E90}"/>
              </a:ext>
            </a:extLst>
          </p:cNvPr>
          <p:cNvSpPr>
            <a:spLocks noGrp="1"/>
          </p:cNvSpPr>
          <p:nvPr>
            <p:ph type="ftr" idx="11"/>
          </p:nvPr>
        </p:nvSpPr>
        <p:spPr>
          <a:xfrm>
            <a:off x="134911" y="6430529"/>
            <a:ext cx="4114800" cy="365125"/>
          </a:xfrm>
        </p:spPr>
        <p:txBody>
          <a:bodyPr/>
          <a:lstStyle/>
          <a:p>
            <a:r>
              <a:rPr lang="en-US" dirty="0"/>
              <a:t>©2020-2026 Light of the World Learning</a:t>
            </a:r>
          </a:p>
        </p:txBody>
      </p:sp>
      <p:sp>
        <p:nvSpPr>
          <p:cNvPr id="6" name="Slide Number Placeholder 5">
            <a:extLst>
              <a:ext uri="{FF2B5EF4-FFF2-40B4-BE49-F238E27FC236}">
                <a16:creationId xmlns:a16="http://schemas.microsoft.com/office/drawing/2014/main" id="{6B67A4AE-4DFD-31E0-1F9A-618BD96A4821}"/>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13</a:t>
            </a:fld>
            <a:endParaRPr lang="en-US"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extLst>
      <p:ext uri="{BB962C8B-B14F-4D97-AF65-F5344CB8AC3E}">
        <p14:creationId xmlns:p14="http://schemas.microsoft.com/office/powerpoint/2010/main" val="1316405595"/>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7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4"/>
          <p:cNvSpPr/>
          <p:nvPr/>
        </p:nvSpPr>
        <p:spPr>
          <a:xfrm>
            <a:off x="168300" y="811354"/>
            <a:ext cx="11841576" cy="5654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n-US" sz="2600" b="0" i="0" u="none" strike="noStrike" cap="none">
                <a:solidFill>
                  <a:srgbClr val="000000"/>
                </a:solidFill>
                <a:latin typeface="Verdana"/>
                <a:ea typeface="Verdana"/>
                <a:cs typeface="Verdana"/>
                <a:sym typeface="Verdana"/>
              </a:rPr>
              <a:t>A: Have you ever </a:t>
            </a:r>
            <a:r>
              <a:rPr lang="en-US" sz="2600" b="1" i="0" u="none" strike="noStrike" cap="none">
                <a:solidFill>
                  <a:srgbClr val="4472C4"/>
                </a:solidFill>
                <a:latin typeface="Verdana"/>
                <a:ea typeface="Verdana"/>
                <a:cs typeface="Verdana"/>
                <a:sym typeface="Verdana"/>
              </a:rPr>
              <a:t>taken an international flight</a:t>
            </a:r>
            <a:r>
              <a:rPr lang="en-US" sz="2600" b="0" i="0" u="none" strike="noStrike" cap="none">
                <a:solidFill>
                  <a:srgbClr val="000000"/>
                </a:solidFill>
                <a:latin typeface="Verdana"/>
                <a:ea typeface="Verdana"/>
                <a:cs typeface="Verdana"/>
                <a:sym typeface="Verdana"/>
              </a:rPr>
              <a:t>?</a:t>
            </a:r>
            <a:endParaRPr sz="26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400"/>
              <a:buFont typeface="Arial"/>
              <a:buNone/>
            </a:pPr>
            <a:r>
              <a:rPr lang="en-US" sz="2600" b="0" i="0" u="none" strike="noStrike" cap="none">
                <a:solidFill>
                  <a:srgbClr val="000000"/>
                </a:solidFill>
                <a:latin typeface="Verdana"/>
                <a:ea typeface="Verdana"/>
                <a:cs typeface="Verdana"/>
                <a:sym typeface="Verdana"/>
              </a:rPr>
              <a:t>B: No, but now I have got </a:t>
            </a:r>
            <a:r>
              <a:rPr lang="en-US" sz="2600" b="1" i="0" u="none" strike="noStrike" cap="none">
                <a:solidFill>
                  <a:srgbClr val="4472C4"/>
                </a:solidFill>
                <a:latin typeface="Verdana"/>
                <a:ea typeface="Verdana"/>
                <a:cs typeface="Verdana"/>
                <a:sym typeface="Verdana"/>
              </a:rPr>
              <a:t>my passport </a:t>
            </a:r>
            <a:r>
              <a:rPr lang="en-US" sz="2600" b="0" i="0" u="none" strike="noStrike" cap="none">
                <a:solidFill>
                  <a:srgbClr val="000000"/>
                </a:solidFill>
                <a:latin typeface="Verdana"/>
                <a:ea typeface="Verdana"/>
                <a:cs typeface="Verdana"/>
                <a:sym typeface="Verdana"/>
              </a:rPr>
              <a:t>so I can.</a:t>
            </a:r>
            <a:endParaRPr sz="26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400"/>
              <a:buFont typeface="Arial"/>
              <a:buNone/>
            </a:pPr>
            <a:r>
              <a:rPr lang="en-US" sz="2600" b="0" i="0" u="none" strike="noStrike" cap="none">
                <a:solidFill>
                  <a:srgbClr val="000000"/>
                </a:solidFill>
                <a:latin typeface="Verdana"/>
                <a:ea typeface="Verdana"/>
                <a:cs typeface="Verdana"/>
                <a:sym typeface="Verdana"/>
              </a:rPr>
              <a:t>A: Where are you going?</a:t>
            </a:r>
            <a:endParaRPr sz="26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400"/>
              <a:buFont typeface="Arial"/>
              <a:buNone/>
            </a:pPr>
            <a:r>
              <a:rPr lang="en-US" sz="2600" b="0" i="0" u="none" strike="noStrike" cap="none">
                <a:solidFill>
                  <a:srgbClr val="000000"/>
                </a:solidFill>
                <a:latin typeface="Verdana"/>
                <a:ea typeface="Verdana"/>
                <a:cs typeface="Verdana"/>
                <a:sym typeface="Verdana"/>
              </a:rPr>
              <a:t>B: We are going </a:t>
            </a:r>
            <a:r>
              <a:rPr lang="en-US" sz="2600" b="1" i="0" u="none" strike="noStrike" cap="none">
                <a:solidFill>
                  <a:srgbClr val="4472C4"/>
                </a:solidFill>
                <a:latin typeface="Verdana"/>
                <a:ea typeface="Verdana"/>
                <a:cs typeface="Verdana"/>
                <a:sym typeface="Verdana"/>
              </a:rPr>
              <a:t>sightseeing</a:t>
            </a:r>
            <a:r>
              <a:rPr lang="en-US" sz="2600" b="0" i="0" u="none" strike="noStrike" cap="none">
                <a:solidFill>
                  <a:srgbClr val="000000"/>
                </a:solidFill>
                <a:latin typeface="Verdana"/>
                <a:ea typeface="Verdana"/>
                <a:cs typeface="Verdana"/>
                <a:sym typeface="Verdana"/>
              </a:rPr>
              <a:t> in </a:t>
            </a:r>
            <a:r>
              <a:rPr lang="en-US" sz="2600" b="1" i="0" u="none" strike="noStrike" cap="none">
                <a:solidFill>
                  <a:srgbClr val="4472C4"/>
                </a:solidFill>
                <a:latin typeface="Verdana"/>
                <a:ea typeface="Verdana"/>
                <a:cs typeface="Verdana"/>
                <a:sym typeface="Verdana"/>
              </a:rPr>
              <a:t>Europe</a:t>
            </a:r>
            <a:r>
              <a:rPr lang="en-US" sz="2600" b="0" i="0" u="none" strike="noStrike" cap="none">
                <a:solidFill>
                  <a:srgbClr val="000000"/>
                </a:solidFill>
                <a:latin typeface="Verdana"/>
                <a:ea typeface="Verdana"/>
                <a:cs typeface="Verdana"/>
                <a:sym typeface="Verdana"/>
              </a:rPr>
              <a:t>!</a:t>
            </a:r>
            <a:endParaRPr sz="26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400"/>
              <a:buFont typeface="Arial"/>
              <a:buNone/>
            </a:pPr>
            <a:r>
              <a:rPr lang="en-US" sz="2600" b="0" i="0" u="none" strike="noStrike" cap="none">
                <a:solidFill>
                  <a:srgbClr val="000000"/>
                </a:solidFill>
                <a:latin typeface="Verdana"/>
                <a:ea typeface="Verdana"/>
                <a:cs typeface="Verdana"/>
                <a:sym typeface="Verdana"/>
              </a:rPr>
              <a:t>A: Have you been to </a:t>
            </a:r>
            <a:r>
              <a:rPr lang="en-US" sz="2600" b="1" i="0" u="none" strike="noStrike" cap="none">
                <a:solidFill>
                  <a:srgbClr val="4472C4"/>
                </a:solidFill>
                <a:latin typeface="Verdana"/>
                <a:ea typeface="Verdana"/>
                <a:cs typeface="Verdana"/>
                <a:sym typeface="Verdana"/>
              </a:rPr>
              <a:t>Europe</a:t>
            </a:r>
            <a:r>
              <a:rPr lang="en-US" sz="2600" b="0" i="0" u="none" strike="noStrike" cap="none">
                <a:solidFill>
                  <a:srgbClr val="000000"/>
                </a:solidFill>
                <a:latin typeface="Verdana"/>
                <a:ea typeface="Verdana"/>
                <a:cs typeface="Verdana"/>
                <a:sym typeface="Verdana"/>
              </a:rPr>
              <a:t> before?</a:t>
            </a:r>
            <a:endParaRPr sz="26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400"/>
              <a:buFont typeface="Arial"/>
              <a:buNone/>
            </a:pPr>
            <a:r>
              <a:rPr lang="en-US" sz="2600" b="0" i="0" u="none" strike="noStrike" cap="none">
                <a:solidFill>
                  <a:srgbClr val="000000"/>
                </a:solidFill>
                <a:latin typeface="Verdana"/>
                <a:ea typeface="Verdana"/>
                <a:cs typeface="Verdana"/>
                <a:sym typeface="Verdana"/>
              </a:rPr>
              <a:t>B: </a:t>
            </a:r>
            <a:r>
              <a:rPr lang="en-US" sz="2600" b="1" i="0" u="none" strike="noStrike" cap="none">
                <a:solidFill>
                  <a:srgbClr val="4472C4"/>
                </a:solidFill>
                <a:latin typeface="Verdana"/>
                <a:ea typeface="Verdana"/>
                <a:cs typeface="Verdana"/>
                <a:sym typeface="Verdana"/>
              </a:rPr>
              <a:t>No, I haven’t </a:t>
            </a:r>
            <a:r>
              <a:rPr lang="en-US" sz="2600" b="0" i="0" u="none" strike="noStrike" cap="none">
                <a:solidFill>
                  <a:srgbClr val="000000"/>
                </a:solidFill>
                <a:latin typeface="Verdana"/>
                <a:ea typeface="Verdana"/>
                <a:cs typeface="Verdana"/>
                <a:sym typeface="Verdana"/>
              </a:rPr>
              <a:t>traveled there before, have you?</a:t>
            </a:r>
            <a:endParaRPr sz="26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400"/>
              <a:buFont typeface="Arial"/>
              <a:buNone/>
            </a:pPr>
            <a:r>
              <a:rPr lang="en-US" sz="2600" b="0" i="0" u="none" strike="noStrike" cap="none">
                <a:solidFill>
                  <a:srgbClr val="000000"/>
                </a:solidFill>
                <a:latin typeface="Verdana"/>
                <a:ea typeface="Verdana"/>
                <a:cs typeface="Verdana"/>
                <a:sym typeface="Verdana"/>
              </a:rPr>
              <a:t>A: </a:t>
            </a:r>
            <a:r>
              <a:rPr lang="en-US" sz="2600" b="1" i="0" u="none" strike="noStrike" cap="none">
                <a:solidFill>
                  <a:srgbClr val="4472C4"/>
                </a:solidFill>
                <a:latin typeface="Verdana"/>
                <a:ea typeface="Verdana"/>
                <a:cs typeface="Verdana"/>
                <a:sym typeface="Verdana"/>
              </a:rPr>
              <a:t>Yes, I have camped in Greece</a:t>
            </a:r>
            <a:r>
              <a:rPr lang="en-US" sz="2600" b="0" i="0" u="none" strike="noStrike" cap="none">
                <a:solidFill>
                  <a:srgbClr val="000000"/>
                </a:solidFill>
                <a:latin typeface="Verdana"/>
                <a:ea typeface="Verdana"/>
                <a:cs typeface="Verdana"/>
                <a:sym typeface="Verdana"/>
              </a:rPr>
              <a:t>. It’s beautiful! </a:t>
            </a:r>
            <a:endParaRPr sz="26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400"/>
              <a:buFont typeface="Arial"/>
              <a:buNone/>
            </a:pPr>
            <a:r>
              <a:rPr lang="en-US" sz="2600" b="0" i="0" u="none" strike="noStrike" cap="none">
                <a:solidFill>
                  <a:srgbClr val="000000"/>
                </a:solidFill>
                <a:latin typeface="Verdana"/>
                <a:ea typeface="Verdana"/>
                <a:cs typeface="Verdana"/>
                <a:sym typeface="Verdana"/>
              </a:rPr>
              <a:t>B: Wow! I hope that we can visit </a:t>
            </a:r>
            <a:r>
              <a:rPr lang="en-US" sz="2600" b="1" i="0" u="none" strike="noStrike" cap="none">
                <a:solidFill>
                  <a:srgbClr val="4472C4"/>
                </a:solidFill>
                <a:latin typeface="Verdana"/>
                <a:ea typeface="Verdana"/>
                <a:cs typeface="Verdana"/>
                <a:sym typeface="Verdana"/>
              </a:rPr>
              <a:t>the coast</a:t>
            </a:r>
            <a:r>
              <a:rPr lang="en-US" sz="2600" b="0" i="0" u="none" strike="noStrike" cap="none">
                <a:solidFill>
                  <a:srgbClr val="000000"/>
                </a:solidFill>
                <a:latin typeface="Verdana"/>
                <a:ea typeface="Verdana"/>
                <a:cs typeface="Verdana"/>
                <a:sym typeface="Verdana"/>
              </a:rPr>
              <a:t> there.</a:t>
            </a:r>
            <a:endParaRPr sz="26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400"/>
              <a:buFont typeface="Arial"/>
              <a:buNone/>
            </a:pPr>
            <a:r>
              <a:rPr lang="en-US" sz="2600" b="0" i="0" u="none" strike="noStrike" cap="none">
                <a:solidFill>
                  <a:srgbClr val="000000"/>
                </a:solidFill>
                <a:latin typeface="Verdana"/>
                <a:ea typeface="Verdana"/>
                <a:cs typeface="Verdana"/>
                <a:sym typeface="Verdana"/>
              </a:rPr>
              <a:t>A: Have a good trip!</a:t>
            </a:r>
            <a:endParaRPr sz="2600" b="0" i="0" u="none" strike="noStrike" cap="none">
              <a:solidFill>
                <a:srgbClr val="000000"/>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endParaRPr sz="2600" b="0" i="0" u="none" strike="noStrike" cap="none">
              <a:solidFill>
                <a:srgbClr val="000000"/>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endParaRPr sz="2600" b="0" i="0" u="none" strike="noStrike" cap="none">
              <a:solidFill>
                <a:srgbClr val="000000"/>
              </a:solidFill>
              <a:latin typeface="Verdana"/>
              <a:ea typeface="Verdana"/>
              <a:cs typeface="Verdana"/>
              <a:sym typeface="Verdana"/>
            </a:endParaRPr>
          </a:p>
        </p:txBody>
      </p:sp>
      <p:sp>
        <p:nvSpPr>
          <p:cNvPr id="670" name="Google Shape;670;p14"/>
          <p:cNvSpPr txBox="1"/>
          <p:nvPr/>
        </p:nvSpPr>
        <p:spPr>
          <a:xfrm>
            <a:off x="182125" y="138171"/>
            <a:ext cx="6914811"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Verdana"/>
                <a:ea typeface="Verdana"/>
                <a:cs typeface="Verdana"/>
                <a:sym typeface="Verdana"/>
              </a:rPr>
              <a:t>Listen and repeat.</a:t>
            </a:r>
            <a:endParaRPr sz="3200" b="1" i="0" u="none" strike="noStrike" cap="none">
              <a:solidFill>
                <a:srgbClr val="000000"/>
              </a:solidFill>
              <a:latin typeface="Verdana"/>
              <a:ea typeface="Verdana"/>
              <a:cs typeface="Verdana"/>
              <a:sym typeface="Verdana"/>
            </a:endParaRPr>
          </a:p>
        </p:txBody>
      </p:sp>
      <p:pic>
        <p:nvPicPr>
          <p:cNvPr id="671" name="Google Shape;671;p14"/>
          <p:cNvPicPr preferRelativeResize="0"/>
          <p:nvPr/>
        </p:nvPicPr>
        <p:blipFill rotWithShape="1">
          <a:blip r:embed="rId5" cstate="print">
            <a:alphaModFix/>
            <a:extLst>
              <a:ext uri="{28A0092B-C50C-407E-A947-70E740481C1C}">
                <a14:useLocalDpi xmlns:a14="http://schemas.microsoft.com/office/drawing/2010/main"/>
              </a:ext>
            </a:extLst>
          </a:blip>
          <a:srcRect r="71111"/>
          <a:stretch/>
        </p:blipFill>
        <p:spPr>
          <a:xfrm>
            <a:off x="9103838" y="648938"/>
            <a:ext cx="1756725" cy="2345800"/>
          </a:xfrm>
          <a:prstGeom prst="rect">
            <a:avLst/>
          </a:prstGeom>
          <a:noFill/>
          <a:ln>
            <a:noFill/>
          </a:ln>
        </p:spPr>
      </p:pic>
      <p:sp>
        <p:nvSpPr>
          <p:cNvPr id="2" name="Footer Placeholder 1">
            <a:extLst>
              <a:ext uri="{FF2B5EF4-FFF2-40B4-BE49-F238E27FC236}">
                <a16:creationId xmlns:a16="http://schemas.microsoft.com/office/drawing/2014/main" id="{55B48F25-593D-0838-190B-19A099FDAE18}"/>
              </a:ext>
            </a:extLst>
          </p:cNvPr>
          <p:cNvSpPr>
            <a:spLocks noGrp="1"/>
          </p:cNvSpPr>
          <p:nvPr>
            <p:ph type="ftr" idx="11"/>
          </p:nvPr>
        </p:nvSpPr>
        <p:spPr>
          <a:xfrm>
            <a:off x="453224" y="6356351"/>
            <a:ext cx="3692718" cy="365125"/>
          </a:xfrm>
        </p:spPr>
        <p:txBody>
          <a:bodyPr/>
          <a:lstStyle/>
          <a:p>
            <a:r>
              <a:rPr lang="en-US" dirty="0"/>
              <a:t>©2020-2026 Light of the World Learning</a:t>
            </a:r>
          </a:p>
        </p:txBody>
      </p:sp>
      <p:sp>
        <p:nvSpPr>
          <p:cNvPr id="3" name="Slide Number Placeholder 2">
            <a:extLst>
              <a:ext uri="{FF2B5EF4-FFF2-40B4-BE49-F238E27FC236}">
                <a16:creationId xmlns:a16="http://schemas.microsoft.com/office/drawing/2014/main" id="{766FC3E3-7419-49A1-EBE0-413D3EE4F27F}"/>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14</a:t>
            </a:fld>
            <a:endParaRPr lang="en-US" sz="1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7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graphicFrame>
        <p:nvGraphicFramePr>
          <p:cNvPr id="680" name="Google Shape;680;p15"/>
          <p:cNvGraphicFramePr/>
          <p:nvPr/>
        </p:nvGraphicFramePr>
        <p:xfrm>
          <a:off x="253203" y="1193654"/>
          <a:ext cx="11685600" cy="4394225"/>
        </p:xfrm>
        <a:graphic>
          <a:graphicData uri="http://schemas.openxmlformats.org/drawingml/2006/table">
            <a:tbl>
              <a:tblPr>
                <a:noFill/>
                <a:tableStyleId>{A2691048-2617-4321-BA76-877B8F8C0673}</a:tableStyleId>
              </a:tblPr>
              <a:tblGrid>
                <a:gridCol w="4776000">
                  <a:extLst>
                    <a:ext uri="{9D8B030D-6E8A-4147-A177-3AD203B41FA5}">
                      <a16:colId xmlns:a16="http://schemas.microsoft.com/office/drawing/2014/main" val="20000"/>
                    </a:ext>
                  </a:extLst>
                </a:gridCol>
                <a:gridCol w="3014400">
                  <a:extLst>
                    <a:ext uri="{9D8B030D-6E8A-4147-A177-3AD203B41FA5}">
                      <a16:colId xmlns:a16="http://schemas.microsoft.com/office/drawing/2014/main" val="20001"/>
                    </a:ext>
                  </a:extLst>
                </a:gridCol>
                <a:gridCol w="3895200">
                  <a:extLst>
                    <a:ext uri="{9D8B030D-6E8A-4147-A177-3AD203B41FA5}">
                      <a16:colId xmlns:a16="http://schemas.microsoft.com/office/drawing/2014/main" val="20002"/>
                    </a:ext>
                  </a:extLst>
                </a:gridCol>
              </a:tblGrid>
              <a:tr h="68862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chemeClr val="accent5"/>
                          </a:solidFill>
                          <a:latin typeface="Verdana"/>
                          <a:ea typeface="Verdana"/>
                          <a:cs typeface="Verdana"/>
                          <a:sym typeface="Verdana"/>
                        </a:rPr>
                        <a:t>1. </a:t>
                      </a:r>
                      <a:r>
                        <a:rPr lang="en-US" sz="2800" b="1" u="none" strike="noStrike" cap="none">
                          <a:latin typeface="Verdana"/>
                          <a:ea typeface="Verdana"/>
                          <a:cs typeface="Verdana"/>
                          <a:sym typeface="Verdana"/>
                        </a:rPr>
                        <a:t>/les/ spelled less</a:t>
                      </a:r>
                      <a:endParaRPr sz="2800" b="1" u="none" strike="noStrike" cap="none">
                        <a:solidFill>
                          <a:srgbClr val="000000"/>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chemeClr val="accent5"/>
                          </a:solidFill>
                          <a:latin typeface="Verdana"/>
                          <a:ea typeface="Verdana"/>
                          <a:cs typeface="Verdana"/>
                          <a:sym typeface="Verdana"/>
                        </a:rPr>
                        <a:t>2. </a:t>
                      </a:r>
                      <a:r>
                        <a:rPr lang="en-US" sz="2800" b="1" u="none" strike="noStrike" cap="none">
                          <a:latin typeface="Verdana"/>
                          <a:ea typeface="Verdana"/>
                          <a:cs typeface="Verdana"/>
                          <a:sym typeface="Verdana"/>
                        </a:rPr>
                        <a:t>/ful/</a:t>
                      </a:r>
                      <a:endParaRPr sz="2800" b="1" u="none" strike="noStrike" cap="none">
                        <a:solidFill>
                          <a:srgbClr val="000000"/>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chemeClr val="accent5"/>
                          </a:solidFill>
                          <a:latin typeface="Verdana"/>
                          <a:ea typeface="Verdana"/>
                          <a:cs typeface="Verdana"/>
                          <a:sym typeface="Verdana"/>
                        </a:rPr>
                        <a:t>3. </a:t>
                      </a:r>
                      <a:r>
                        <a:rPr lang="en-US" sz="2800" b="1" u="none" strike="noStrike" cap="none">
                          <a:latin typeface="Verdana"/>
                          <a:ea typeface="Verdana"/>
                          <a:cs typeface="Verdana"/>
                          <a:sym typeface="Verdana"/>
                        </a:rPr>
                        <a:t>Challenge</a:t>
                      </a:r>
                      <a:endParaRPr sz="2800" b="1" u="none" strike="noStrike" cap="none">
                        <a:solidFill>
                          <a:srgbClr val="000000"/>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6176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hopeless</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hopeful</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6176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careless</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careful</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6176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helpless</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helpful</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6176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thoughtless</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thoughtful</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6176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meaningless</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meaningful</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6176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joyless</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joyful</a:t>
                      </a:r>
                      <a:endParaRPr sz="2800" u="none" strike="noStrike" cap="none">
                        <a:latin typeface="Verdana"/>
                        <a:ea typeface="Verdana"/>
                        <a:cs typeface="Verdana"/>
                        <a:sym typeface="Verdana"/>
                      </a:endParaRPr>
                    </a:p>
                  </a:txBody>
                  <a:tcPr marL="68575" marR="685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681" name="Google Shape;681;p15"/>
          <p:cNvSpPr txBox="1"/>
          <p:nvPr/>
        </p:nvSpPr>
        <p:spPr>
          <a:xfrm>
            <a:off x="253204" y="101380"/>
            <a:ext cx="11685594"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Verdana"/>
                <a:ea typeface="Verdana"/>
                <a:cs typeface="Verdana"/>
                <a:sym typeface="Verdana"/>
              </a:rPr>
              <a:t>The suffix </a:t>
            </a:r>
            <a:r>
              <a:rPr lang="en-US" sz="3200" b="1" i="0" u="none" strike="noStrike" cap="none">
                <a:solidFill>
                  <a:srgbClr val="4472C4"/>
                </a:solidFill>
                <a:latin typeface="Verdana"/>
                <a:ea typeface="Verdana"/>
                <a:cs typeface="Verdana"/>
                <a:sym typeface="Verdana"/>
              </a:rPr>
              <a:t>–less</a:t>
            </a:r>
            <a:r>
              <a:rPr lang="en-US" sz="3200" b="1" i="0" u="none" strike="noStrike" cap="none">
                <a:solidFill>
                  <a:srgbClr val="000000"/>
                </a:solidFill>
                <a:latin typeface="Verdana"/>
                <a:ea typeface="Verdana"/>
                <a:cs typeface="Verdana"/>
                <a:sym typeface="Verdana"/>
              </a:rPr>
              <a:t> can mean “without” and </a:t>
            </a:r>
            <a:r>
              <a:rPr lang="en-US" sz="3200" b="1" i="0" u="none" strike="noStrike" cap="none">
                <a:solidFill>
                  <a:srgbClr val="4472C4"/>
                </a:solidFill>
                <a:latin typeface="Verdana"/>
                <a:ea typeface="Verdana"/>
                <a:cs typeface="Verdana"/>
                <a:sym typeface="Verdana"/>
              </a:rPr>
              <a:t>–ful</a:t>
            </a:r>
            <a:r>
              <a:rPr lang="en-US" sz="3200" b="1" i="0" u="none" strike="noStrike" cap="none">
                <a:solidFill>
                  <a:srgbClr val="000000"/>
                </a:solidFill>
                <a:latin typeface="Verdana"/>
                <a:ea typeface="Verdana"/>
                <a:cs typeface="Verdana"/>
                <a:sym typeface="Verdana"/>
              </a:rPr>
              <a:t> can mean “full of.” </a:t>
            </a:r>
            <a:endParaRPr sz="3200" b="1" i="0" u="none" strike="noStrike" cap="none">
              <a:solidFill>
                <a:srgbClr val="000000"/>
              </a:solidFill>
              <a:latin typeface="Verdana"/>
              <a:ea typeface="Verdana"/>
              <a:cs typeface="Verdana"/>
              <a:sym typeface="Verdana"/>
            </a:endParaRPr>
          </a:p>
        </p:txBody>
      </p:sp>
      <p:sp>
        <p:nvSpPr>
          <p:cNvPr id="682" name="Google Shape;682;p15"/>
          <p:cNvSpPr txBox="1"/>
          <p:nvPr/>
        </p:nvSpPr>
        <p:spPr>
          <a:xfrm>
            <a:off x="385012" y="5620070"/>
            <a:ext cx="11553786" cy="845141"/>
          </a:xfrm>
          <a:prstGeom prst="rect">
            <a:avLst/>
          </a:prstGeom>
          <a:noFill/>
          <a:ln>
            <a:noFill/>
          </a:ln>
        </p:spPr>
        <p:txBody>
          <a:bodyPr spcFirstLastPara="1" wrap="square" lIns="91425" tIns="45700" rIns="91425" bIns="45700" anchor="t" anchorCtr="0">
            <a:noAutofit/>
          </a:bodyPr>
          <a:lstStyle/>
          <a:p>
            <a:pPr marL="514376" marR="0" lvl="0" indent="-514376" algn="l" rtl="0">
              <a:lnSpc>
                <a:spcPct val="100000"/>
              </a:lnSpc>
              <a:spcBef>
                <a:spcPts val="0"/>
              </a:spcBef>
              <a:spcAft>
                <a:spcPts val="0"/>
              </a:spcAft>
              <a:buClr>
                <a:srgbClr val="000000"/>
              </a:buClr>
              <a:buSzPts val="2667"/>
              <a:buFont typeface="Arial"/>
              <a:buAutoNum type="arabicPeriod" startAt="4"/>
            </a:pPr>
            <a:r>
              <a:rPr lang="en-US" sz="2400" b="0" i="0" u="none" strike="noStrike" cap="none" dirty="0">
                <a:solidFill>
                  <a:srgbClr val="000000"/>
                </a:solidFill>
                <a:latin typeface="Verdana"/>
                <a:ea typeface="Verdana"/>
                <a:cs typeface="Verdana"/>
                <a:sym typeface="Verdana"/>
              </a:rPr>
              <a:t>Do you believe that life is meaningless?</a:t>
            </a:r>
            <a:endParaRPr sz="2400" b="0" i="0" u="none" strike="noStrike" cap="none" dirty="0">
              <a:solidFill>
                <a:srgbClr val="000000"/>
              </a:solidFill>
              <a:latin typeface="Arial"/>
              <a:ea typeface="Arial"/>
              <a:cs typeface="Arial"/>
              <a:sym typeface="Arial"/>
            </a:endParaRPr>
          </a:p>
          <a:p>
            <a:pPr marL="514376" marR="0" lvl="0" indent="-514376" algn="l" rtl="0">
              <a:lnSpc>
                <a:spcPct val="100000"/>
              </a:lnSpc>
              <a:spcBef>
                <a:spcPts val="0"/>
              </a:spcBef>
              <a:spcAft>
                <a:spcPts val="0"/>
              </a:spcAft>
              <a:buClr>
                <a:srgbClr val="000000"/>
              </a:buClr>
              <a:buSzPts val="2667"/>
              <a:buFont typeface="Arial"/>
              <a:buAutoNum type="arabicPeriod" startAt="4"/>
            </a:pPr>
            <a:r>
              <a:rPr lang="en-US" sz="2400" b="0" i="0" u="none" strike="noStrike" cap="none" dirty="0">
                <a:solidFill>
                  <a:srgbClr val="000000"/>
                </a:solidFill>
                <a:latin typeface="Verdana"/>
                <a:ea typeface="Verdana"/>
                <a:cs typeface="Verdana"/>
                <a:sym typeface="Verdana"/>
              </a:rPr>
              <a:t>No, I believe that life is meaningful and hopeful with Christ!</a:t>
            </a:r>
            <a:endParaRPr sz="2400" b="0" i="0" u="none" strike="noStrike" cap="none" dirty="0">
              <a:solidFill>
                <a:srgbClr val="000000"/>
              </a:solidFill>
              <a:latin typeface="Verdana"/>
              <a:ea typeface="Verdana"/>
              <a:cs typeface="Verdana"/>
              <a:sym typeface="Verdana"/>
            </a:endParaRPr>
          </a:p>
        </p:txBody>
      </p:sp>
      <p:sp>
        <p:nvSpPr>
          <p:cNvPr id="2" name="Footer Placeholder 1">
            <a:extLst>
              <a:ext uri="{FF2B5EF4-FFF2-40B4-BE49-F238E27FC236}">
                <a16:creationId xmlns:a16="http://schemas.microsoft.com/office/drawing/2014/main" id="{640483B5-DC6C-15BE-5031-A6C40EA48E31}"/>
              </a:ext>
            </a:extLst>
          </p:cNvPr>
          <p:cNvSpPr>
            <a:spLocks noGrp="1"/>
          </p:cNvSpPr>
          <p:nvPr>
            <p:ph type="ftr" idx="11"/>
          </p:nvPr>
        </p:nvSpPr>
        <p:spPr>
          <a:xfrm>
            <a:off x="253202" y="6356350"/>
            <a:ext cx="3478696" cy="365125"/>
          </a:xfrm>
        </p:spPr>
        <p:txBody>
          <a:bodyPr/>
          <a:lstStyle/>
          <a:p>
            <a:r>
              <a:rPr lang="en-US" dirty="0"/>
              <a:t>©2020-2026 Light of the World Learning</a:t>
            </a:r>
          </a:p>
        </p:txBody>
      </p:sp>
      <p:sp>
        <p:nvSpPr>
          <p:cNvPr id="3" name="Slide Number Placeholder 2">
            <a:extLst>
              <a:ext uri="{FF2B5EF4-FFF2-40B4-BE49-F238E27FC236}">
                <a16:creationId xmlns:a16="http://schemas.microsoft.com/office/drawing/2014/main" id="{000652A9-52C0-CA60-6601-8B4BBE7C6E9E}"/>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15</a:t>
            </a:fld>
            <a:endParaRPr lang="en-US" sz="1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2742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4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graphicFrame>
        <p:nvGraphicFramePr>
          <p:cNvPr id="691" name="Google Shape;691;p16"/>
          <p:cNvGraphicFramePr/>
          <p:nvPr>
            <p:extLst>
              <p:ext uri="{D42A27DB-BD31-4B8C-83A1-F6EECF244321}">
                <p14:modId xmlns:p14="http://schemas.microsoft.com/office/powerpoint/2010/main" val="4145277348"/>
              </p:ext>
            </p:extLst>
          </p:nvPr>
        </p:nvGraphicFramePr>
        <p:xfrm>
          <a:off x="211017" y="905965"/>
          <a:ext cx="11769975" cy="4521133"/>
        </p:xfrm>
        <a:graphic>
          <a:graphicData uri="http://schemas.openxmlformats.org/drawingml/2006/table">
            <a:tbl>
              <a:tblPr>
                <a:noFill/>
                <a:tableStyleId>{0E9DA96E-B012-41C9-9359-D5BDE982C936}</a:tableStyleId>
              </a:tblPr>
              <a:tblGrid>
                <a:gridCol w="3923325">
                  <a:extLst>
                    <a:ext uri="{9D8B030D-6E8A-4147-A177-3AD203B41FA5}">
                      <a16:colId xmlns:a16="http://schemas.microsoft.com/office/drawing/2014/main" val="20000"/>
                    </a:ext>
                  </a:extLst>
                </a:gridCol>
                <a:gridCol w="3923325">
                  <a:extLst>
                    <a:ext uri="{9D8B030D-6E8A-4147-A177-3AD203B41FA5}">
                      <a16:colId xmlns:a16="http://schemas.microsoft.com/office/drawing/2014/main" val="20001"/>
                    </a:ext>
                  </a:extLst>
                </a:gridCol>
                <a:gridCol w="3923325">
                  <a:extLst>
                    <a:ext uri="{9D8B030D-6E8A-4147-A177-3AD203B41FA5}">
                      <a16:colId xmlns:a16="http://schemas.microsoft.com/office/drawing/2014/main" val="20002"/>
                    </a:ext>
                  </a:extLst>
                </a:gridCol>
              </a:tblGrid>
              <a:tr h="619250">
                <a:tc>
                  <a:txBody>
                    <a:bodyPr/>
                    <a:lstStyle/>
                    <a:p>
                      <a:pPr marL="0" marR="0" lvl="0" indent="0" algn="l" rtl="0">
                        <a:lnSpc>
                          <a:spcPct val="107000"/>
                        </a:lnSpc>
                        <a:spcBef>
                          <a:spcPts val="0"/>
                        </a:spcBef>
                        <a:spcAft>
                          <a:spcPts val="0"/>
                        </a:spcAft>
                        <a:buClr>
                          <a:srgbClr val="000000"/>
                        </a:buClr>
                        <a:buSzPts val="2800"/>
                        <a:buFont typeface="Arial"/>
                        <a:buNone/>
                      </a:pPr>
                      <a:endParaRPr sz="1000" b="1" u="none" strike="noStrike" cap="none" dirty="0">
                        <a:solidFill>
                          <a:schemeClr val="accent5"/>
                        </a:solidFill>
                        <a:latin typeface="Verdana"/>
                        <a:ea typeface="Verdana"/>
                        <a:cs typeface="Verdana"/>
                        <a:sym typeface="Verdana"/>
                      </a:endParaRPr>
                    </a:p>
                    <a:p>
                      <a:pPr marL="0" marR="0" lvl="0" indent="0" algn="l" rtl="0">
                        <a:lnSpc>
                          <a:spcPct val="107000"/>
                        </a:lnSpc>
                        <a:spcBef>
                          <a:spcPts val="0"/>
                        </a:spcBef>
                        <a:spcAft>
                          <a:spcPts val="0"/>
                        </a:spcAft>
                        <a:buClr>
                          <a:srgbClr val="000000"/>
                        </a:buClr>
                        <a:buSzPts val="2800"/>
                        <a:buFont typeface="Arial"/>
                        <a:buNone/>
                      </a:pPr>
                      <a:r>
                        <a:rPr lang="en-US" sz="2800" b="1" u="none" strike="noStrike" cap="none" dirty="0">
                          <a:solidFill>
                            <a:schemeClr val="accent6">
                              <a:lumMod val="75000"/>
                            </a:schemeClr>
                          </a:solidFill>
                          <a:latin typeface="Verdana"/>
                          <a:ea typeface="Verdana"/>
                          <a:cs typeface="Verdana"/>
                          <a:sym typeface="Verdana"/>
                        </a:rPr>
                        <a:t>A.  </a:t>
                      </a:r>
                      <a:r>
                        <a:rPr lang="en-US" sz="2800" b="1" i="0" u="none" strike="noStrike" cap="none" dirty="0">
                          <a:solidFill>
                            <a:schemeClr val="dk1"/>
                          </a:solidFill>
                          <a:latin typeface="Verdana"/>
                          <a:ea typeface="Verdana"/>
                          <a:cs typeface="Verdana"/>
                          <a:sym typeface="Verdana"/>
                        </a:rPr>
                        <a:t>- </a:t>
                      </a:r>
                      <a:r>
                        <a:rPr lang="en-US" sz="2800" b="1" u="none" strike="noStrike" cap="none" dirty="0">
                          <a:latin typeface="Verdana"/>
                          <a:ea typeface="Verdana"/>
                          <a:cs typeface="Verdana"/>
                          <a:sym typeface="Verdana"/>
                        </a:rPr>
                        <a:t>▔</a:t>
                      </a:r>
                      <a:endParaRPr sz="2800" b="0" i="0" u="none" strike="noStrike" cap="none" dirty="0">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rtl="0">
                        <a:lnSpc>
                          <a:spcPct val="107000"/>
                        </a:lnSpc>
                        <a:spcBef>
                          <a:spcPts val="0"/>
                        </a:spcBef>
                        <a:spcAft>
                          <a:spcPts val="0"/>
                        </a:spcAft>
                        <a:buClr>
                          <a:srgbClr val="000000"/>
                        </a:buClr>
                        <a:buSzPts val="2800"/>
                        <a:buFont typeface="Arial"/>
                        <a:buNone/>
                      </a:pPr>
                      <a:endParaRPr sz="1000" b="1" u="none" strike="noStrike" cap="none" dirty="0">
                        <a:solidFill>
                          <a:schemeClr val="accent5"/>
                        </a:solidFill>
                        <a:latin typeface="Verdana"/>
                        <a:ea typeface="Verdana"/>
                        <a:cs typeface="Verdana"/>
                        <a:sym typeface="Verdana"/>
                      </a:endParaRPr>
                    </a:p>
                    <a:p>
                      <a:pPr marL="0" marR="0" lvl="0" indent="0" algn="l" rtl="0">
                        <a:lnSpc>
                          <a:spcPct val="107000"/>
                        </a:lnSpc>
                        <a:spcBef>
                          <a:spcPts val="0"/>
                        </a:spcBef>
                        <a:spcAft>
                          <a:spcPts val="0"/>
                        </a:spcAft>
                        <a:buClr>
                          <a:srgbClr val="000000"/>
                        </a:buClr>
                        <a:buSzPts val="2800"/>
                        <a:buFont typeface="Arial"/>
                        <a:buNone/>
                      </a:pPr>
                      <a:r>
                        <a:rPr lang="en-US" sz="2800" b="1" u="none" strike="noStrike" cap="none" dirty="0">
                          <a:solidFill>
                            <a:schemeClr val="accent6">
                              <a:lumMod val="75000"/>
                            </a:schemeClr>
                          </a:solidFill>
                          <a:latin typeface="Verdana"/>
                          <a:ea typeface="Verdana"/>
                          <a:cs typeface="Verdana"/>
                          <a:sym typeface="Verdana"/>
                        </a:rPr>
                        <a:t>B.  </a:t>
                      </a:r>
                      <a:r>
                        <a:rPr lang="en-US" sz="2800" b="1" u="none" strike="noStrike" cap="none" dirty="0">
                          <a:latin typeface="Verdana"/>
                          <a:ea typeface="Verdana"/>
                          <a:cs typeface="Verdana"/>
                          <a:sym typeface="Verdana"/>
                        </a:rPr>
                        <a:t>▔ - </a:t>
                      </a:r>
                      <a:r>
                        <a:rPr lang="en-US" sz="2800" b="1" u="none" strike="noStrike" cap="none" dirty="0">
                          <a:solidFill>
                            <a:schemeClr val="dk1"/>
                          </a:solidFill>
                          <a:latin typeface="Verdana"/>
                          <a:ea typeface="Verdana"/>
                          <a:cs typeface="Verdana"/>
                          <a:sym typeface="Verdana"/>
                        </a:rPr>
                        <a:t>-</a:t>
                      </a:r>
                      <a:endParaRPr sz="2800" b="1" i="0" u="none" strike="noStrike" cap="none" dirty="0">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rtl="0">
                        <a:lnSpc>
                          <a:spcPct val="107000"/>
                        </a:lnSpc>
                        <a:spcBef>
                          <a:spcPts val="0"/>
                        </a:spcBef>
                        <a:spcAft>
                          <a:spcPts val="0"/>
                        </a:spcAft>
                        <a:buClr>
                          <a:srgbClr val="000000"/>
                        </a:buClr>
                        <a:buSzPts val="2800"/>
                        <a:buFont typeface="Arial"/>
                        <a:buNone/>
                      </a:pPr>
                      <a:endParaRPr sz="1000" b="1" u="none" strike="noStrike" cap="none" dirty="0">
                        <a:solidFill>
                          <a:schemeClr val="accent5"/>
                        </a:solidFill>
                        <a:latin typeface="Verdana"/>
                        <a:ea typeface="Verdana"/>
                        <a:cs typeface="Verdana"/>
                        <a:sym typeface="Verdana"/>
                      </a:endParaRPr>
                    </a:p>
                    <a:p>
                      <a:pPr marL="0" marR="0" lvl="0" indent="0" algn="l" rtl="0">
                        <a:lnSpc>
                          <a:spcPct val="107000"/>
                        </a:lnSpc>
                        <a:spcBef>
                          <a:spcPts val="0"/>
                        </a:spcBef>
                        <a:spcAft>
                          <a:spcPts val="0"/>
                        </a:spcAft>
                        <a:buClr>
                          <a:srgbClr val="000000"/>
                        </a:buClr>
                        <a:buSzPts val="2800"/>
                        <a:buFont typeface="Arial"/>
                        <a:buNone/>
                      </a:pPr>
                      <a:r>
                        <a:rPr lang="en-US" sz="2800" b="1" u="none" strike="noStrike" cap="none" dirty="0">
                          <a:solidFill>
                            <a:schemeClr val="accent6">
                              <a:lumMod val="75000"/>
                            </a:schemeClr>
                          </a:solidFill>
                          <a:latin typeface="Verdana"/>
                          <a:ea typeface="Verdana"/>
                          <a:cs typeface="Verdana"/>
                          <a:sym typeface="Verdana"/>
                        </a:rPr>
                        <a:t>C.  </a:t>
                      </a:r>
                      <a:r>
                        <a:rPr lang="en-US" sz="2800" b="1" u="none" strike="noStrike" cap="none" dirty="0">
                          <a:latin typeface="Verdana"/>
                          <a:ea typeface="Verdana"/>
                          <a:cs typeface="Verdana"/>
                          <a:sym typeface="Verdana"/>
                        </a:rPr>
                        <a:t>▔ </a:t>
                      </a:r>
                      <a:r>
                        <a:rPr lang="en-US" sz="2800" b="1" i="0" u="none" strike="noStrike" cap="none" dirty="0">
                          <a:solidFill>
                            <a:schemeClr val="dk1"/>
                          </a:solidFill>
                          <a:latin typeface="Verdana"/>
                          <a:ea typeface="Verdana"/>
                          <a:cs typeface="Verdana"/>
                          <a:sym typeface="Verdana"/>
                        </a:rPr>
                        <a:t>-</a:t>
                      </a:r>
                      <a:endParaRPr sz="2800" b="1" i="0" u="none" strike="noStrike" cap="none" dirty="0">
                        <a:solidFill>
                          <a:schemeClr val="dk1"/>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780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a flight</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sightseeing</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jungle</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780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a coast</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beautiful</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guidebook</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780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arrive</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wonderful</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passport</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780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to weep</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meaningless</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one-way</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780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to laugh</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motionless</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dirty="0">
                          <a:solidFill>
                            <a:schemeClr val="dk1"/>
                          </a:solidFill>
                          <a:latin typeface="Verdana"/>
                          <a:ea typeface="Verdana"/>
                          <a:cs typeface="Verdana"/>
                          <a:sym typeface="Verdana"/>
                        </a:rPr>
                        <a:t>round-trip</a:t>
                      </a:r>
                      <a:endParaRPr sz="1400" u="none" strike="noStrike" cap="none" dirty="0"/>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92" name="Google Shape;692;p16"/>
          <p:cNvSpPr txBox="1"/>
          <p:nvPr/>
        </p:nvSpPr>
        <p:spPr>
          <a:xfrm>
            <a:off x="3857863" y="235775"/>
            <a:ext cx="4476300" cy="67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Verdana"/>
                <a:ea typeface="Verdana"/>
                <a:cs typeface="Verdana"/>
                <a:sym typeface="Verdana"/>
              </a:rPr>
              <a:t>Listen and repeat.</a:t>
            </a:r>
            <a:endParaRPr sz="3200" b="1" i="0" u="none" strike="noStrike" cap="none">
              <a:solidFill>
                <a:srgbClr val="000000"/>
              </a:solidFill>
              <a:latin typeface="Verdana"/>
              <a:ea typeface="Verdana"/>
              <a:cs typeface="Verdana"/>
              <a:sym typeface="Verdana"/>
            </a:endParaRPr>
          </a:p>
        </p:txBody>
      </p:sp>
      <p:sp>
        <p:nvSpPr>
          <p:cNvPr id="2" name="Footer Placeholder 1">
            <a:extLst>
              <a:ext uri="{FF2B5EF4-FFF2-40B4-BE49-F238E27FC236}">
                <a16:creationId xmlns:a16="http://schemas.microsoft.com/office/drawing/2014/main" id="{02588637-6AD1-C86A-DFA5-3BE132EC0B52}"/>
              </a:ext>
            </a:extLst>
          </p:cNvPr>
          <p:cNvSpPr>
            <a:spLocks noGrp="1"/>
          </p:cNvSpPr>
          <p:nvPr>
            <p:ph type="ftr" idx="11"/>
          </p:nvPr>
        </p:nvSpPr>
        <p:spPr>
          <a:xfrm>
            <a:off x="211017" y="6257100"/>
            <a:ext cx="3692718" cy="365125"/>
          </a:xfrm>
        </p:spPr>
        <p:txBody>
          <a:bodyPr/>
          <a:lstStyle/>
          <a:p>
            <a:r>
              <a:rPr lang="en-US" dirty="0"/>
              <a:t>©2020-2026 Light of the World Learning</a:t>
            </a:r>
          </a:p>
        </p:txBody>
      </p:sp>
      <p:sp>
        <p:nvSpPr>
          <p:cNvPr id="3" name="Slide Number Placeholder 2">
            <a:extLst>
              <a:ext uri="{FF2B5EF4-FFF2-40B4-BE49-F238E27FC236}">
                <a16:creationId xmlns:a16="http://schemas.microsoft.com/office/drawing/2014/main" id="{B45BD6E1-0A39-5B60-5F77-E736073DA653}"/>
              </a:ext>
            </a:extLst>
          </p:cNvPr>
          <p:cNvSpPr>
            <a:spLocks noGrp="1"/>
          </p:cNvSpPr>
          <p:nvPr>
            <p:ph type="sldNum" idx="12"/>
          </p:nvPr>
        </p:nvSpPr>
        <p:spPr>
          <a:xfrm>
            <a:off x="8610600" y="6257100"/>
            <a:ext cx="2743200" cy="365125"/>
          </a:xfrm>
        </p:spPr>
        <p:txBody>
          <a:bodyPr/>
          <a:lstStyle/>
          <a:p>
            <a:pPr marL="0" lvl="0" indent="0" algn="r" rtl="0">
              <a:spcBef>
                <a:spcPts val="0"/>
              </a:spcBef>
              <a:spcAft>
                <a:spcPts val="0"/>
              </a:spcAft>
              <a:buNone/>
            </a:pPr>
            <a:fld id="{00000000-1234-1234-1234-123412341234}" type="slidenum">
              <a:rPr lang="en-US" sz="1800" smtClean="0"/>
              <a:t>16</a:t>
            </a:fld>
            <a:endParaRPr lang="en-US" sz="1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387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55"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7"/>
          <p:cNvSpPr/>
          <p:nvPr/>
        </p:nvSpPr>
        <p:spPr>
          <a:xfrm>
            <a:off x="160475" y="2743784"/>
            <a:ext cx="11871050" cy="397766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600"/>
              <a:buFont typeface="Arial"/>
              <a:buNone/>
            </a:pPr>
            <a:r>
              <a:rPr lang="en-US" sz="2600" b="0" i="0" u="none" strike="noStrike" cap="none" dirty="0">
                <a:solidFill>
                  <a:schemeClr val="dk1"/>
                </a:solidFill>
                <a:latin typeface="Verdana"/>
                <a:ea typeface="Verdana"/>
                <a:cs typeface="Verdana"/>
                <a:sym typeface="Verdana"/>
              </a:rPr>
              <a:t>After the soldiers crucified Jesus, the Jewish leaders said to Pilate, “That liar, Jesus, said he would rise from the dead after three days. Someone must guard the tomb to make sure that his disciples do not steal the body. If they do, they will say he has risen from the dead.”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600"/>
              <a:buFont typeface="Arial"/>
              <a:buNone/>
            </a:pPr>
            <a:r>
              <a:rPr lang="en-US" sz="2600" b="0" i="0" u="none" strike="noStrike" cap="none" dirty="0">
                <a:solidFill>
                  <a:schemeClr val="dk1"/>
                </a:solidFill>
                <a:latin typeface="Verdana"/>
                <a:ea typeface="Verdana"/>
                <a:cs typeface="Verdana"/>
                <a:sym typeface="Verdana"/>
              </a:rPr>
              <a:t>Pilate said, “Take some soldiers to guard the tomb as well as you can.” So they placed a seal on the stone at the entrance of the tomb. They also put soldiers there to guard the tomb.</a:t>
            </a:r>
            <a:endParaRPr sz="2600" b="0" i="0" u="none" strike="noStrike" cap="none" dirty="0">
              <a:solidFill>
                <a:srgbClr val="FF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p:txBody>
      </p:sp>
      <p:sp>
        <p:nvSpPr>
          <p:cNvPr id="702" name="Google Shape;702;p17"/>
          <p:cNvSpPr txBox="1"/>
          <p:nvPr/>
        </p:nvSpPr>
        <p:spPr>
          <a:xfrm>
            <a:off x="160475" y="212435"/>
            <a:ext cx="7454113" cy="128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4472C4"/>
                </a:solidFill>
                <a:latin typeface="Verdana"/>
                <a:ea typeface="Verdana"/>
                <a:cs typeface="Verdana"/>
                <a:sym typeface="Verdana"/>
              </a:rPr>
              <a:t>Read </a:t>
            </a:r>
            <a:r>
              <a:rPr lang="en-US" sz="3200" b="0" i="0" u="sng" strike="noStrike" cap="none">
                <a:solidFill>
                  <a:srgbClr val="4472C4"/>
                </a:solidFill>
                <a:latin typeface="Verdana"/>
                <a:ea typeface="Verdana"/>
                <a:cs typeface="Verdana"/>
                <a:sym typeface="Verdana"/>
                <a:hlinkClick r:id="rId5">
                  <a:extLst>
                    <a:ext uri="{A12FA001-AC4F-418D-AE19-62706E023703}">
                      <ahyp:hlinkClr xmlns:ahyp="http://schemas.microsoft.com/office/drawing/2018/hyperlinkcolor" xmlns="" val="tx"/>
                    </a:ext>
                  </a:extLst>
                </a:hlinkClick>
              </a:rPr>
              <a:t>Matthew 27:62-66</a:t>
            </a:r>
            <a:r>
              <a:rPr lang="en-US" sz="3200" b="0" i="0" u="none" strike="noStrike" cap="none">
                <a:solidFill>
                  <a:srgbClr val="4472C4"/>
                </a:solidFill>
                <a:latin typeface="Verdana"/>
                <a:ea typeface="Verdana"/>
                <a:cs typeface="Verdana"/>
                <a:sym typeface="Verdana"/>
              </a:rPr>
              <a:t>; </a:t>
            </a:r>
            <a:r>
              <a:rPr lang="en-US" sz="3200" b="0" i="0" u="sng" strike="noStrike" cap="none">
                <a:solidFill>
                  <a:srgbClr val="4472C4"/>
                </a:solidFill>
                <a:latin typeface="Verdana"/>
                <a:ea typeface="Verdana"/>
                <a:cs typeface="Verdana"/>
                <a:sym typeface="Verdana"/>
                <a:hlinkClick r:id="rId6">
                  <a:extLst>
                    <a:ext uri="{A12FA001-AC4F-418D-AE19-62706E023703}">
                      <ahyp:hlinkClr xmlns:ahyp="http://schemas.microsoft.com/office/drawing/2018/hyperlinkcolor" xmlns="" val="tx"/>
                    </a:ext>
                  </a:extLst>
                </a:hlinkClick>
              </a:rPr>
              <a:t>28:1-20</a:t>
            </a:r>
            <a:r>
              <a:rPr lang="en-US" sz="3200" b="0" i="0" u="none" strike="noStrike" cap="none">
                <a:solidFill>
                  <a:srgbClr val="4472C4"/>
                </a:solidFill>
                <a:latin typeface="Verdana"/>
                <a:ea typeface="Verdana"/>
                <a:cs typeface="Verdana"/>
                <a:sym typeface="Verdana"/>
              </a:rPr>
              <a:t>; </a:t>
            </a:r>
            <a:r>
              <a:rPr lang="en-US" sz="3200" b="0" i="0" u="sng" strike="noStrike" cap="none">
                <a:solidFill>
                  <a:srgbClr val="4472C4"/>
                </a:solidFill>
                <a:latin typeface="Verdana"/>
                <a:ea typeface="Verdana"/>
                <a:cs typeface="Verdana"/>
                <a:sym typeface="Verdana"/>
                <a:hlinkClick r:id="rId7">
                  <a:extLst>
                    <a:ext uri="{A12FA001-AC4F-418D-AE19-62706E023703}">
                      <ahyp:hlinkClr xmlns:ahyp="http://schemas.microsoft.com/office/drawing/2018/hyperlinkcolor" xmlns="" val="tx"/>
                    </a:ext>
                  </a:extLst>
                </a:hlinkClick>
              </a:rPr>
              <a:t>Mark 16:1-20</a:t>
            </a:r>
            <a:r>
              <a:rPr lang="en-US" sz="3200" b="0" i="0" u="none" strike="noStrike" cap="none">
                <a:solidFill>
                  <a:srgbClr val="4472C4"/>
                </a:solidFill>
                <a:latin typeface="Verdana"/>
                <a:ea typeface="Verdana"/>
                <a:cs typeface="Verdana"/>
                <a:sym typeface="Verdana"/>
              </a:rPr>
              <a:t>; </a:t>
            </a:r>
            <a:r>
              <a:rPr lang="en-US" sz="3200" b="0" i="0" u="sng" strike="noStrike" cap="none">
                <a:solidFill>
                  <a:srgbClr val="4472C4"/>
                </a:solidFill>
                <a:latin typeface="Verdana"/>
                <a:ea typeface="Verdana"/>
                <a:cs typeface="Verdana"/>
                <a:sym typeface="Verdana"/>
                <a:hlinkClick r:id="rId8">
                  <a:extLst>
                    <a:ext uri="{A12FA001-AC4F-418D-AE19-62706E023703}">
                      <ahyp:hlinkClr xmlns:ahyp="http://schemas.microsoft.com/office/drawing/2018/hyperlinkcolor" xmlns="" val="tx"/>
                    </a:ext>
                  </a:extLst>
                </a:hlinkClick>
              </a:rPr>
              <a:t>Acts 1:1-11 </a:t>
            </a:r>
            <a:r>
              <a:rPr lang="en-US" sz="3200" b="0" i="0" u="none" strike="noStrike" cap="none">
                <a:solidFill>
                  <a:srgbClr val="4472C4"/>
                </a:solidFill>
                <a:latin typeface="Verdana"/>
                <a:ea typeface="Verdana"/>
                <a:cs typeface="Verdana"/>
                <a:sym typeface="Verdana"/>
              </a:rPr>
              <a:t>in your language. Then read the story: </a:t>
            </a:r>
            <a:r>
              <a:rPr lang="en-US" sz="3200" b="1" i="0" u="none" strike="noStrike" cap="none">
                <a:solidFill>
                  <a:srgbClr val="000000"/>
                </a:solidFill>
                <a:latin typeface="Verdana"/>
                <a:ea typeface="Verdana"/>
                <a:cs typeface="Verdana"/>
                <a:sym typeface="Verdana"/>
              </a:rPr>
              <a:t>God Raises Jesus from Death</a:t>
            </a:r>
            <a:endParaRPr sz="3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3400" b="0" i="0" u="none" strike="noStrike" cap="none">
              <a:solidFill>
                <a:schemeClr val="dk1"/>
              </a:solidFill>
              <a:latin typeface="Verdana"/>
              <a:ea typeface="Verdana"/>
              <a:cs typeface="Verdana"/>
              <a:sym typeface="Verdana"/>
            </a:endParaRPr>
          </a:p>
        </p:txBody>
      </p:sp>
      <p:pic>
        <p:nvPicPr>
          <p:cNvPr id="703" name="Google Shape;703;p17"/>
          <p:cNvPicPr preferRelativeResize="0"/>
          <p:nvPr/>
        </p:nvPicPr>
        <p:blipFill rotWithShape="1">
          <a:blip r:embed="rId9">
            <a:alphaModFix/>
          </a:blip>
          <a:srcRect/>
          <a:stretch/>
        </p:blipFill>
        <p:spPr>
          <a:xfrm>
            <a:off x="7454348" y="136525"/>
            <a:ext cx="4577177" cy="2531350"/>
          </a:xfrm>
          <a:prstGeom prst="rect">
            <a:avLst/>
          </a:prstGeom>
          <a:noFill/>
          <a:ln w="9525" cap="flat" cmpd="sng">
            <a:solidFill>
              <a:srgbClr val="2E75B5"/>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1D46C277-98CD-A091-6121-6C61AFE9BAF8}"/>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17</a:t>
            </a:fld>
            <a:endParaRPr lang="en-US" sz="1800" dirty="0"/>
          </a:p>
        </p:txBody>
      </p:sp>
      <p:sp>
        <p:nvSpPr>
          <p:cNvPr id="3" name="Footer Placeholder 2"/>
          <p:cNvSpPr>
            <a:spLocks noGrp="1"/>
          </p:cNvSpPr>
          <p:nvPr>
            <p:ph type="ftr" idx="11"/>
          </p:nvPr>
        </p:nvSpPr>
        <p:spPr/>
        <p:txBody>
          <a:bodyPr/>
          <a:lstStyle/>
          <a:p>
            <a:r>
              <a:rPr lang="en-US" smtClean="0"/>
              <a:t>©2020-2026 Light of the World Learning</a:t>
            </a: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38"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8"/>
          <p:cNvSpPr txBox="1"/>
          <p:nvPr/>
        </p:nvSpPr>
        <p:spPr>
          <a:xfrm>
            <a:off x="8205100" y="3619500"/>
            <a:ext cx="366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713" name="Google Shape;713;p18"/>
          <p:cNvPicPr preferRelativeResize="0"/>
          <p:nvPr/>
        </p:nvPicPr>
        <p:blipFill rotWithShape="1">
          <a:blip r:embed="rId5">
            <a:alphaModFix/>
          </a:blip>
          <a:srcRect/>
          <a:stretch/>
        </p:blipFill>
        <p:spPr>
          <a:xfrm>
            <a:off x="8143226" y="0"/>
            <a:ext cx="4048774" cy="2277450"/>
          </a:xfrm>
          <a:prstGeom prst="rect">
            <a:avLst/>
          </a:prstGeom>
          <a:noFill/>
          <a:ln w="9525" cap="flat" cmpd="sng">
            <a:solidFill>
              <a:srgbClr val="2E75B5"/>
            </a:solidFill>
            <a:prstDash val="solid"/>
            <a:round/>
            <a:headEnd type="none" w="sm" len="sm"/>
            <a:tailEnd type="none" w="sm" len="sm"/>
          </a:ln>
        </p:spPr>
      </p:pic>
      <p:sp>
        <p:nvSpPr>
          <p:cNvPr id="714" name="Google Shape;714;p18"/>
          <p:cNvSpPr txBox="1"/>
          <p:nvPr/>
        </p:nvSpPr>
        <p:spPr>
          <a:xfrm>
            <a:off x="326497" y="2652840"/>
            <a:ext cx="11538900" cy="2025139"/>
          </a:xfrm>
          <a:prstGeom prst="rect">
            <a:avLst/>
          </a:prstGeom>
          <a:noFill/>
          <a:ln>
            <a:noFill/>
          </a:ln>
        </p:spPr>
        <p:txBody>
          <a:bodyPr spcFirstLastPara="1" wrap="square" lIns="91425" tIns="91425" rIns="91425" bIns="91425" anchor="t" anchorCtr="0">
            <a:spAutoFit/>
          </a:bodyPr>
          <a:lstStyle/>
          <a:p>
            <a:pPr>
              <a:lnSpc>
                <a:spcPct val="115000"/>
              </a:lnSpc>
              <a:buClr>
                <a:schemeClr val="dk1"/>
              </a:buClr>
              <a:buSzPts val="1100"/>
            </a:pPr>
            <a:r>
              <a:rPr lang="en-US" sz="2600" dirty="0">
                <a:solidFill>
                  <a:schemeClr val="dk1"/>
                </a:solidFill>
                <a:latin typeface="Verdana"/>
                <a:ea typeface="Verdana"/>
                <a:cs typeface="Verdana"/>
              </a:rPr>
              <a:t>that covered the entrance to the tomb and he sat on it.</a:t>
            </a:r>
            <a:r>
              <a:rPr lang="en-US" sz="2600" b="0" i="0" u="none" strike="noStrike" cap="none" dirty="0">
                <a:solidFill>
                  <a:schemeClr val="dk1"/>
                </a:solidFill>
                <a:latin typeface="Verdana"/>
                <a:ea typeface="Verdana"/>
                <a:cs typeface="Verdana"/>
                <a:sym typeface="Verdana"/>
              </a:rPr>
              <a:t> The soldiers at the tomb saw him. They were so afraid that they fell to the ground like dead men.</a:t>
            </a:r>
            <a:endParaRPr lang="en-US" sz="2600"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lang="en-US" sz="2600" dirty="0">
              <a:solidFill>
                <a:schemeClr val="dk1"/>
              </a:solidFill>
              <a:latin typeface="Verdana"/>
              <a:ea typeface="Verdana"/>
              <a:cs typeface="Verdana"/>
              <a:sym typeface="Verdana"/>
            </a:endParaRPr>
          </a:p>
        </p:txBody>
      </p:sp>
      <p:sp>
        <p:nvSpPr>
          <p:cNvPr id="715" name="Google Shape;715;p18"/>
          <p:cNvSpPr txBox="1"/>
          <p:nvPr/>
        </p:nvSpPr>
        <p:spPr>
          <a:xfrm>
            <a:off x="326497" y="77957"/>
            <a:ext cx="7816727" cy="299848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800"/>
              <a:buFont typeface="Arial"/>
              <a:buNone/>
            </a:pPr>
            <a:endParaRPr lang="en-US" sz="1000"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Arial"/>
              <a:buNone/>
            </a:pPr>
            <a:r>
              <a:rPr lang="en-US" sz="2600" dirty="0">
                <a:solidFill>
                  <a:schemeClr val="dk1"/>
                </a:solidFill>
                <a:latin typeface="Verdana"/>
                <a:ea typeface="Verdana"/>
                <a:cs typeface="Verdana"/>
                <a:sym typeface="Verdana"/>
              </a:rPr>
              <a:t>Very early in the morning after the Sabbath, the women came to Jesus’ tomb.</a:t>
            </a:r>
            <a:r>
              <a:rPr lang="en-US" sz="2600" dirty="0">
                <a:solidFill>
                  <a:schemeClr val="dk1"/>
                </a:solidFill>
                <a:latin typeface="Verdana"/>
                <a:ea typeface="Verdana"/>
                <a:cs typeface="Verdana"/>
              </a:rPr>
              <a:t> They wanted to put more spices on his body. </a:t>
            </a:r>
          </a:p>
          <a:p>
            <a:pPr marL="0" marR="0" lvl="0" indent="0" algn="l" rtl="0">
              <a:lnSpc>
                <a:spcPct val="115000"/>
              </a:lnSpc>
              <a:spcBef>
                <a:spcPts val="0"/>
              </a:spcBef>
              <a:spcAft>
                <a:spcPts val="0"/>
              </a:spcAft>
              <a:buClr>
                <a:schemeClr val="dk1"/>
              </a:buClr>
              <a:buSzPts val="2800"/>
              <a:buFont typeface="Arial"/>
              <a:buNone/>
            </a:pPr>
            <a:endParaRPr lang="en-US" sz="900" dirty="0">
              <a:solidFill>
                <a:schemeClr val="dk1"/>
              </a:solidFill>
              <a:latin typeface="Verdana"/>
              <a:ea typeface="Verdana"/>
              <a:cs typeface="Verdana"/>
            </a:endParaRPr>
          </a:p>
          <a:p>
            <a:pPr marL="0" marR="0" lvl="0" indent="0" algn="l" rtl="0">
              <a:lnSpc>
                <a:spcPct val="115000"/>
              </a:lnSpc>
              <a:spcBef>
                <a:spcPts val="0"/>
              </a:spcBef>
              <a:spcAft>
                <a:spcPts val="0"/>
              </a:spcAft>
              <a:buClr>
                <a:schemeClr val="dk1"/>
              </a:buClr>
              <a:buSzPts val="2800"/>
              <a:buFont typeface="Arial"/>
              <a:buNone/>
            </a:pPr>
            <a:r>
              <a:rPr lang="en-US" sz="2600" dirty="0">
                <a:solidFill>
                  <a:schemeClr val="dk1"/>
                </a:solidFill>
                <a:latin typeface="Verdana"/>
                <a:ea typeface="Verdana"/>
                <a:cs typeface="Verdana"/>
              </a:rPr>
              <a:t>An angel shining as brightly as lightning came from heaven. He rolled away the stone</a:t>
            </a:r>
            <a:endParaRPr sz="2600" dirty="0">
              <a:solidFill>
                <a:schemeClr val="dk1"/>
              </a:solidFill>
              <a:latin typeface="Verdana"/>
              <a:ea typeface="Verdana"/>
              <a:cs typeface="Verdana"/>
            </a:endParaRPr>
          </a:p>
          <a:p>
            <a:pPr marL="0" marR="0" lvl="0" indent="0" algn="l" rtl="0">
              <a:lnSpc>
                <a:spcPct val="115000"/>
              </a:lnSpc>
              <a:spcBef>
                <a:spcPts val="0"/>
              </a:spcBef>
              <a:spcAft>
                <a:spcPts val="0"/>
              </a:spcAft>
              <a:buClr>
                <a:schemeClr val="dk1"/>
              </a:buClr>
              <a:buSzPts val="2800"/>
              <a:buFont typeface="Arial"/>
              <a:buNone/>
            </a:pPr>
            <a:endParaRPr sz="1000" b="0" i="0" u="none" strike="noStrike" cap="none" dirty="0">
              <a:solidFill>
                <a:schemeClr val="dk1"/>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59B7BF1D-CF80-4DD1-AE57-413858A50F7F}"/>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18</a:t>
            </a:fld>
            <a:endParaRPr lang="en-US" sz="1800" dirty="0"/>
          </a:p>
        </p:txBody>
      </p:sp>
      <p:sp>
        <p:nvSpPr>
          <p:cNvPr id="3" name="Google Shape;724;p19">
            <a:extLst>
              <a:ext uri="{FF2B5EF4-FFF2-40B4-BE49-F238E27FC236}">
                <a16:creationId xmlns:a16="http://schemas.microsoft.com/office/drawing/2014/main" id="{E3D51DF8-3AF2-791B-D5AB-452052321FC0}"/>
              </a:ext>
            </a:extLst>
          </p:cNvPr>
          <p:cNvSpPr/>
          <p:nvPr/>
        </p:nvSpPr>
        <p:spPr>
          <a:xfrm>
            <a:off x="326497" y="4084950"/>
            <a:ext cx="11680087" cy="2553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600"/>
              <a:buFont typeface="Arial"/>
              <a:buNone/>
            </a:pPr>
            <a:endParaRPr lang="en-US" sz="900" dirty="0">
              <a:solidFill>
                <a:schemeClr val="dk1"/>
              </a:solidFill>
              <a:latin typeface="Verdana"/>
              <a:ea typeface="Verdana"/>
              <a:cs typeface="Verdana"/>
              <a:sym typeface="Verdana"/>
            </a:endParaRPr>
          </a:p>
          <a:p>
            <a:pPr>
              <a:lnSpc>
                <a:spcPct val="115000"/>
              </a:lnSpc>
              <a:buSzPts val="2600"/>
            </a:pPr>
            <a:r>
              <a:rPr lang="en-US" sz="2600" dirty="0">
                <a:solidFill>
                  <a:schemeClr val="dk1"/>
                </a:solidFill>
                <a:latin typeface="Verdana"/>
                <a:ea typeface="Verdana"/>
                <a:cs typeface="Verdana"/>
                <a:sym typeface="Verdana"/>
              </a:rPr>
              <a:t>The angel said to the women </a:t>
            </a:r>
            <a:r>
              <a:rPr lang="en-US" sz="2600" b="0" i="0" u="none" strike="noStrike" cap="none" dirty="0">
                <a:solidFill>
                  <a:schemeClr val="dk1"/>
                </a:solidFill>
                <a:latin typeface="Verdana"/>
                <a:ea typeface="Verdana"/>
                <a:cs typeface="Verdana"/>
                <a:sym typeface="Verdana"/>
              </a:rPr>
              <a:t>“Do not be afraid. Jesus is not here. He has risen from the dead, just like he said he would! Look in the tomb and see.” The women looked into the tomb and saw his body was not there!</a:t>
            </a:r>
          </a:p>
          <a:p>
            <a:pPr marL="0" marR="0" lvl="0" indent="0" algn="l" rtl="0">
              <a:lnSpc>
                <a:spcPct val="115000"/>
              </a:lnSpc>
              <a:spcBef>
                <a:spcPts val="0"/>
              </a:spcBef>
              <a:spcAft>
                <a:spcPts val="0"/>
              </a:spcAft>
              <a:buClr>
                <a:srgbClr val="000000"/>
              </a:buClr>
              <a:buSzPts val="2600"/>
              <a:buFont typeface="Arial"/>
              <a:buNone/>
            </a:pPr>
            <a:endParaRPr sz="2600" dirty="0">
              <a:solidFill>
                <a:schemeClr val="dk1"/>
              </a:solidFill>
              <a:latin typeface="Verdana"/>
              <a:ea typeface="Verdana"/>
              <a:cs typeface="Verdana"/>
            </a:endParaRPr>
          </a:p>
          <a:p>
            <a:pPr marL="0" marR="0" lvl="0" indent="0" algn="l" rtl="0">
              <a:lnSpc>
                <a:spcPct val="115000"/>
              </a:lnSpc>
              <a:spcBef>
                <a:spcPts val="0"/>
              </a:spcBef>
              <a:spcAft>
                <a:spcPts val="0"/>
              </a:spcAft>
              <a:buClr>
                <a:srgbClr val="000000"/>
              </a:buClr>
              <a:buSzPts val="2800"/>
              <a:buFont typeface="Arial"/>
              <a:buNone/>
            </a:pPr>
            <a:endParaRPr sz="1200" b="0" i="0" u="none" strike="noStrike" cap="none" dirty="0">
              <a:solidFill>
                <a:schemeClr val="dk1"/>
              </a:solidFill>
              <a:latin typeface="Verdana"/>
              <a:ea typeface="Verdana"/>
              <a:cs typeface="Verdana"/>
              <a:sym typeface="Verdana"/>
            </a:endParaRPr>
          </a:p>
        </p:txBody>
      </p:sp>
      <p:sp>
        <p:nvSpPr>
          <p:cNvPr id="4" name="Footer Placeholder 3"/>
          <p:cNvSpPr>
            <a:spLocks noGrp="1"/>
          </p:cNvSpPr>
          <p:nvPr>
            <p:ph type="ftr" idx="11"/>
          </p:nvPr>
        </p:nvSpPr>
        <p:spPr/>
        <p:txBody>
          <a:bodyPr/>
          <a:lstStyle/>
          <a:p>
            <a:r>
              <a:rPr lang="en-US" smtClean="0"/>
              <a:t>©2020-2026 Light of the World Learning</a:t>
            </a:r>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696" y="-49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8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5" name="Google Shape;725;p19"/>
          <p:cNvSpPr txBox="1"/>
          <p:nvPr/>
        </p:nvSpPr>
        <p:spPr>
          <a:xfrm>
            <a:off x="359406" y="-154440"/>
            <a:ext cx="7435584" cy="475819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US" sz="2600" b="0" i="0" u="none" strike="noStrike" cap="none" dirty="0">
                <a:solidFill>
                  <a:schemeClr val="dk1"/>
                </a:solidFill>
                <a:latin typeface="Verdana"/>
                <a:ea typeface="Verdana"/>
                <a:cs typeface="Verdana"/>
                <a:sym typeface="Verdana"/>
              </a:rPr>
              <a:t>Then the angel told the women, “Go and tell the disciples, ‘Jesus has risen from the dead and he will go to Galilee ahead of you.’”</a:t>
            </a:r>
            <a:endParaRPr lang="en-US" sz="140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2600"/>
              <a:buFont typeface="Arial"/>
              <a:buNone/>
            </a:pPr>
            <a:r>
              <a:rPr lang="en-US" sz="2600" b="0" i="0" u="none" strike="noStrike" cap="none" dirty="0">
                <a:solidFill>
                  <a:schemeClr val="dk1"/>
                </a:solidFill>
                <a:latin typeface="Verdana"/>
                <a:ea typeface="Verdana"/>
                <a:cs typeface="Verdana"/>
                <a:sym typeface="Verdana"/>
              </a:rPr>
              <a:t>The women were amazed and very joyful. They ran to tell the disciples the good news.</a:t>
            </a:r>
            <a:endParaRPr lang="en-US" sz="1400" b="0" i="0" u="none" strike="noStrike" cap="none" dirty="0">
              <a:solidFill>
                <a:srgbClr val="000000"/>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endParaRPr sz="26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dirty="0">
              <a:solidFill>
                <a:schemeClr val="dk1"/>
              </a:solidFill>
              <a:latin typeface="Verdana"/>
              <a:ea typeface="Verdana"/>
              <a:cs typeface="Verdana"/>
              <a:sym typeface="Verdana"/>
            </a:endParaRPr>
          </a:p>
        </p:txBody>
      </p:sp>
      <p:pic>
        <p:nvPicPr>
          <p:cNvPr id="726" name="Google Shape;726;p19"/>
          <p:cNvPicPr preferRelativeResize="0"/>
          <p:nvPr/>
        </p:nvPicPr>
        <p:blipFill rotWithShape="1">
          <a:blip r:embed="rId5">
            <a:alphaModFix/>
          </a:blip>
          <a:srcRect/>
          <a:stretch/>
        </p:blipFill>
        <p:spPr>
          <a:xfrm>
            <a:off x="7816325" y="0"/>
            <a:ext cx="4331750" cy="2436600"/>
          </a:xfrm>
          <a:prstGeom prst="rect">
            <a:avLst/>
          </a:prstGeom>
          <a:noFill/>
          <a:ln w="9525" cap="flat" cmpd="sng">
            <a:solidFill>
              <a:srgbClr val="2E75B5"/>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B340E8D1-5EA6-8247-9E09-1C8E89E9FC65}"/>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19</a:t>
            </a:fld>
            <a:endParaRPr lang="en-US" sz="1800" dirty="0"/>
          </a:p>
        </p:txBody>
      </p:sp>
      <p:sp>
        <p:nvSpPr>
          <p:cNvPr id="3" name="Google Shape;735;p20">
            <a:extLst>
              <a:ext uri="{FF2B5EF4-FFF2-40B4-BE49-F238E27FC236}">
                <a16:creationId xmlns:a16="http://schemas.microsoft.com/office/drawing/2014/main" id="{E514F5B8-01E5-3E5A-436E-AB95089632B1}"/>
              </a:ext>
            </a:extLst>
          </p:cNvPr>
          <p:cNvSpPr txBox="1"/>
          <p:nvPr/>
        </p:nvSpPr>
        <p:spPr>
          <a:xfrm>
            <a:off x="359406" y="3406727"/>
            <a:ext cx="7241293" cy="331472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US" sz="2600" b="0" i="0" u="none" strike="noStrike" cap="none" dirty="0">
                <a:solidFill>
                  <a:schemeClr val="dk1"/>
                </a:solidFill>
                <a:latin typeface="Verdana"/>
                <a:ea typeface="Verdana"/>
                <a:cs typeface="Verdana"/>
                <a:sym typeface="Verdana"/>
              </a:rPr>
              <a:t>As the women were on their way to tell the disciples the good news, Jesus appeared to them. They bowed down at his feet. Then Jesus said, “Do not be afraid. Go and tell my disciples to go to Galilee. They will see me there.”</a:t>
            </a:r>
            <a:endParaRPr sz="26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a:ea typeface="Verdana"/>
              <a:cs typeface="Verdana"/>
              <a:sym typeface="Verdana"/>
            </a:endParaRPr>
          </a:p>
        </p:txBody>
      </p:sp>
      <p:pic>
        <p:nvPicPr>
          <p:cNvPr id="4" name="Google Shape;736;p20">
            <a:extLst>
              <a:ext uri="{FF2B5EF4-FFF2-40B4-BE49-F238E27FC236}">
                <a16:creationId xmlns:a16="http://schemas.microsoft.com/office/drawing/2014/main" id="{E59868B6-D698-B464-4E82-61FAA9688C0F}"/>
              </a:ext>
            </a:extLst>
          </p:cNvPr>
          <p:cNvPicPr preferRelativeResize="0"/>
          <p:nvPr/>
        </p:nvPicPr>
        <p:blipFill rotWithShape="1">
          <a:blip r:embed="rId6">
            <a:alphaModFix/>
          </a:blip>
          <a:srcRect/>
          <a:stretch/>
        </p:blipFill>
        <p:spPr>
          <a:xfrm>
            <a:off x="7699332" y="3629533"/>
            <a:ext cx="4448743" cy="2533225"/>
          </a:xfrm>
          <a:prstGeom prst="rect">
            <a:avLst/>
          </a:prstGeom>
          <a:noFill/>
          <a:ln w="9525" cap="flat" cmpd="sng">
            <a:solidFill>
              <a:srgbClr val="2E75B5"/>
            </a:solidFill>
            <a:prstDash val="solid"/>
            <a:round/>
            <a:headEnd type="none" w="sm" len="sm"/>
            <a:tailEnd type="none" w="sm" len="sm"/>
          </a:ln>
        </p:spPr>
      </p:pic>
      <p:sp>
        <p:nvSpPr>
          <p:cNvPr id="5" name="Footer Placeholder 4"/>
          <p:cNvSpPr>
            <a:spLocks noGrp="1"/>
          </p:cNvSpPr>
          <p:nvPr>
            <p:ph type="ftr" idx="11"/>
          </p:nvPr>
        </p:nvSpPr>
        <p:spPr/>
        <p:txBody>
          <a:bodyPr/>
          <a:lstStyle/>
          <a:p>
            <a:r>
              <a:rPr lang="en-US" smtClean="0"/>
              <a:t>©2020-2026 Light of the World Learning</a:t>
            </a:r>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606"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1"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
          <p:cNvSpPr txBox="1">
            <a:spLocks noGrp="1"/>
          </p:cNvSpPr>
          <p:nvPr>
            <p:ph type="title"/>
          </p:nvPr>
        </p:nvSpPr>
        <p:spPr>
          <a:xfrm>
            <a:off x="838200" y="285797"/>
            <a:ext cx="10515600" cy="53319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a:t>Pray, Review, and Preview</a:t>
            </a:r>
            <a:endParaRPr sz="3200" b="1"/>
          </a:p>
        </p:txBody>
      </p:sp>
      <p:sp>
        <p:nvSpPr>
          <p:cNvPr id="456" name="Google Shape;456;p2"/>
          <p:cNvSpPr txBox="1"/>
          <p:nvPr/>
        </p:nvSpPr>
        <p:spPr>
          <a:xfrm>
            <a:off x="497250" y="1212148"/>
            <a:ext cx="11182132" cy="44405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6">
                    <a:lumMod val="75000"/>
                  </a:schemeClr>
                </a:solidFill>
                <a:latin typeface="Verdana"/>
                <a:ea typeface="Verdana"/>
                <a:cs typeface="Verdana"/>
                <a:sym typeface="Verdana"/>
              </a:rPr>
              <a:t>Bible </a:t>
            </a:r>
            <a:r>
              <a:rPr lang="en-US" sz="2800" b="1" dirty="0">
                <a:solidFill>
                  <a:schemeClr val="accent6">
                    <a:lumMod val="75000"/>
                  </a:schemeClr>
                </a:solidFill>
                <a:latin typeface="Verdana"/>
                <a:ea typeface="Verdana"/>
                <a:cs typeface="Verdana"/>
                <a:sym typeface="Verdana"/>
              </a:rPr>
              <a:t>R</a:t>
            </a:r>
            <a:r>
              <a:rPr lang="en-US" sz="2800" b="1" i="0" u="none" strike="noStrike" cap="none" dirty="0">
                <a:solidFill>
                  <a:schemeClr val="accent6">
                    <a:lumMod val="75000"/>
                  </a:schemeClr>
                </a:solidFill>
                <a:latin typeface="Verdana"/>
                <a:ea typeface="Verdana"/>
                <a:cs typeface="Verdana"/>
                <a:sym typeface="Verdana"/>
              </a:rPr>
              <a:t>eading:</a:t>
            </a:r>
            <a:r>
              <a:rPr lang="en-US" sz="2800" b="0" i="0" u="none" strike="noStrike" cap="none" dirty="0">
                <a:solidFill>
                  <a:schemeClr val="accent6">
                    <a:lumMod val="75000"/>
                  </a:schemeClr>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God Raises Jesus from Death - </a:t>
            </a:r>
            <a:r>
              <a:rPr lang="en-US" sz="2800" b="0" i="0" u="sng" strike="noStrike" cap="none" dirty="0">
                <a:solidFill>
                  <a:schemeClr val="accent6">
                    <a:lumMod val="75000"/>
                  </a:schemeClr>
                </a:solidFill>
                <a:latin typeface="Verdana"/>
                <a:ea typeface="Verdana"/>
                <a:cs typeface="Verdana"/>
                <a:sym typeface="Verdana"/>
                <a:hlinkClick r:id="rId5">
                  <a:extLst>
                    <a:ext uri="{A12FA001-AC4F-418D-AE19-62706E023703}">
                      <ahyp:hlinkClr xmlns:ahyp="http://schemas.microsoft.com/office/drawing/2018/hyperlinkcolor" xmlns="" val="tx"/>
                    </a:ext>
                  </a:extLst>
                </a:hlinkClick>
              </a:rPr>
              <a:t>Matthew 27:62-66</a:t>
            </a:r>
            <a:r>
              <a:rPr lang="en-US" sz="2800" b="0" i="0" u="none" strike="noStrike" cap="none" dirty="0">
                <a:solidFill>
                  <a:schemeClr val="accent6">
                    <a:lumMod val="75000"/>
                  </a:schemeClr>
                </a:solidFill>
                <a:latin typeface="Verdana"/>
                <a:ea typeface="Verdana"/>
                <a:cs typeface="Verdana"/>
                <a:sym typeface="Verdana"/>
              </a:rPr>
              <a:t>; </a:t>
            </a:r>
            <a:r>
              <a:rPr lang="en-US" sz="2800" b="0" i="0" u="sng" strike="noStrike" cap="none" dirty="0">
                <a:solidFill>
                  <a:schemeClr val="accent6">
                    <a:lumMod val="75000"/>
                  </a:schemeClr>
                </a:solidFill>
                <a:latin typeface="Verdana"/>
                <a:ea typeface="Verdana"/>
                <a:cs typeface="Verdana"/>
                <a:sym typeface="Verdana"/>
                <a:hlinkClick r:id="rId6">
                  <a:extLst>
                    <a:ext uri="{A12FA001-AC4F-418D-AE19-62706E023703}">
                      <ahyp:hlinkClr xmlns:ahyp="http://schemas.microsoft.com/office/drawing/2018/hyperlinkcolor" xmlns="" val="tx"/>
                    </a:ext>
                  </a:extLst>
                </a:hlinkClick>
              </a:rPr>
              <a:t>28:1-20</a:t>
            </a:r>
            <a:r>
              <a:rPr lang="en-US" sz="2800" b="0" i="0" u="none" strike="noStrike" cap="none" dirty="0">
                <a:solidFill>
                  <a:schemeClr val="accent6">
                    <a:lumMod val="75000"/>
                  </a:schemeClr>
                </a:solidFill>
                <a:latin typeface="Verdana"/>
                <a:ea typeface="Verdana"/>
                <a:cs typeface="Verdana"/>
                <a:sym typeface="Verdana"/>
              </a:rPr>
              <a:t>; </a:t>
            </a:r>
            <a:r>
              <a:rPr lang="en-US" sz="2800" b="0" i="0" u="sng" strike="noStrike" cap="none" dirty="0">
                <a:solidFill>
                  <a:schemeClr val="accent6">
                    <a:lumMod val="75000"/>
                  </a:schemeClr>
                </a:solidFill>
                <a:latin typeface="Verdana"/>
                <a:ea typeface="Verdana"/>
                <a:cs typeface="Verdana"/>
                <a:sym typeface="Verdana"/>
                <a:hlinkClick r:id="rId7">
                  <a:extLst>
                    <a:ext uri="{A12FA001-AC4F-418D-AE19-62706E023703}">
                      <ahyp:hlinkClr xmlns:ahyp="http://schemas.microsoft.com/office/drawing/2018/hyperlinkcolor" xmlns="" val="tx"/>
                    </a:ext>
                  </a:extLst>
                </a:hlinkClick>
              </a:rPr>
              <a:t>Mark 16:1-20</a:t>
            </a:r>
            <a:r>
              <a:rPr lang="en-US" sz="2800" b="0" i="0" u="none" strike="noStrike" cap="none" dirty="0">
                <a:solidFill>
                  <a:schemeClr val="accent6">
                    <a:lumMod val="75000"/>
                  </a:schemeClr>
                </a:solidFill>
                <a:latin typeface="Verdana"/>
                <a:ea typeface="Verdana"/>
                <a:cs typeface="Verdana"/>
                <a:sym typeface="Verdana"/>
              </a:rPr>
              <a:t>; </a:t>
            </a:r>
            <a:r>
              <a:rPr lang="en-US" sz="2800" b="0" i="0" u="sng" strike="noStrike" cap="none" dirty="0">
                <a:solidFill>
                  <a:schemeClr val="accent6">
                    <a:lumMod val="75000"/>
                  </a:schemeClr>
                </a:solidFill>
                <a:latin typeface="Verdana"/>
                <a:ea typeface="Verdana"/>
                <a:cs typeface="Verdana"/>
                <a:sym typeface="Verdana"/>
                <a:hlinkClick r:id="rId8">
                  <a:extLst>
                    <a:ext uri="{A12FA001-AC4F-418D-AE19-62706E023703}">
                      <ahyp:hlinkClr xmlns:ahyp="http://schemas.microsoft.com/office/drawing/2018/hyperlinkcolor" xmlns="" val="tx"/>
                    </a:ext>
                  </a:extLst>
                </a:hlinkClick>
              </a:rPr>
              <a:t>Acts 1:1-11 </a:t>
            </a:r>
            <a:endParaRPr sz="2800" b="0" i="0" u="none" strike="noStrike" cap="none" dirty="0">
              <a:solidFill>
                <a:schemeClr val="accent6">
                  <a:lumMod val="75000"/>
                </a:schemeClr>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6">
                    <a:lumMod val="75000"/>
                  </a:schemeClr>
                </a:solidFill>
                <a:latin typeface="Verdana"/>
                <a:ea typeface="Verdana"/>
                <a:cs typeface="Verdana"/>
                <a:sym typeface="Verdana"/>
              </a:rPr>
              <a:t>Theme:</a:t>
            </a:r>
            <a:r>
              <a:rPr lang="en-US" sz="2800" b="0" i="0" u="none" strike="noStrike" cap="none" dirty="0">
                <a:solidFill>
                  <a:schemeClr val="accent6">
                    <a:lumMod val="75000"/>
                  </a:schemeClr>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Travel Plans</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6">
                    <a:lumMod val="75000"/>
                  </a:schemeClr>
                </a:solidFill>
                <a:latin typeface="Verdana"/>
                <a:ea typeface="Verdana"/>
                <a:cs typeface="Verdana"/>
                <a:sym typeface="Verdana"/>
              </a:rPr>
              <a:t>Pronunciation: </a:t>
            </a:r>
            <a:r>
              <a:rPr lang="en-US" sz="2800" b="0" i="0" u="none" strike="noStrike" cap="none" dirty="0">
                <a:solidFill>
                  <a:schemeClr val="dk1"/>
                </a:solidFill>
                <a:latin typeface="Verdana"/>
                <a:ea typeface="Verdana"/>
                <a:cs typeface="Verdana"/>
                <a:sym typeface="Verdana"/>
              </a:rPr>
              <a:t>Word Endings: </a:t>
            </a:r>
            <a:r>
              <a:rPr lang="en-US" sz="2800" b="1" i="0" u="none" strike="noStrike" cap="none" dirty="0">
                <a:solidFill>
                  <a:schemeClr val="dk1"/>
                </a:solidFill>
                <a:latin typeface="Verdana"/>
                <a:ea typeface="Verdana"/>
                <a:cs typeface="Verdana"/>
                <a:sym typeface="Verdana"/>
              </a:rPr>
              <a:t>/les/ </a:t>
            </a:r>
            <a:r>
              <a:rPr lang="en-US" sz="2800" b="0" i="0" u="none" strike="noStrike" cap="none" dirty="0">
                <a:solidFill>
                  <a:schemeClr val="dk1"/>
                </a:solidFill>
                <a:latin typeface="Verdana"/>
                <a:ea typeface="Verdana"/>
                <a:cs typeface="Verdana"/>
                <a:sym typeface="Verdana"/>
              </a:rPr>
              <a:t>spelled -</a:t>
            </a:r>
            <a:r>
              <a:rPr lang="en-US" sz="2800" b="1" i="0" u="none" strike="noStrike" cap="none" dirty="0">
                <a:solidFill>
                  <a:schemeClr val="dk1"/>
                </a:solidFill>
                <a:latin typeface="Verdana"/>
                <a:ea typeface="Verdana"/>
                <a:cs typeface="Verdana"/>
                <a:sym typeface="Verdana"/>
              </a:rPr>
              <a:t>less</a:t>
            </a:r>
            <a:r>
              <a:rPr lang="en-US" sz="2800" b="0" i="0" u="none" strike="noStrike" cap="none" dirty="0">
                <a:solidFill>
                  <a:schemeClr val="dk1"/>
                </a:solidFill>
                <a:latin typeface="Verdana"/>
                <a:ea typeface="Verdana"/>
                <a:cs typeface="Verdana"/>
                <a:sym typeface="Verdana"/>
              </a:rPr>
              <a:t> means “without” and </a:t>
            </a:r>
            <a:r>
              <a:rPr lang="en-US" sz="2800" b="1" i="0" u="none" strike="noStrike" cap="none" dirty="0">
                <a:solidFill>
                  <a:schemeClr val="dk1"/>
                </a:solidFill>
                <a:latin typeface="Verdana"/>
                <a:ea typeface="Verdana"/>
                <a:cs typeface="Verdana"/>
                <a:sym typeface="Verdana"/>
              </a:rPr>
              <a:t>/</a:t>
            </a:r>
            <a:r>
              <a:rPr lang="en-US" sz="2800" b="1" i="0" u="none" strike="noStrike" cap="none" dirty="0" err="1">
                <a:solidFill>
                  <a:schemeClr val="dk1"/>
                </a:solidFill>
                <a:latin typeface="Verdana"/>
                <a:ea typeface="Verdana"/>
                <a:cs typeface="Verdana"/>
                <a:sym typeface="Verdana"/>
              </a:rPr>
              <a:t>ful</a:t>
            </a:r>
            <a:r>
              <a:rPr lang="en-US" sz="2800" b="1" i="0" u="none" strike="noStrike" cap="none" dirty="0">
                <a:solidFill>
                  <a:schemeClr val="dk1"/>
                </a:solidFill>
                <a:latin typeface="Verdana"/>
                <a:ea typeface="Verdana"/>
                <a:cs typeface="Verdana"/>
                <a:sym typeface="Verdana"/>
              </a:rPr>
              <a:t>/ </a:t>
            </a:r>
            <a:r>
              <a:rPr lang="en-US" sz="2800" i="0" u="none" strike="noStrike" cap="none" dirty="0">
                <a:solidFill>
                  <a:schemeClr val="dk1"/>
                </a:solidFill>
                <a:latin typeface="Verdana"/>
                <a:ea typeface="Verdana"/>
                <a:cs typeface="Verdana"/>
                <a:sym typeface="Verdana"/>
              </a:rPr>
              <a:t>spelled </a:t>
            </a:r>
            <a:r>
              <a:rPr lang="en-US" sz="2800" b="1" i="0" u="none" strike="noStrike" cap="none" dirty="0">
                <a:solidFill>
                  <a:schemeClr val="dk1"/>
                </a:solidFill>
                <a:latin typeface="Verdana"/>
                <a:ea typeface="Verdana"/>
                <a:cs typeface="Verdana"/>
                <a:sym typeface="Verdana"/>
              </a:rPr>
              <a:t>-</a:t>
            </a:r>
            <a:r>
              <a:rPr lang="en-US" sz="2800" b="1" i="0" u="none" strike="noStrike" cap="none" dirty="0" err="1">
                <a:solidFill>
                  <a:schemeClr val="dk1"/>
                </a:solidFill>
                <a:latin typeface="Verdana"/>
                <a:ea typeface="Verdana"/>
                <a:cs typeface="Verdana"/>
                <a:sym typeface="Verdana"/>
              </a:rPr>
              <a:t>ful</a:t>
            </a:r>
            <a:r>
              <a:rPr lang="en-US" sz="2800" b="1" i="0" u="none" strike="noStrike" cap="none" dirty="0">
                <a:solidFill>
                  <a:schemeClr val="dk1"/>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means “full of” </a:t>
            </a:r>
            <a:endParaRPr sz="2800" b="0" i="0" u="none" strike="noStrike" cap="none" dirty="0">
              <a:solidFill>
                <a:schemeClr val="dk1"/>
              </a:solidFill>
              <a:highlight>
                <a:srgbClr val="00FF00"/>
              </a:highlight>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800" b="1"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800" b="1" i="0" u="none" strike="noStrike" cap="none" dirty="0">
                <a:solidFill>
                  <a:schemeClr val="accent6">
                    <a:lumMod val="75000"/>
                  </a:schemeClr>
                </a:solidFill>
                <a:latin typeface="Verdana"/>
                <a:ea typeface="Verdana"/>
                <a:cs typeface="Verdana"/>
                <a:sym typeface="Verdana"/>
              </a:rPr>
              <a:t>Grammar: </a:t>
            </a:r>
            <a:r>
              <a:rPr lang="en-US" sz="2800" b="0" i="0" u="none" strike="noStrike" cap="none" dirty="0">
                <a:solidFill>
                  <a:schemeClr val="dk1"/>
                </a:solidFill>
                <a:latin typeface="Verdana"/>
                <a:ea typeface="Verdana"/>
                <a:cs typeface="Verdana"/>
                <a:sym typeface="Verdana"/>
              </a:rPr>
              <a:t>Present Perfect Tense with </a:t>
            </a:r>
            <a:r>
              <a:rPr lang="en-US" sz="2800" b="1" i="0" u="none" strike="noStrike" cap="none" dirty="0">
                <a:solidFill>
                  <a:schemeClr val="dk1"/>
                </a:solidFill>
                <a:latin typeface="Verdana"/>
                <a:ea typeface="Verdana"/>
                <a:cs typeface="Verdana"/>
                <a:sym typeface="Verdana"/>
              </a:rPr>
              <a:t>For, Since, Never, Ever</a:t>
            </a:r>
            <a:endParaRPr sz="2800" b="1" i="0" u="none" strike="noStrike" cap="none" dirty="0">
              <a:solidFill>
                <a:schemeClr val="accent5"/>
              </a:solidFill>
              <a:latin typeface="Verdana"/>
              <a:ea typeface="Verdana"/>
              <a:cs typeface="Verdana"/>
              <a:sym typeface="Verdana"/>
            </a:endParaRPr>
          </a:p>
        </p:txBody>
      </p:sp>
      <p:sp>
        <p:nvSpPr>
          <p:cNvPr id="2" name="Footer Placeholder 1"/>
          <p:cNvSpPr>
            <a:spLocks noGrp="1"/>
          </p:cNvSpPr>
          <p:nvPr>
            <p:ph type="ftr" idx="11"/>
          </p:nvPr>
        </p:nvSpPr>
        <p:spPr/>
        <p:txBody>
          <a:bodyPr/>
          <a:lstStyle/>
          <a:p>
            <a:r>
              <a:rPr lang="en-US" smtClean="0"/>
              <a:t>©2020-2026 Light of the World Learning</a:t>
            </a:r>
            <a:endParaRPr lang="en-US"/>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591"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5"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Google Shape;758;p22"/>
          <p:cNvSpPr txBox="1"/>
          <p:nvPr/>
        </p:nvSpPr>
        <p:spPr>
          <a:xfrm>
            <a:off x="228623" y="2592197"/>
            <a:ext cx="11774400" cy="365327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600"/>
              <a:buFont typeface="Arial"/>
              <a:buNone/>
            </a:pPr>
            <a:r>
              <a:rPr lang="en-US" sz="2600" dirty="0">
                <a:solidFill>
                  <a:schemeClr val="dk1"/>
                </a:solidFill>
                <a:latin typeface="Verdana"/>
                <a:ea typeface="Verdana"/>
                <a:cs typeface="Verdana"/>
                <a:sym typeface="Verdana"/>
              </a:rPr>
              <a:t>hoped that Jesus was the Messiah, but then he was killed and buried. </a:t>
            </a:r>
            <a:r>
              <a:rPr lang="en-US" sz="2600" b="0" i="0" u="none" strike="noStrike" cap="none" dirty="0">
                <a:solidFill>
                  <a:schemeClr val="dk1"/>
                </a:solidFill>
                <a:latin typeface="Verdana"/>
                <a:ea typeface="Verdana"/>
                <a:cs typeface="Verdana"/>
                <a:sym typeface="Verdana"/>
              </a:rPr>
              <a:t>And now the women said he was alive again. </a:t>
            </a:r>
          </a:p>
          <a:p>
            <a:pPr marL="0" marR="0" lvl="0" indent="0" algn="l" rtl="0">
              <a:lnSpc>
                <a:spcPct val="115000"/>
              </a:lnSpc>
              <a:spcBef>
                <a:spcPts val="0"/>
              </a:spcBef>
              <a:spcAft>
                <a:spcPts val="0"/>
              </a:spcAft>
              <a:buClr>
                <a:srgbClr val="000000"/>
              </a:buClr>
              <a:buSzPts val="2600"/>
              <a:buFont typeface="Arial"/>
              <a:buNone/>
            </a:pPr>
            <a:endParaRPr lang="en-US" sz="2600"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600"/>
              <a:buFont typeface="Arial"/>
              <a:buNone/>
            </a:pPr>
            <a:r>
              <a:rPr lang="en-US" sz="2600" b="0" i="0" u="none" strike="noStrike" cap="none" dirty="0">
                <a:solidFill>
                  <a:schemeClr val="dk1"/>
                </a:solidFill>
                <a:latin typeface="Verdana"/>
                <a:ea typeface="Verdana"/>
                <a:cs typeface="Verdana"/>
                <a:sym typeface="Verdana"/>
              </a:rPr>
              <a:t>They thought they were talking to a stranger who did not know what had happened in Jerusalem. Then Jesus explained to them what God’s word said about the Messiah.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2800"/>
              <a:buFont typeface="Arial"/>
              <a:buNone/>
            </a:pPr>
            <a:endParaRPr sz="12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Arial"/>
              <a:buNone/>
            </a:pPr>
            <a:endParaRPr sz="2800" b="0" i="0" u="none" strike="noStrike" cap="none" dirty="0">
              <a:solidFill>
                <a:schemeClr val="dk1"/>
              </a:solidFill>
              <a:latin typeface="Verdana"/>
              <a:ea typeface="Verdana"/>
              <a:cs typeface="Verdana"/>
              <a:sym typeface="Verdana"/>
            </a:endParaRPr>
          </a:p>
        </p:txBody>
      </p:sp>
      <p:pic>
        <p:nvPicPr>
          <p:cNvPr id="759" name="Google Shape;759;p22"/>
          <p:cNvPicPr preferRelativeResize="0"/>
          <p:nvPr/>
        </p:nvPicPr>
        <p:blipFill rotWithShape="1">
          <a:blip r:embed="rId5">
            <a:alphaModFix/>
          </a:blip>
          <a:srcRect/>
          <a:stretch/>
        </p:blipFill>
        <p:spPr>
          <a:xfrm>
            <a:off x="7551425" y="152400"/>
            <a:ext cx="4488174" cy="2524600"/>
          </a:xfrm>
          <a:prstGeom prst="rect">
            <a:avLst/>
          </a:prstGeom>
          <a:noFill/>
          <a:ln w="9525" cap="flat" cmpd="sng">
            <a:solidFill>
              <a:srgbClr val="2E75B5"/>
            </a:solidFill>
            <a:prstDash val="solid"/>
            <a:round/>
            <a:headEnd type="none" w="sm" len="sm"/>
            <a:tailEnd type="none" w="sm" len="sm"/>
          </a:ln>
        </p:spPr>
      </p:pic>
      <p:sp>
        <p:nvSpPr>
          <p:cNvPr id="760" name="Google Shape;760;p22"/>
          <p:cNvSpPr txBox="1"/>
          <p:nvPr/>
        </p:nvSpPr>
        <p:spPr>
          <a:xfrm>
            <a:off x="208800" y="298650"/>
            <a:ext cx="7191000" cy="248526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600"/>
              <a:buFont typeface="Arial"/>
              <a:buNone/>
            </a:pPr>
            <a:r>
              <a:rPr lang="en-US" sz="2600" dirty="0">
                <a:solidFill>
                  <a:schemeClr val="dk1"/>
                </a:solidFill>
                <a:latin typeface="Verdana"/>
                <a:ea typeface="Verdana"/>
                <a:cs typeface="Verdana"/>
                <a:sym typeface="Verdana"/>
              </a:rPr>
              <a:t>Later that day, two of his disciples were walking to a nearby town. </a:t>
            </a:r>
            <a:r>
              <a:rPr lang="en-US" sz="2600" b="0" i="0" u="none" strike="noStrike" cap="none" dirty="0">
                <a:solidFill>
                  <a:schemeClr val="dk1"/>
                </a:solidFill>
                <a:latin typeface="Verdana"/>
                <a:ea typeface="Verdana"/>
                <a:cs typeface="Verdana"/>
                <a:sym typeface="Verdana"/>
              </a:rPr>
              <a:t>Jesus started walking with them, but they did not recognize him. He asked what they were talking about. They told him they had</a:t>
            </a:r>
            <a:endParaRPr sz="2600" b="0" i="0" u="none" strike="noStrike" cap="none" dirty="0">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2331C049-B751-5918-5270-95F0CED828EB}"/>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20</a:t>
            </a:fld>
            <a:endParaRPr lang="en-US" sz="1800" dirty="0"/>
          </a:p>
        </p:txBody>
      </p:sp>
      <p:sp>
        <p:nvSpPr>
          <p:cNvPr id="3" name="Footer Placeholder 2"/>
          <p:cNvSpPr>
            <a:spLocks noGrp="1"/>
          </p:cNvSpPr>
          <p:nvPr>
            <p:ph type="ftr" idx="11"/>
          </p:nvPr>
        </p:nvSpPr>
        <p:spPr/>
        <p:txBody>
          <a:bodyPr/>
          <a:lstStyle/>
          <a:p>
            <a:r>
              <a:rPr lang="en-US" smtClean="0"/>
              <a:t>©2020-2026 Light of the World Learning</a:t>
            </a: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75" y="-61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0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23"/>
          <p:cNvSpPr/>
          <p:nvPr/>
        </p:nvSpPr>
        <p:spPr>
          <a:xfrm>
            <a:off x="287875" y="460925"/>
            <a:ext cx="7181400" cy="2031300"/>
          </a:xfrm>
          <a:prstGeom prst="rect">
            <a:avLst/>
          </a:prstGeom>
          <a:noFill/>
          <a:ln>
            <a:noFill/>
          </a:ln>
        </p:spPr>
        <p:txBody>
          <a:bodyPr spcFirstLastPara="1" wrap="square" lIns="91425" tIns="45700" rIns="91425" bIns="45700" anchor="t" anchorCtr="0">
            <a:noAutofit/>
          </a:bodyPr>
          <a:lstStyle/>
          <a:p>
            <a:pPr>
              <a:lnSpc>
                <a:spcPct val="115000"/>
              </a:lnSpc>
              <a:buClr>
                <a:schemeClr val="dk1"/>
              </a:buClr>
              <a:buSzPts val="2800"/>
            </a:pPr>
            <a:r>
              <a:rPr lang="en-US" sz="2600" b="0" i="0" u="none" strike="noStrike" cap="none" dirty="0">
                <a:solidFill>
                  <a:schemeClr val="dk1"/>
                </a:solidFill>
                <a:latin typeface="Verdana"/>
                <a:ea typeface="Verdana"/>
                <a:cs typeface="Verdana"/>
                <a:sym typeface="Verdana"/>
              </a:rPr>
              <a:t>When they arrived at the town, they invited Jesus to stay with them, so he went into a house with them. They sat down to eat their evening meal. </a:t>
            </a:r>
            <a:endParaRPr lang="en-US"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2800"/>
              <a:buFont typeface="Arial"/>
              <a:buNone/>
            </a:pPr>
            <a:endParaRPr sz="2600" b="0" i="0" u="none" strike="noStrike" cap="none" dirty="0">
              <a:solidFill>
                <a:schemeClr val="dk1"/>
              </a:solidFill>
              <a:latin typeface="Verdana"/>
              <a:ea typeface="Verdana"/>
              <a:cs typeface="Verdana"/>
              <a:sym typeface="Verdana"/>
            </a:endParaRPr>
          </a:p>
        </p:txBody>
      </p:sp>
      <p:sp>
        <p:nvSpPr>
          <p:cNvPr id="770" name="Google Shape;770;p23"/>
          <p:cNvSpPr txBox="1"/>
          <p:nvPr/>
        </p:nvSpPr>
        <p:spPr>
          <a:xfrm>
            <a:off x="114350" y="3763325"/>
            <a:ext cx="11614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800"/>
              <a:buFont typeface="Arial"/>
              <a:buNone/>
            </a:pPr>
            <a:endParaRPr sz="1400" b="0" i="0" u="none" strike="noStrike" cap="none">
              <a:solidFill>
                <a:srgbClr val="000000"/>
              </a:solidFill>
              <a:latin typeface="Verdana"/>
              <a:ea typeface="Verdana"/>
              <a:cs typeface="Verdana"/>
              <a:sym typeface="Verdana"/>
            </a:endParaRPr>
          </a:p>
        </p:txBody>
      </p:sp>
      <p:pic>
        <p:nvPicPr>
          <p:cNvPr id="771" name="Google Shape;771;p23"/>
          <p:cNvPicPr preferRelativeResize="0"/>
          <p:nvPr/>
        </p:nvPicPr>
        <p:blipFill rotWithShape="1">
          <a:blip r:embed="rId5">
            <a:alphaModFix/>
          </a:blip>
          <a:srcRect/>
          <a:stretch/>
        </p:blipFill>
        <p:spPr>
          <a:xfrm>
            <a:off x="7642800" y="187675"/>
            <a:ext cx="4261325" cy="2604775"/>
          </a:xfrm>
          <a:prstGeom prst="rect">
            <a:avLst/>
          </a:prstGeom>
          <a:noFill/>
          <a:ln w="9525" cap="flat" cmpd="sng">
            <a:solidFill>
              <a:srgbClr val="2E75B5"/>
            </a:solidFill>
            <a:prstDash val="solid"/>
            <a:round/>
            <a:headEnd type="none" w="sm" len="sm"/>
            <a:tailEnd type="none" w="sm" len="sm"/>
          </a:ln>
        </p:spPr>
      </p:pic>
      <p:sp>
        <p:nvSpPr>
          <p:cNvPr id="772" name="Google Shape;772;p23"/>
          <p:cNvSpPr txBox="1"/>
          <p:nvPr/>
        </p:nvSpPr>
        <p:spPr>
          <a:xfrm>
            <a:off x="288600" y="2786897"/>
            <a:ext cx="11614799" cy="315775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800"/>
              <a:buFont typeface="Arial"/>
              <a:buNone/>
            </a:pPr>
            <a:r>
              <a:rPr lang="en-US" sz="2600" b="0" i="0" u="none" strike="noStrike" cap="none" dirty="0">
                <a:solidFill>
                  <a:schemeClr val="dk1"/>
                </a:solidFill>
                <a:latin typeface="Verdana"/>
                <a:ea typeface="Verdana"/>
                <a:cs typeface="Verdana"/>
                <a:sym typeface="Verdana"/>
              </a:rPr>
              <a:t>Jesus picked up a loaf of bread, thanked God for it, and then broke it. He began to give the bread to them.</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2800"/>
              <a:buFont typeface="Arial"/>
              <a:buNone/>
            </a:pPr>
            <a:endParaRPr sz="12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Arial"/>
              <a:buNone/>
            </a:pPr>
            <a:r>
              <a:rPr lang="en-US" sz="2600" b="0" i="0" u="none" strike="noStrike" cap="none" dirty="0">
                <a:solidFill>
                  <a:schemeClr val="dk1"/>
                </a:solidFill>
                <a:latin typeface="Verdana"/>
                <a:ea typeface="Verdana"/>
                <a:cs typeface="Verdana"/>
                <a:sym typeface="Verdana"/>
              </a:rPr>
              <a:t>Suddenly, they recognized that he was Jesus. But at that moment, he disappeared from their sight. The two men said to each other, “That was Jesus! That is why we were so excited when he explained God’s word to us!”</a:t>
            </a:r>
            <a:endParaRPr sz="2600" b="0" i="0" u="none" strike="noStrike" cap="none" dirty="0">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CC8FDBB9-1AE8-C832-7710-8F2BE242C1C5}"/>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21</a:t>
            </a:fld>
            <a:endParaRPr lang="en-US" sz="1800" dirty="0"/>
          </a:p>
        </p:txBody>
      </p:sp>
      <p:sp>
        <p:nvSpPr>
          <p:cNvPr id="3" name="Footer Placeholder 2"/>
          <p:cNvSpPr>
            <a:spLocks noGrp="1"/>
          </p:cNvSpPr>
          <p:nvPr>
            <p:ph type="ftr" idx="11"/>
          </p:nvPr>
        </p:nvSpPr>
        <p:spPr/>
        <p:txBody>
          <a:bodyPr/>
          <a:lstStyle/>
          <a:p>
            <a:r>
              <a:rPr lang="en-US" smtClean="0"/>
              <a:t>©2020-2026 Light of the World Learning</a:t>
            </a: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878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8"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1" name="Google Shape;781;p24"/>
          <p:cNvSpPr txBox="1"/>
          <p:nvPr/>
        </p:nvSpPr>
        <p:spPr>
          <a:xfrm>
            <a:off x="310950" y="3232395"/>
            <a:ext cx="11325900" cy="248526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a:ea typeface="Verdana"/>
                <a:cs typeface="Verdana"/>
                <a:sym typeface="Verdana"/>
              </a:rPr>
              <a:t>He said, “Peace to you!” The disciples thought he was a ghost, but Jesus said, “Why are you afraid? Why do you not think it is really me, Jesus? Look at my hands and feet. Touch me and see. Ghosts do not have bodies like I do.” Then he asked for something to eat. They gave him a piece of fish, and he ate it.</a:t>
            </a:r>
            <a:endParaRPr sz="2600" b="0" i="0" u="none" strike="noStrike" cap="none" dirty="0">
              <a:solidFill>
                <a:schemeClr val="dk1"/>
              </a:solidFill>
              <a:latin typeface="Verdana"/>
              <a:ea typeface="Verdana"/>
              <a:cs typeface="Verdana"/>
              <a:sym typeface="Verdana"/>
            </a:endParaRPr>
          </a:p>
        </p:txBody>
      </p:sp>
      <p:pic>
        <p:nvPicPr>
          <p:cNvPr id="782" name="Google Shape;782;p24"/>
          <p:cNvPicPr preferRelativeResize="0"/>
          <p:nvPr/>
        </p:nvPicPr>
        <p:blipFill rotWithShape="1">
          <a:blip r:embed="rId5">
            <a:alphaModFix/>
          </a:blip>
          <a:srcRect/>
          <a:stretch/>
        </p:blipFill>
        <p:spPr>
          <a:xfrm>
            <a:off x="7261850" y="136550"/>
            <a:ext cx="4619200" cy="2598300"/>
          </a:xfrm>
          <a:prstGeom prst="rect">
            <a:avLst/>
          </a:prstGeom>
          <a:noFill/>
          <a:ln w="9525" cap="flat" cmpd="sng">
            <a:solidFill>
              <a:srgbClr val="2E75B5"/>
            </a:solidFill>
            <a:prstDash val="solid"/>
            <a:round/>
            <a:headEnd type="none" w="sm" len="sm"/>
            <a:tailEnd type="none" w="sm" len="sm"/>
          </a:ln>
        </p:spPr>
      </p:pic>
      <p:sp>
        <p:nvSpPr>
          <p:cNvPr id="783" name="Google Shape;783;p24"/>
          <p:cNvSpPr txBox="1"/>
          <p:nvPr/>
        </p:nvSpPr>
        <p:spPr>
          <a:xfrm>
            <a:off x="310950" y="232025"/>
            <a:ext cx="6765600" cy="361788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600"/>
              <a:buFont typeface="Arial"/>
              <a:buNone/>
            </a:pPr>
            <a:r>
              <a:rPr lang="en-US" sz="2600" b="0" i="0" u="none" strike="noStrike" cap="none" dirty="0">
                <a:solidFill>
                  <a:schemeClr val="dk1"/>
                </a:solidFill>
                <a:latin typeface="Verdana"/>
                <a:ea typeface="Verdana"/>
                <a:cs typeface="Verdana"/>
                <a:sym typeface="Verdana"/>
              </a:rPr>
              <a:t>Immediately they left and went back to Jerusalem. When they arrived, they told the disciples, “Jesus is alive! We have seen him!” As the disciples were talking, Jesus suddenly appeared in the room with them.</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600"/>
              <a:buFont typeface="Arial"/>
              <a:buNone/>
            </a:pPr>
            <a:endParaRPr sz="2600" b="0" i="0" u="none" strike="noStrike" cap="none" dirty="0">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218738AC-BCA7-B16A-AEE9-089869D7496C}"/>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22</a:t>
            </a:fld>
            <a:endParaRPr lang="en-US" sz="1800" dirty="0"/>
          </a:p>
        </p:txBody>
      </p:sp>
      <p:sp>
        <p:nvSpPr>
          <p:cNvPr id="3" name="Footer Placeholder 2"/>
          <p:cNvSpPr>
            <a:spLocks noGrp="1"/>
          </p:cNvSpPr>
          <p:nvPr>
            <p:ph type="ftr" idx="11"/>
          </p:nvPr>
        </p:nvSpPr>
        <p:spPr/>
        <p:txBody>
          <a:bodyPr/>
          <a:lstStyle/>
          <a:p>
            <a:r>
              <a:rPr lang="en-US" smtClean="0"/>
              <a:t>©2020-2026 Light of the World Learning</a:t>
            </a: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6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25"/>
          <p:cNvSpPr/>
          <p:nvPr/>
        </p:nvSpPr>
        <p:spPr>
          <a:xfrm>
            <a:off x="172609" y="133508"/>
            <a:ext cx="6776832" cy="2556900"/>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a:ea typeface="Verdana"/>
                <a:cs typeface="Verdana"/>
                <a:sym typeface="Verdana"/>
              </a:rPr>
              <a:t>Jesus said, “Everything about me that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a:ea typeface="Verdana"/>
                <a:cs typeface="Verdana"/>
                <a:sym typeface="Verdana"/>
              </a:rPr>
              <a:t>God’s word says will happen, I have told you that it must happen.”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endParaRPr sz="1200" b="0" i="0" u="none" strike="noStrike" cap="none" dirty="0">
              <a:solidFill>
                <a:schemeClr val="dk1"/>
              </a:solidFill>
              <a:latin typeface="Verdana"/>
              <a:ea typeface="Verdana"/>
              <a:cs typeface="Verdana"/>
              <a:sym typeface="Verdana"/>
            </a:endParaRPr>
          </a:p>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a:ea typeface="Verdana"/>
                <a:cs typeface="Verdana"/>
                <a:sym typeface="Verdana"/>
              </a:rPr>
              <a:t>Then Jesus made them understand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a:ea typeface="Verdana"/>
                <a:cs typeface="Verdana"/>
                <a:sym typeface="Verdana"/>
              </a:rPr>
              <a:t>God’s word better. He said, “It is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a:ea typeface="Verdana"/>
                <a:cs typeface="Verdana"/>
                <a:sym typeface="Verdana"/>
              </a:rPr>
              <a:t>written that the Messiah would be</a:t>
            </a:r>
            <a:endParaRPr sz="1200" b="0" i="0" u="none" strike="noStrike" cap="none" dirty="0">
              <a:solidFill>
                <a:schemeClr val="dk1"/>
              </a:solidFill>
              <a:latin typeface="Verdana"/>
              <a:ea typeface="Verdana"/>
              <a:cs typeface="Verdana"/>
              <a:sym typeface="Verdana"/>
            </a:endParaRPr>
          </a:p>
        </p:txBody>
      </p:sp>
      <p:pic>
        <p:nvPicPr>
          <p:cNvPr id="793" name="Google Shape;793;p25"/>
          <p:cNvPicPr preferRelativeResize="0"/>
          <p:nvPr/>
        </p:nvPicPr>
        <p:blipFill rotWithShape="1">
          <a:blip r:embed="rId5">
            <a:alphaModFix/>
          </a:blip>
          <a:srcRect/>
          <a:stretch/>
        </p:blipFill>
        <p:spPr>
          <a:xfrm>
            <a:off x="7115575" y="135200"/>
            <a:ext cx="4851650" cy="2729075"/>
          </a:xfrm>
          <a:prstGeom prst="rect">
            <a:avLst/>
          </a:prstGeom>
          <a:noFill/>
          <a:ln w="9525" cap="flat" cmpd="sng">
            <a:solidFill>
              <a:srgbClr val="2E75B5"/>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53B28850-9B9C-96C6-0092-2A3CC1CFAF10}"/>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23</a:t>
            </a:fld>
            <a:endParaRPr lang="en-US" sz="1800" dirty="0"/>
          </a:p>
        </p:txBody>
      </p:sp>
      <p:sp>
        <p:nvSpPr>
          <p:cNvPr id="3" name="TextBox 2">
            <a:extLst>
              <a:ext uri="{FF2B5EF4-FFF2-40B4-BE49-F238E27FC236}">
                <a16:creationId xmlns:a16="http://schemas.microsoft.com/office/drawing/2014/main" id="{3509676B-7321-7973-FD45-B2171C3129CB}"/>
              </a:ext>
            </a:extLst>
          </p:cNvPr>
          <p:cNvSpPr txBox="1"/>
          <p:nvPr/>
        </p:nvSpPr>
        <p:spPr>
          <a:xfrm>
            <a:off x="172609" y="3076829"/>
            <a:ext cx="11661648" cy="2893100"/>
          </a:xfrm>
          <a:prstGeom prst="rect">
            <a:avLst/>
          </a:prstGeom>
          <a:noFill/>
        </p:spPr>
        <p:txBody>
          <a:bodyPr wrap="square" rtlCol="0">
            <a:spAutoFit/>
          </a:bodyPr>
          <a:lstStyle/>
          <a:p>
            <a:r>
              <a:rPr lang="en-US" sz="2600" dirty="0">
                <a:solidFill>
                  <a:schemeClr val="dk1"/>
                </a:solidFill>
                <a:latin typeface="Verdana"/>
                <a:ea typeface="Verdana"/>
                <a:cs typeface="Verdana"/>
              </a:rPr>
              <a:t>killed and rise from death on the third day. You saw these things happen—you are witnesses. You must go and tell people that they must change and turn to God, which will bring them his forgiveness. You must start from Jerusalem and tell this message in my name to the people of all nations. Remember that I will send you the one my Father promised. Stay in the city until you are given that power from heaven.”</a:t>
            </a:r>
          </a:p>
        </p:txBody>
      </p:sp>
      <p:sp>
        <p:nvSpPr>
          <p:cNvPr id="4" name="Footer Placeholder 3"/>
          <p:cNvSpPr>
            <a:spLocks noGrp="1"/>
          </p:cNvSpPr>
          <p:nvPr>
            <p:ph type="ftr" idx="11"/>
          </p:nvPr>
        </p:nvSpPr>
        <p:spPr/>
        <p:txBody>
          <a:bodyPr/>
          <a:lstStyle/>
          <a:p>
            <a:r>
              <a:rPr lang="en-US" smtClean="0"/>
              <a:t>©2020-2026 Light of the World Learning</a:t>
            </a:r>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75"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91"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26"/>
          <p:cNvSpPr/>
          <p:nvPr/>
        </p:nvSpPr>
        <p:spPr>
          <a:xfrm>
            <a:off x="95174" y="3514239"/>
            <a:ext cx="11993301" cy="2886900"/>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a:ea typeface="Verdana"/>
                <a:cs typeface="Verdana"/>
                <a:sym typeface="Verdana"/>
              </a:rPr>
              <a:t>Jesus said to his disciples, </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“All authority in heaven and on earth is given to me. So go and make followers of all people in the world. Baptize them in the name of the Father and the Son and the Holy Spirit. </a:t>
            </a:r>
            <a:r>
              <a:rPr lang="en-US" sz="26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Teach them to obey everything that I have told you to do. You can be sure that I will be with you always. I will continue with you until the end of time.” </a:t>
            </a:r>
            <a:endParaRPr sz="2800" b="0" i="0" u="none" strike="noStrike" cap="none" dirty="0">
              <a:solidFill>
                <a:schemeClr val="dk1"/>
              </a:solidFill>
              <a:latin typeface="Verdana"/>
              <a:ea typeface="Verdana"/>
              <a:cs typeface="Verdana"/>
              <a:sym typeface="Verdana"/>
            </a:endParaRPr>
          </a:p>
        </p:txBody>
      </p:sp>
      <p:pic>
        <p:nvPicPr>
          <p:cNvPr id="804" name="Google Shape;804;p26"/>
          <p:cNvPicPr preferRelativeResize="0"/>
          <p:nvPr/>
        </p:nvPicPr>
        <p:blipFill rotWithShape="1">
          <a:blip r:embed="rId5">
            <a:alphaModFix/>
          </a:blip>
          <a:srcRect/>
          <a:stretch/>
        </p:blipFill>
        <p:spPr>
          <a:xfrm>
            <a:off x="7222577" y="136550"/>
            <a:ext cx="4730925" cy="2661150"/>
          </a:xfrm>
          <a:prstGeom prst="rect">
            <a:avLst/>
          </a:prstGeom>
          <a:noFill/>
          <a:ln w="9525" cap="flat" cmpd="sng">
            <a:solidFill>
              <a:srgbClr val="2E75B5"/>
            </a:solidFill>
            <a:prstDash val="solid"/>
            <a:round/>
            <a:headEnd type="none" w="sm" len="sm"/>
            <a:tailEnd type="none" w="sm" len="sm"/>
          </a:ln>
        </p:spPr>
      </p:pic>
      <p:sp>
        <p:nvSpPr>
          <p:cNvPr id="805" name="Google Shape;805;p26"/>
          <p:cNvSpPr txBox="1"/>
          <p:nvPr/>
        </p:nvSpPr>
        <p:spPr>
          <a:xfrm>
            <a:off x="95174" y="51311"/>
            <a:ext cx="7123228" cy="3588196"/>
          </a:xfrm>
          <a:prstGeom prst="rect">
            <a:avLst/>
          </a:prstGeom>
          <a:noFill/>
          <a:ln>
            <a:noFill/>
          </a:ln>
        </p:spPr>
        <p:txBody>
          <a:bodyPr spcFirstLastPara="1" wrap="square" lIns="91425" tIns="91425" rIns="91425" bIns="91425" anchor="t" anchorCtr="0">
            <a:spAutoFit/>
          </a:bodyPr>
          <a:lstStyle/>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a:ea typeface="Verdana"/>
                <a:cs typeface="Verdana"/>
                <a:sym typeface="Verdana"/>
              </a:rPr>
              <a:t>During the next 40 days, Jesus appeared to his disciples many times. Once, he even appeared to more than 500 people at the same time. In many ways, he proved to his disciples that he was alive and he taught them about the kingdom of God. </a:t>
            </a:r>
            <a:endParaRPr sz="1400" b="0" i="0" u="none" strike="noStrike" cap="none" dirty="0">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endParaRPr sz="1200" b="0" i="0" u="none" strike="noStrike" cap="none" dirty="0">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ADB226DA-C008-48C6-E444-799238966647}"/>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24</a:t>
            </a:fld>
            <a:endParaRPr lang="en-US" sz="1800" dirty="0"/>
          </a:p>
        </p:txBody>
      </p:sp>
      <p:sp>
        <p:nvSpPr>
          <p:cNvPr id="3" name="Footer Placeholder 2"/>
          <p:cNvSpPr>
            <a:spLocks noGrp="1"/>
          </p:cNvSpPr>
          <p:nvPr>
            <p:ph type="ftr" idx="11"/>
          </p:nvPr>
        </p:nvSpPr>
        <p:spPr/>
        <p:txBody>
          <a:bodyPr/>
          <a:lstStyle/>
          <a:p>
            <a:r>
              <a:rPr lang="en-US" smtClean="0"/>
              <a:t>©2020-2026 Light of the World Learning</a:t>
            </a: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99"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8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4" name="Google Shape;814;p27"/>
          <p:cNvPicPr preferRelativeResize="0"/>
          <p:nvPr/>
        </p:nvPicPr>
        <p:blipFill rotWithShape="1">
          <a:blip r:embed="rId5">
            <a:alphaModFix/>
          </a:blip>
          <a:srcRect/>
          <a:stretch/>
        </p:blipFill>
        <p:spPr>
          <a:xfrm>
            <a:off x="7156174" y="136550"/>
            <a:ext cx="4830203" cy="2646407"/>
          </a:xfrm>
          <a:prstGeom prst="rect">
            <a:avLst/>
          </a:prstGeom>
          <a:noFill/>
          <a:ln w="9525" cap="flat" cmpd="sng">
            <a:solidFill>
              <a:srgbClr val="2E75B5"/>
            </a:solidFill>
            <a:prstDash val="solid"/>
            <a:round/>
            <a:headEnd type="none" w="sm" len="sm"/>
            <a:tailEnd type="none" w="sm" len="sm"/>
          </a:ln>
        </p:spPr>
      </p:pic>
      <p:sp>
        <p:nvSpPr>
          <p:cNvPr id="815" name="Google Shape;815;p27"/>
          <p:cNvSpPr txBox="1"/>
          <p:nvPr/>
        </p:nvSpPr>
        <p:spPr>
          <a:xfrm>
            <a:off x="205623" y="133508"/>
            <a:ext cx="11647710" cy="4746141"/>
          </a:xfrm>
          <a:prstGeom prst="rect">
            <a:avLst/>
          </a:prstGeom>
          <a:noFill/>
          <a:ln>
            <a:noFill/>
          </a:ln>
        </p:spPr>
        <p:txBody>
          <a:bodyPr spcFirstLastPara="1" wrap="square" lIns="91425" tIns="91425" rIns="91425" bIns="91425" anchor="t" anchorCtr="0">
            <a:spAutoFit/>
          </a:bodyPr>
          <a:lstStyle/>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Forty days after Jesus rose from the </a:t>
            </a:r>
            <a:endParaRPr sz="26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dead, he told his disciples, “Stay in </a:t>
            </a:r>
            <a:endParaRPr sz="26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Jerusalem until my Father gives you </a:t>
            </a:r>
            <a:endParaRPr sz="26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power. He will do this by sending the </a:t>
            </a:r>
            <a:endParaRPr sz="26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Holy Spirit upon you.” </a:t>
            </a:r>
            <a:endParaRPr sz="26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14000"/>
              </a:lnSpc>
              <a:spcBef>
                <a:spcPts val="0"/>
              </a:spcBef>
              <a:spcAft>
                <a:spcPts val="0"/>
              </a:spcAft>
              <a:buClr>
                <a:schemeClr val="dk1"/>
              </a:buClr>
              <a:buSzPts val="1100"/>
              <a:buFont typeface="Arial"/>
              <a:buNone/>
            </a:pPr>
            <a:endParaRPr sz="26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Then Jesus went up to heaven, and a cloud hid him from their sight. </a:t>
            </a:r>
          </a:p>
          <a:p>
            <a:pPr marL="0" marR="0" lvl="0" indent="0" algn="l" rtl="0">
              <a:lnSpc>
                <a:spcPct val="114000"/>
              </a:lnSpc>
              <a:spcBef>
                <a:spcPts val="0"/>
              </a:spcBef>
              <a:spcAft>
                <a:spcPts val="0"/>
              </a:spcAft>
              <a:buClr>
                <a:schemeClr val="dk1"/>
              </a:buClr>
              <a:buSzPts val="1100"/>
              <a:buFont typeface="Arial"/>
              <a:buNone/>
            </a:pPr>
            <a:endParaRPr lang="en-US" sz="26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rtl="0">
              <a:lnSpc>
                <a:spcPct val="114000"/>
              </a:lnSpc>
              <a:spcBef>
                <a:spcPts val="0"/>
              </a:spcBef>
              <a:spcAft>
                <a:spcPts val="0"/>
              </a:spcAft>
              <a:buClr>
                <a:schemeClr val="dk1"/>
              </a:buClr>
              <a:buSzPts val="1100"/>
              <a:buFont typeface="Arial"/>
              <a:buNone/>
            </a:pPr>
            <a:r>
              <a:rPr lang="en-US" sz="26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Jesus is </a:t>
            </a:r>
            <a:r>
              <a:rPr lang="en-US" sz="2600" dirty="0">
                <a:latin typeface="Verdana" panose="020B0604030504040204" pitchFamily="34" charset="0"/>
                <a:ea typeface="Verdana" panose="020B0604030504040204" pitchFamily="34" charset="0"/>
                <a:cs typeface="Verdana" panose="020B0604030504040204" pitchFamily="34" charset="0"/>
              </a:rPr>
              <a:t>now </a:t>
            </a:r>
            <a:r>
              <a:rPr lang="en-US" sz="26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seated in heaven at the right hand of God to rule over all things.</a:t>
            </a:r>
            <a:endParaRPr sz="26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2" name="Slide Number Placeholder 1">
            <a:extLst>
              <a:ext uri="{FF2B5EF4-FFF2-40B4-BE49-F238E27FC236}">
                <a16:creationId xmlns:a16="http://schemas.microsoft.com/office/drawing/2014/main" id="{19266775-8ADC-0560-04BC-7F70E013216B}"/>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25</a:t>
            </a:fld>
            <a:endParaRPr lang="en-US" sz="1800" dirty="0"/>
          </a:p>
        </p:txBody>
      </p:sp>
      <p:sp>
        <p:nvSpPr>
          <p:cNvPr id="3" name="Footer Placeholder 2"/>
          <p:cNvSpPr>
            <a:spLocks noGrp="1"/>
          </p:cNvSpPr>
          <p:nvPr>
            <p:ph type="ftr" idx="11"/>
          </p:nvPr>
        </p:nvSpPr>
        <p:spPr/>
        <p:txBody>
          <a:bodyPr/>
          <a:lstStyle/>
          <a:p>
            <a:r>
              <a:rPr lang="en-US" smtClean="0"/>
              <a:t>©2020-2026 Light of the World Learning</a:t>
            </a: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59"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28"/>
          <p:cNvSpPr/>
          <p:nvPr/>
        </p:nvSpPr>
        <p:spPr>
          <a:xfrm>
            <a:off x="211563" y="906020"/>
            <a:ext cx="11769000" cy="3865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0000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What did the women plan to do at the </a:t>
            </a:r>
            <a:r>
              <a:rPr lang="en-US" sz="2800" dirty="0">
                <a:solidFill>
                  <a:schemeClr val="dk1"/>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tomb?</a:t>
            </a:r>
            <a:endParaRPr sz="2800" b="0" i="0" u="none" strike="noStrike" cap="none" dirty="0">
              <a:solidFill>
                <a:schemeClr val="dk1"/>
              </a:solidFill>
              <a:latin typeface="Verdana"/>
              <a:ea typeface="Verdana"/>
              <a:cs typeface="Verdana"/>
              <a:sym typeface="Verdana"/>
            </a:endParaRPr>
          </a:p>
          <a:p>
            <a:pPr marL="457200" marR="0" lvl="0" indent="0" algn="l" rtl="0">
              <a:lnSpc>
                <a:spcPct val="100000"/>
              </a:lnSpc>
              <a:spcBef>
                <a:spcPts val="1000"/>
              </a:spcBef>
              <a:spcAft>
                <a:spcPts val="0"/>
              </a:spcAft>
              <a:buNone/>
            </a:pPr>
            <a:endParaRPr sz="1000" dirty="0">
              <a:solidFill>
                <a:schemeClr val="dk1"/>
              </a:solidFill>
              <a:latin typeface="Verdana"/>
              <a:ea typeface="Verdana"/>
              <a:cs typeface="Verdana"/>
              <a:sym typeface="Verdana"/>
            </a:endParaRPr>
          </a:p>
          <a:p>
            <a:pPr marL="565150" marR="0" lvl="0" indent="-514350" algn="l" rtl="0">
              <a:lnSpc>
                <a:spcPct val="100000"/>
              </a:lnSpc>
              <a:spcBef>
                <a:spcPts val="1000"/>
              </a:spcBef>
              <a:spcAft>
                <a:spcPts val="0"/>
              </a:spcAft>
              <a:buClr>
                <a:schemeClr val="dk1"/>
              </a:buClr>
              <a:buSzPts val="2800"/>
              <a:buFont typeface="Arial"/>
              <a:buAutoNum type="arabicPeriod" startAt="2"/>
            </a:pPr>
            <a:r>
              <a:rPr lang="en-US" sz="2800" b="0" i="0" u="none" strike="noStrike" cap="none" dirty="0">
                <a:solidFill>
                  <a:schemeClr val="dk1"/>
                </a:solidFill>
                <a:latin typeface="Verdana"/>
                <a:ea typeface="Verdana"/>
                <a:cs typeface="Verdana"/>
                <a:sym typeface="Verdana"/>
              </a:rPr>
              <a:t>What did they see at the tomb?</a:t>
            </a:r>
            <a:endParaRPr sz="2800" b="0" i="0" u="none" strike="noStrike" cap="none" dirty="0">
              <a:solidFill>
                <a:schemeClr val="dk1"/>
              </a:solidFill>
              <a:latin typeface="Verdana"/>
              <a:ea typeface="Verdana"/>
              <a:cs typeface="Verdana"/>
              <a:sym typeface="Verdana"/>
            </a:endParaRPr>
          </a:p>
          <a:p>
            <a:pPr marL="457200" marR="0" lvl="0" indent="0" algn="l" rtl="0">
              <a:lnSpc>
                <a:spcPct val="100000"/>
              </a:lnSpc>
              <a:spcBef>
                <a:spcPts val="1000"/>
              </a:spcBef>
              <a:spcAft>
                <a:spcPts val="0"/>
              </a:spcAft>
              <a:buNone/>
            </a:pPr>
            <a:endParaRPr sz="1000" dirty="0">
              <a:solidFill>
                <a:schemeClr val="dk1"/>
              </a:solidFill>
              <a:latin typeface="Verdana"/>
              <a:ea typeface="Verdana"/>
              <a:cs typeface="Verdana"/>
              <a:sym typeface="Verdana"/>
            </a:endParaRPr>
          </a:p>
          <a:p>
            <a:pPr marL="565150" marR="0" lvl="0" indent="-514350" algn="l" rtl="0">
              <a:lnSpc>
                <a:spcPct val="100000"/>
              </a:lnSpc>
              <a:spcBef>
                <a:spcPts val="1000"/>
              </a:spcBef>
              <a:spcAft>
                <a:spcPts val="0"/>
              </a:spcAft>
              <a:buClr>
                <a:schemeClr val="dk1"/>
              </a:buClr>
              <a:buSzPts val="2800"/>
              <a:buFont typeface="+mj-lt"/>
              <a:buAutoNum type="arabicPeriod" startAt="3"/>
            </a:pPr>
            <a:r>
              <a:rPr lang="en-US" sz="2800" b="0" i="0" u="none" strike="noStrike" cap="none" dirty="0">
                <a:solidFill>
                  <a:schemeClr val="dk1"/>
                </a:solidFill>
                <a:latin typeface="Verdana"/>
                <a:ea typeface="Verdana"/>
                <a:cs typeface="Verdana"/>
                <a:sym typeface="Verdana"/>
              </a:rPr>
              <a:t>W</a:t>
            </a:r>
            <a:r>
              <a:rPr lang="en-US" sz="2800" dirty="0">
                <a:solidFill>
                  <a:schemeClr val="dk1"/>
                </a:solidFill>
                <a:latin typeface="Verdana"/>
                <a:ea typeface="Verdana"/>
                <a:cs typeface="Verdana"/>
                <a:sym typeface="Verdana"/>
              </a:rPr>
              <a:t>hy did Pilate order soldiers and guards to guard the entrance of the tomb?</a:t>
            </a:r>
            <a:endParaRPr sz="2800" dirty="0">
              <a:solidFill>
                <a:schemeClr val="dk1"/>
              </a:solidFill>
              <a:latin typeface="Verdana"/>
              <a:ea typeface="Verdana"/>
              <a:cs typeface="Verdana"/>
              <a:sym typeface="Verdana"/>
            </a:endParaRPr>
          </a:p>
          <a:p>
            <a:pPr marL="457200" marR="0" lvl="0" indent="0" algn="l" rtl="0">
              <a:lnSpc>
                <a:spcPct val="100000"/>
              </a:lnSpc>
              <a:spcBef>
                <a:spcPts val="1000"/>
              </a:spcBef>
              <a:spcAft>
                <a:spcPts val="0"/>
              </a:spcAft>
              <a:buNone/>
            </a:pPr>
            <a:endParaRPr sz="1000" dirty="0">
              <a:solidFill>
                <a:schemeClr val="dk1"/>
              </a:solidFill>
              <a:latin typeface="Verdana"/>
              <a:ea typeface="Verdana"/>
              <a:cs typeface="Verdana"/>
              <a:sym typeface="Verdana"/>
            </a:endParaRPr>
          </a:p>
          <a:p>
            <a:pPr marL="565150" marR="0" lvl="0" indent="-514350" algn="l" rtl="0">
              <a:lnSpc>
                <a:spcPct val="100000"/>
              </a:lnSpc>
              <a:spcBef>
                <a:spcPts val="1000"/>
              </a:spcBef>
              <a:spcAft>
                <a:spcPts val="0"/>
              </a:spcAft>
              <a:buClr>
                <a:schemeClr val="dk1"/>
              </a:buClr>
              <a:buSzPts val="2800"/>
              <a:buFont typeface="+mj-lt"/>
              <a:buAutoNum type="arabicPeriod" startAt="4"/>
            </a:pPr>
            <a:r>
              <a:rPr lang="en-US" sz="2800" dirty="0">
                <a:solidFill>
                  <a:schemeClr val="dk1"/>
                </a:solidFill>
                <a:latin typeface="Verdana"/>
                <a:ea typeface="Verdana"/>
                <a:cs typeface="Verdana"/>
                <a:sym typeface="Verdana"/>
              </a:rPr>
              <a:t>Why do you think Jesus went up to heaven after his resurrection?</a:t>
            </a:r>
            <a:endParaRPr sz="2800" dirty="0">
              <a:solidFill>
                <a:schemeClr val="dk1"/>
              </a:solidFill>
              <a:latin typeface="Verdana"/>
              <a:ea typeface="Verdana"/>
              <a:cs typeface="Verdana"/>
              <a:sym typeface="Verdana"/>
            </a:endParaRPr>
          </a:p>
          <a:p>
            <a:pPr marL="457200" marR="0" lvl="0" indent="0" algn="l" rtl="0">
              <a:lnSpc>
                <a:spcPct val="100000"/>
              </a:lnSpc>
              <a:spcBef>
                <a:spcPts val="1000"/>
              </a:spcBef>
              <a:spcAft>
                <a:spcPts val="0"/>
              </a:spcAft>
              <a:buNone/>
            </a:pPr>
            <a:endParaRPr sz="1000" dirty="0">
              <a:solidFill>
                <a:schemeClr val="dk1"/>
              </a:solidFill>
              <a:latin typeface="Verdana"/>
              <a:ea typeface="Verdana"/>
              <a:cs typeface="Verdana"/>
              <a:sym typeface="Verdana"/>
            </a:endParaRPr>
          </a:p>
          <a:p>
            <a:pPr marL="565150" marR="0" lvl="0" indent="-514350" algn="l" rtl="0">
              <a:lnSpc>
                <a:spcPct val="100000"/>
              </a:lnSpc>
              <a:spcBef>
                <a:spcPts val="1000"/>
              </a:spcBef>
              <a:spcAft>
                <a:spcPts val="0"/>
              </a:spcAft>
              <a:buClr>
                <a:schemeClr val="dk1"/>
              </a:buClr>
              <a:buSzPts val="2800"/>
              <a:buFont typeface="+mj-lt"/>
              <a:buAutoNum type="arabicPeriod" startAt="5"/>
            </a:pPr>
            <a:r>
              <a:rPr lang="en-US" sz="2800" b="0" i="0" u="none" strike="noStrike" cap="none" dirty="0">
                <a:solidFill>
                  <a:schemeClr val="dk1"/>
                </a:solidFill>
                <a:latin typeface="Verdana"/>
                <a:ea typeface="Verdana"/>
                <a:cs typeface="Verdana"/>
                <a:sym typeface="Verdana"/>
              </a:rPr>
              <a:t>How does Jesus’ resurrection change your life? </a:t>
            </a:r>
            <a:endParaRPr sz="2800" dirty="0">
              <a:solidFill>
                <a:schemeClr val="dk1"/>
              </a:solidFill>
              <a:latin typeface="Verdana"/>
              <a:ea typeface="Verdana"/>
              <a:cs typeface="Verdana"/>
              <a:sym typeface="Verdana"/>
            </a:endParaRPr>
          </a:p>
          <a:p>
            <a:pPr marL="0" marR="0" lvl="0" indent="0" algn="l" rtl="0">
              <a:lnSpc>
                <a:spcPct val="100000"/>
              </a:lnSpc>
              <a:spcBef>
                <a:spcPts val="100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
            </a: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824" name="Google Shape;824;p28"/>
          <p:cNvSpPr txBox="1"/>
          <p:nvPr/>
        </p:nvSpPr>
        <p:spPr>
          <a:xfrm>
            <a:off x="220496" y="136513"/>
            <a:ext cx="9797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000000"/>
                </a:solidFill>
                <a:latin typeface="Verdana"/>
                <a:ea typeface="Verdana"/>
                <a:cs typeface="Verdana"/>
                <a:sym typeface="Verdana"/>
              </a:rPr>
              <a:t>Answer the questions.</a:t>
            </a:r>
            <a:endParaRPr sz="3200" b="1" i="0" u="none" strike="noStrike" cap="none">
              <a:solidFill>
                <a:srgbClr val="000000"/>
              </a:solidFill>
              <a:latin typeface="Verdana"/>
              <a:ea typeface="Verdana"/>
              <a:cs typeface="Verdana"/>
              <a:sym typeface="Verdana"/>
            </a:endParaRPr>
          </a:p>
        </p:txBody>
      </p:sp>
      <p:pic>
        <p:nvPicPr>
          <p:cNvPr id="826" name="Google Shape;826;p28"/>
          <p:cNvPicPr preferRelativeResize="0"/>
          <p:nvPr/>
        </p:nvPicPr>
        <p:blipFill rotWithShape="1">
          <a:blip r:embed="rId5">
            <a:alphaModFix/>
          </a:blip>
          <a:srcRect/>
          <a:stretch/>
        </p:blipFill>
        <p:spPr>
          <a:xfrm>
            <a:off x="8030818" y="136524"/>
            <a:ext cx="3958562" cy="2268745"/>
          </a:xfrm>
          <a:prstGeom prst="rect">
            <a:avLst/>
          </a:prstGeom>
          <a:noFill/>
          <a:ln w="9525" cap="flat" cmpd="sng">
            <a:solidFill>
              <a:srgbClr val="2E75B5"/>
            </a:solidFill>
            <a:prstDash val="solid"/>
            <a:round/>
            <a:headEnd type="none" w="sm" len="sm"/>
            <a:tailEnd type="none" w="sm" len="sm"/>
          </a:ln>
        </p:spPr>
      </p:pic>
      <p:sp>
        <p:nvSpPr>
          <p:cNvPr id="827" name="Google Shape;827;p28"/>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31FB22AE-0364-B58C-B442-817A7CDCB9A3}"/>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26</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838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7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29"/>
          <p:cNvSpPr txBox="1"/>
          <p:nvPr/>
        </p:nvSpPr>
        <p:spPr>
          <a:xfrm>
            <a:off x="161991" y="136525"/>
            <a:ext cx="10973148" cy="79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000000"/>
                </a:solidFill>
                <a:latin typeface="Verdana"/>
                <a:ea typeface="Verdana"/>
                <a:cs typeface="Verdana"/>
                <a:sym typeface="Verdana"/>
              </a:rPr>
              <a:t>Listen and answer the questions.</a:t>
            </a:r>
            <a:endParaRPr sz="3200" b="1" i="0" u="none" strike="noStrike" cap="none">
              <a:solidFill>
                <a:schemeClr val="accent5"/>
              </a:solidFill>
              <a:latin typeface="Verdana"/>
              <a:ea typeface="Verdana"/>
              <a:cs typeface="Verdana"/>
              <a:sym typeface="Verdana"/>
            </a:endParaRPr>
          </a:p>
        </p:txBody>
      </p:sp>
      <p:sp>
        <p:nvSpPr>
          <p:cNvPr id="835" name="Google Shape;835;p29"/>
          <p:cNvSpPr txBox="1"/>
          <p:nvPr/>
        </p:nvSpPr>
        <p:spPr>
          <a:xfrm>
            <a:off x="322044" y="4283599"/>
            <a:ext cx="8457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sng" strike="noStrike" cap="none">
              <a:solidFill>
                <a:srgbClr val="0070C0"/>
              </a:solidFill>
              <a:latin typeface="Verdana"/>
              <a:ea typeface="Verdana"/>
              <a:cs typeface="Verdana"/>
              <a:sym typeface="Verdana"/>
            </a:endParaRPr>
          </a:p>
        </p:txBody>
      </p:sp>
      <p:sp>
        <p:nvSpPr>
          <p:cNvPr id="836" name="Google Shape;836;p29"/>
          <p:cNvSpPr txBox="1"/>
          <p:nvPr/>
        </p:nvSpPr>
        <p:spPr>
          <a:xfrm>
            <a:off x="322044" y="935125"/>
            <a:ext cx="11547900" cy="3970277"/>
          </a:xfrm>
          <a:prstGeom prst="rect">
            <a:avLst/>
          </a:prstGeom>
          <a:noFill/>
          <a:ln>
            <a:noFill/>
          </a:ln>
        </p:spPr>
        <p:txBody>
          <a:bodyPr spcFirstLastPara="1" wrap="square" lIns="91425" tIns="45700" rIns="91425" bIns="45700" anchor="t" anchorCtr="0">
            <a:spAutoFit/>
          </a:bodyPr>
          <a:lstStyle/>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What is the most helpful thing to do before you travel?</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How will learning the local language be useful?</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Why do you need to be careful when you travel?</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What would be careless to do as you travel?</a:t>
            </a:r>
            <a:endParaRPr sz="2800" b="0" i="0" u="none" strike="noStrike" cap="none" dirty="0">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chemeClr val="dk1"/>
                </a:solidFill>
                <a:latin typeface="Verdana"/>
                <a:ea typeface="Verdana"/>
                <a:cs typeface="Verdana"/>
                <a:sym typeface="Verdana"/>
              </a:rPr>
              <a:t>How can you discourage thoughtless thieves? </a:t>
            </a:r>
            <a:endParaRPr sz="2800" b="0" i="0" u="none" strike="noStrike" cap="none" dirty="0">
              <a:solidFill>
                <a:srgbClr val="000000"/>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Verdana"/>
              <a:buNone/>
            </a:pPr>
            <a:endParaRPr sz="2800" b="0" i="0" u="none" strike="noStrike" cap="none" dirty="0">
              <a:solidFill>
                <a:srgbClr val="000000"/>
              </a:solidFill>
              <a:latin typeface="Verdana"/>
              <a:ea typeface="Verdana"/>
              <a:cs typeface="Verdana"/>
              <a:sym typeface="Verdana"/>
            </a:endParaRPr>
          </a:p>
        </p:txBody>
      </p:sp>
      <p:sp>
        <p:nvSpPr>
          <p:cNvPr id="838" name="Google Shape;838;p29"/>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F4F5256F-1968-6FBC-7D74-2440F19ED39B}"/>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27</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737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58"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graphicFrame>
        <p:nvGraphicFramePr>
          <p:cNvPr id="845" name="Google Shape;845;p30"/>
          <p:cNvGraphicFramePr/>
          <p:nvPr>
            <p:extLst>
              <p:ext uri="{D42A27DB-BD31-4B8C-83A1-F6EECF244321}">
                <p14:modId xmlns:p14="http://schemas.microsoft.com/office/powerpoint/2010/main" val="29555682"/>
              </p:ext>
            </p:extLst>
          </p:nvPr>
        </p:nvGraphicFramePr>
        <p:xfrm>
          <a:off x="416910" y="1066346"/>
          <a:ext cx="11358180" cy="5939566"/>
        </p:xfrm>
        <a:graphic>
          <a:graphicData uri="http://schemas.openxmlformats.org/drawingml/2006/table">
            <a:tbl>
              <a:tblPr>
                <a:noFill/>
                <a:tableStyleId>{A2691048-2617-4321-BA76-877B8F8C0673}</a:tableStyleId>
              </a:tblPr>
              <a:tblGrid>
                <a:gridCol w="2019447">
                  <a:extLst>
                    <a:ext uri="{9D8B030D-6E8A-4147-A177-3AD203B41FA5}">
                      <a16:colId xmlns:a16="http://schemas.microsoft.com/office/drawing/2014/main" val="3815981895"/>
                    </a:ext>
                  </a:extLst>
                </a:gridCol>
                <a:gridCol w="2658533">
                  <a:extLst>
                    <a:ext uri="{9D8B030D-6E8A-4147-A177-3AD203B41FA5}">
                      <a16:colId xmlns:a16="http://schemas.microsoft.com/office/drawing/2014/main" val="20000"/>
                    </a:ext>
                  </a:extLst>
                </a:gridCol>
                <a:gridCol w="4673600">
                  <a:extLst>
                    <a:ext uri="{9D8B030D-6E8A-4147-A177-3AD203B41FA5}">
                      <a16:colId xmlns:a16="http://schemas.microsoft.com/office/drawing/2014/main" val="20001"/>
                    </a:ext>
                  </a:extLst>
                </a:gridCol>
                <a:gridCol w="2006600">
                  <a:extLst>
                    <a:ext uri="{9D8B030D-6E8A-4147-A177-3AD203B41FA5}">
                      <a16:colId xmlns:a16="http://schemas.microsoft.com/office/drawing/2014/main" val="463525704"/>
                    </a:ext>
                  </a:extLst>
                </a:gridCol>
              </a:tblGrid>
              <a:tr h="473639">
                <a:tc>
                  <a:txBody>
                    <a:bodyPr/>
                    <a:lstStyle/>
                    <a:p>
                      <a:pPr marL="0" marR="0" lvl="0" indent="0" algn="l" rtl="0">
                        <a:lnSpc>
                          <a:spcPct val="100000"/>
                        </a:lnSpc>
                        <a:spcBef>
                          <a:spcPts val="0"/>
                        </a:spcBef>
                        <a:spcAft>
                          <a:spcPts val="0"/>
                        </a:spcAft>
                        <a:buClr>
                          <a:srgbClr val="000000"/>
                        </a:buClr>
                        <a:buSzPts val="2800"/>
                        <a:buFont typeface="Arial"/>
                        <a:buNone/>
                      </a:pPr>
                      <a:r>
                        <a:rPr lang="en-US" sz="2400" b="1" u="none" strike="noStrike" cap="none" dirty="0">
                          <a:solidFill>
                            <a:schemeClr val="dk1"/>
                          </a:solidFill>
                          <a:latin typeface="Verdana"/>
                          <a:ea typeface="Verdana"/>
                          <a:cs typeface="Verdana"/>
                          <a:sym typeface="Verdana"/>
                        </a:rPr>
                        <a:t>People</a:t>
                      </a:r>
                      <a:endParaRPr sz="2400" b="1" u="none" strike="noStrike" cap="none" dirty="0">
                        <a:solidFill>
                          <a:schemeClr val="dk1"/>
                        </a:solidFill>
                        <a:latin typeface="Verdana"/>
                        <a:ea typeface="Verdana"/>
                        <a:cs typeface="Verdana"/>
                        <a:sym typeface="Verdana"/>
                      </a:endParaRP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u="none" strike="noStrike" cap="none" dirty="0">
                          <a:solidFill>
                            <a:schemeClr val="dk1"/>
                          </a:solidFill>
                          <a:latin typeface="Verdana"/>
                          <a:ea typeface="Verdana"/>
                          <a:cs typeface="Verdana"/>
                          <a:sym typeface="Verdana"/>
                        </a:rPr>
                        <a:t>Questions</a:t>
                      </a:r>
                      <a:endParaRPr sz="2400" b="1" u="none" strike="noStrike" cap="none" dirty="0">
                        <a:solidFill>
                          <a:schemeClr val="dk1"/>
                        </a:solidFill>
                        <a:latin typeface="Verdana"/>
                        <a:ea typeface="Verdana"/>
                        <a:cs typeface="Verdana"/>
                        <a:sym typeface="Verdana"/>
                      </a:endParaRP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u="none" strike="noStrike" cap="none" dirty="0">
                          <a:latin typeface="Verdana"/>
                          <a:ea typeface="Verdana"/>
                          <a:cs typeface="Verdana"/>
                          <a:sym typeface="Verdana"/>
                        </a:rPr>
                        <a:t>Answers</a:t>
                      </a:r>
                      <a:endParaRPr sz="2400" b="1" u="none" strike="noStrike" cap="none" dirty="0">
                        <a:solidFill>
                          <a:srgbClr val="000000"/>
                        </a:solidFill>
                        <a:latin typeface="Verdana"/>
                        <a:ea typeface="Verdana"/>
                        <a:cs typeface="Verdana"/>
                        <a:sym typeface="Verdana"/>
                      </a:endParaRP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u="none" strike="noStrike" cap="none" dirty="0">
                          <a:solidFill>
                            <a:srgbClr val="000000"/>
                          </a:solidFill>
                          <a:latin typeface="Verdana"/>
                          <a:ea typeface="Verdana"/>
                          <a:cs typeface="Verdana"/>
                          <a:sym typeface="Verdana"/>
                        </a:rPr>
                        <a:t>Participles</a:t>
                      </a:r>
                      <a:endParaRPr sz="2400" b="1" u="none" strike="noStrike" cap="none" dirty="0">
                        <a:solidFill>
                          <a:srgbClr val="000000"/>
                        </a:solidFill>
                        <a:latin typeface="Verdana"/>
                        <a:ea typeface="Verdana"/>
                        <a:cs typeface="Verdana"/>
                        <a:sym typeface="Verdana"/>
                      </a:endParaRPr>
                    </a:p>
                  </a:txBody>
                  <a:tcPr marL="63500" marR="63500" marT="63500" marB="63500">
                    <a:solidFill>
                      <a:srgbClr val="D8E2F3"/>
                    </a:solidFill>
                  </a:tcPr>
                </a:tc>
                <a:extLst>
                  <a:ext uri="{0D108BD9-81ED-4DB2-BD59-A6C34878D82A}">
                    <a16:rowId xmlns:a16="http://schemas.microsoft.com/office/drawing/2014/main" val="10000"/>
                  </a:ext>
                </a:extLst>
              </a:tr>
              <a:tr h="1517035">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latin typeface="Verdana"/>
                          <a:ea typeface="Verdana"/>
                          <a:cs typeface="Verdana"/>
                          <a:sym typeface="Verdana"/>
                        </a:rPr>
                        <a:t>Mark</a:t>
                      </a:r>
                      <a:endParaRPr sz="2400" b="0" i="0" u="none" strike="noStrike" cap="none" dirty="0">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latin typeface="Verdana"/>
                          <a:ea typeface="Verdana"/>
                          <a:cs typeface="Verdana"/>
                          <a:sym typeface="Verdana"/>
                        </a:rPr>
                        <a:t>Where/go?</a:t>
                      </a:r>
                    </a:p>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latin typeface="Verdana"/>
                          <a:ea typeface="Verdana"/>
                          <a:cs typeface="Verdana"/>
                          <a:sym typeface="Verdana"/>
                        </a:rPr>
                        <a:t>How long/be there?</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400" b="0" i="0" u="none" strike="noStrike" cap="none" dirty="0">
                          <a:latin typeface="Verdana"/>
                          <a:ea typeface="Verdana"/>
                          <a:cs typeface="Verdana"/>
                          <a:sym typeface="Verdana"/>
                        </a:rPr>
                        <a:t>What/see?</a:t>
                      </a: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400" b="0" i="0" u="none" strike="noStrike" cap="none" dirty="0">
                        <a:solidFill>
                          <a:schemeClr val="dk1"/>
                        </a:solidFill>
                        <a:latin typeface="Verdana"/>
                        <a:ea typeface="Verdana"/>
                        <a:cs typeface="Verdana"/>
                        <a:sym typeface="Verdana"/>
                      </a:endParaRPr>
                    </a:p>
                  </a:txBody>
                  <a:tcPr marL="63500" marR="63500" marT="63500" marB="63500"/>
                </a:tc>
                <a:tc row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traveled</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saw</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gone</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visited</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brought</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bought</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eaten</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felt</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done</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flew</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stayed </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been</a:t>
                      </a:r>
                    </a:p>
                  </a:txBody>
                  <a:tcPr marL="63500" marR="63500" marT="63500" marB="63500"/>
                </a:tc>
                <a:extLst>
                  <a:ext uri="{0D108BD9-81ED-4DB2-BD59-A6C34878D82A}">
                    <a16:rowId xmlns:a16="http://schemas.microsoft.com/office/drawing/2014/main" val="10001"/>
                  </a:ext>
                </a:extLst>
              </a:tr>
              <a:tr h="1168069">
                <a:tc>
                  <a:txBody>
                    <a:bodyPr/>
                    <a:lstStyle/>
                    <a:p>
                      <a:pPr marL="0" marR="0" lvl="0" indent="0" algn="l" rtl="0">
                        <a:lnSpc>
                          <a:spcPct val="100000"/>
                        </a:lnSpc>
                        <a:spcBef>
                          <a:spcPts val="0"/>
                        </a:spcBef>
                        <a:spcAft>
                          <a:spcPts val="0"/>
                        </a:spcAft>
                        <a:buClr>
                          <a:schemeClr val="dk1"/>
                        </a:buClr>
                        <a:buSzPts val="2800"/>
                        <a:buFont typeface="Calibri"/>
                        <a:buNone/>
                      </a:pPr>
                      <a:r>
                        <a:rPr lang="en-US" sz="2400" u="none" strike="noStrike" cap="none" dirty="0">
                          <a:solidFill>
                            <a:schemeClr val="dk1"/>
                          </a:solidFill>
                          <a:latin typeface="Verdana"/>
                          <a:ea typeface="Verdana"/>
                          <a:cs typeface="Verdana"/>
                          <a:sym typeface="Verdana"/>
                        </a:rPr>
                        <a:t>Bob &amp; Ana</a:t>
                      </a:r>
                      <a:endParaRPr sz="24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chemeClr val="dk1"/>
                        </a:buClr>
                        <a:buSzPts val="2800"/>
                        <a:buFont typeface="Calibri"/>
                        <a:buNone/>
                      </a:pPr>
                      <a:endParaRPr sz="24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Brazil</a:t>
                      </a:r>
                    </a:p>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April</a:t>
                      </a:r>
                    </a:p>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a jungle painting</a:t>
                      </a:r>
                      <a:endParaRPr sz="2400" b="0" i="0" u="none" strike="noStrike" cap="none" dirty="0">
                        <a:solidFill>
                          <a:schemeClr val="dk1"/>
                        </a:solidFill>
                        <a:latin typeface="Verdana"/>
                        <a:ea typeface="Verdana"/>
                        <a:cs typeface="Verdana"/>
                        <a:sym typeface="Verdana"/>
                      </a:endParaRPr>
                    </a:p>
                  </a:txBody>
                  <a:tcPr marL="63500" marR="63500" marT="63500" marB="63500"/>
                </a:tc>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2"/>
                  </a:ext>
                </a:extLst>
              </a:tr>
              <a:tr h="1168069">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John</a:t>
                      </a:r>
                      <a:endParaRPr sz="24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Where/fly?</a:t>
                      </a:r>
                    </a:p>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What/eat?</a:t>
                      </a:r>
                    </a:p>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How/feel?</a:t>
                      </a:r>
                      <a:endParaRPr sz="24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400" b="0" i="0" u="none" strike="noStrike" cap="none" dirty="0">
                        <a:solidFill>
                          <a:schemeClr val="dk1"/>
                        </a:solidFill>
                        <a:latin typeface="Verdana"/>
                        <a:ea typeface="Verdana"/>
                        <a:cs typeface="Verdana"/>
                        <a:sym typeface="Verdana"/>
                      </a:endParaRPr>
                    </a:p>
                  </a:txBody>
                  <a:tcPr marL="63500" marR="63500" marT="63500" marB="63500"/>
                </a:tc>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3"/>
                  </a:ext>
                </a:extLst>
              </a:tr>
              <a:tr h="1408206">
                <a:tc>
                  <a:txBody>
                    <a:bodyPr/>
                    <a:lstStyle/>
                    <a:p>
                      <a:pPr marL="0" marR="0" lvl="0" indent="0" algn="l" rtl="0">
                        <a:lnSpc>
                          <a:spcPct val="100000"/>
                        </a:lnSpc>
                        <a:spcBef>
                          <a:spcPts val="0"/>
                        </a:spcBef>
                        <a:spcAft>
                          <a:spcPts val="0"/>
                        </a:spcAft>
                        <a:buClr>
                          <a:schemeClr val="dk1"/>
                        </a:buClr>
                        <a:buSzPts val="2800"/>
                        <a:buFont typeface="Calibri"/>
                        <a:buNone/>
                      </a:pPr>
                      <a:r>
                        <a:rPr lang="en-US" sz="2400" u="none" strike="noStrike" cap="none" dirty="0">
                          <a:solidFill>
                            <a:schemeClr val="dk1"/>
                          </a:solidFill>
                          <a:latin typeface="Verdana"/>
                          <a:ea typeface="Verdana"/>
                          <a:cs typeface="Verdana"/>
                          <a:sym typeface="Verdana"/>
                        </a:rPr>
                        <a:t>Kathy</a:t>
                      </a:r>
                      <a:endParaRPr sz="24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chemeClr val="dk1"/>
                        </a:buClr>
                        <a:buSzPts val="2800"/>
                        <a:buFont typeface="Calibri"/>
                        <a:buNone/>
                      </a:pPr>
                      <a:endParaRPr lang="en-US" sz="24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a lot of sightseeing</a:t>
                      </a:r>
                    </a:p>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a suitcase and a guitar</a:t>
                      </a:r>
                    </a:p>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her cousin</a:t>
                      </a:r>
                      <a:endParaRPr sz="2400" b="0" i="0" u="none" strike="noStrike" cap="none" dirty="0">
                        <a:solidFill>
                          <a:schemeClr val="dk1"/>
                        </a:solidFill>
                        <a:latin typeface="Verdana"/>
                        <a:ea typeface="Verdana"/>
                        <a:cs typeface="Verdana"/>
                        <a:sym typeface="Verdana"/>
                      </a:endParaRPr>
                    </a:p>
                  </a:txBody>
                  <a:tcPr marL="63500" marR="63500" marT="63500" marB="63500"/>
                </a:tc>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4"/>
                  </a:ext>
                </a:extLst>
              </a:tr>
            </a:tbl>
          </a:graphicData>
        </a:graphic>
      </p:graphicFrame>
      <p:sp>
        <p:nvSpPr>
          <p:cNvPr id="846" name="Google Shape;846;p30"/>
          <p:cNvSpPr txBox="1"/>
          <p:nvPr/>
        </p:nvSpPr>
        <p:spPr>
          <a:xfrm>
            <a:off x="140366" y="-71861"/>
            <a:ext cx="12471400"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Ask your partner present perfect questions.  Example: Where has Mark gone? He’s gone to Asia</a:t>
            </a:r>
          </a:p>
        </p:txBody>
      </p:sp>
      <p:sp>
        <p:nvSpPr>
          <p:cNvPr id="848" name="Google Shape;848;p30"/>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©2020-2026 Light of the World Learning</a:t>
            </a:r>
            <a:endParaRPr dirty="0"/>
          </a:p>
        </p:txBody>
      </p:sp>
      <p:sp>
        <p:nvSpPr>
          <p:cNvPr id="2" name="Slide Number Placeholder 1">
            <a:extLst>
              <a:ext uri="{FF2B5EF4-FFF2-40B4-BE49-F238E27FC236}">
                <a16:creationId xmlns:a16="http://schemas.microsoft.com/office/drawing/2014/main" id="{251412C7-2EF5-A69F-6231-0B261D1C7880}"/>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28</a:t>
            </a:fld>
            <a:endParaRPr lang="en-US" sz="1800" dirty="0"/>
          </a:p>
        </p:txBody>
      </p:sp>
      <p:grpSp>
        <p:nvGrpSpPr>
          <p:cNvPr id="3" name="Group 2">
            <a:extLst>
              <a:ext uri="{FF2B5EF4-FFF2-40B4-BE49-F238E27FC236}">
                <a16:creationId xmlns:a16="http://schemas.microsoft.com/office/drawing/2014/main" id="{4519C9B5-BD27-9CD9-986F-9EB680EEC3A5}"/>
              </a:ext>
            </a:extLst>
          </p:cNvPr>
          <p:cNvGrpSpPr/>
          <p:nvPr/>
        </p:nvGrpSpPr>
        <p:grpSpPr>
          <a:xfrm>
            <a:off x="140366" y="2322601"/>
            <a:ext cx="1959250" cy="4398849"/>
            <a:chOff x="241966" y="2033768"/>
            <a:chExt cx="1959250" cy="4398849"/>
          </a:xfrm>
        </p:grpSpPr>
        <p:pic>
          <p:nvPicPr>
            <p:cNvPr id="4" name="Picture 3">
              <a:extLst>
                <a:ext uri="{FF2B5EF4-FFF2-40B4-BE49-F238E27FC236}">
                  <a16:creationId xmlns:a16="http://schemas.microsoft.com/office/drawing/2014/main" id="{709CB1D3-C83E-DF86-7313-B25CB83408C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19299" y="2033768"/>
              <a:ext cx="1030366" cy="891866"/>
            </a:xfrm>
            <a:prstGeom prst="rect">
              <a:avLst/>
            </a:prstGeom>
          </p:spPr>
        </p:pic>
        <p:pic>
          <p:nvPicPr>
            <p:cNvPr id="5" name="Picture 4">
              <a:extLst>
                <a:ext uri="{FF2B5EF4-FFF2-40B4-BE49-F238E27FC236}">
                  <a16:creationId xmlns:a16="http://schemas.microsoft.com/office/drawing/2014/main" id="{99A3B9BE-8498-11DC-96C7-06584BF6E67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41966" y="3338002"/>
              <a:ext cx="1857768" cy="818588"/>
            </a:xfrm>
            <a:prstGeom prst="rect">
              <a:avLst/>
            </a:prstGeom>
          </p:spPr>
        </p:pic>
        <p:pic>
          <p:nvPicPr>
            <p:cNvPr id="6" name="Picture 5">
              <a:extLst>
                <a:ext uri="{FF2B5EF4-FFF2-40B4-BE49-F238E27FC236}">
                  <a16:creationId xmlns:a16="http://schemas.microsoft.com/office/drawing/2014/main" id="{C16CECDA-E84B-C4D8-A233-32E68E1FA03D}"/>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115199" y="5540751"/>
              <a:ext cx="1030366" cy="891866"/>
            </a:xfrm>
            <a:prstGeom prst="rect">
              <a:avLst/>
            </a:prstGeom>
          </p:spPr>
        </p:pic>
        <p:pic>
          <p:nvPicPr>
            <p:cNvPr id="7" name="Picture 6">
              <a:extLst>
                <a:ext uri="{FF2B5EF4-FFF2-40B4-BE49-F238E27FC236}">
                  <a16:creationId xmlns:a16="http://schemas.microsoft.com/office/drawing/2014/main" id="{D803495D-0E51-EC0D-772D-179F586BC8D8}"/>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170850" y="4385925"/>
              <a:ext cx="1030366" cy="891866"/>
            </a:xfrm>
            <a:prstGeom prst="rect">
              <a:avLst/>
            </a:prstGeom>
          </p:spPr>
        </p:pic>
      </p:gr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75"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6" name="Google Shape;856;p31"/>
          <p:cNvSpPr txBox="1"/>
          <p:nvPr/>
        </p:nvSpPr>
        <p:spPr>
          <a:xfrm>
            <a:off x="78677" y="46938"/>
            <a:ext cx="12113323"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Ask your partner present perfect questions.  Example: Where has Mark gone? He’s gone to Asia</a:t>
            </a:r>
          </a:p>
        </p:txBody>
      </p:sp>
      <p:sp>
        <p:nvSpPr>
          <p:cNvPr id="858" name="Google Shape;858;p31"/>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©2020-2026 Light of the World Learning</a:t>
            </a:r>
            <a:endParaRPr dirty="0"/>
          </a:p>
        </p:txBody>
      </p:sp>
      <p:sp>
        <p:nvSpPr>
          <p:cNvPr id="2" name="Slide Number Placeholder 1">
            <a:extLst>
              <a:ext uri="{FF2B5EF4-FFF2-40B4-BE49-F238E27FC236}">
                <a16:creationId xmlns:a16="http://schemas.microsoft.com/office/drawing/2014/main" id="{5F3C9B00-61F4-A199-9D8B-CBEB87328778}"/>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29</a:t>
            </a:fld>
            <a:endParaRPr lang="en-US" sz="1800" dirty="0"/>
          </a:p>
        </p:txBody>
      </p:sp>
      <p:graphicFrame>
        <p:nvGraphicFramePr>
          <p:cNvPr id="3" name="Google Shape;845;p30">
            <a:extLst>
              <a:ext uri="{FF2B5EF4-FFF2-40B4-BE49-F238E27FC236}">
                <a16:creationId xmlns:a16="http://schemas.microsoft.com/office/drawing/2014/main" id="{9BB408A8-9581-3B14-FA00-B3C6EE77FF5B}"/>
              </a:ext>
            </a:extLst>
          </p:cNvPr>
          <p:cNvGraphicFramePr/>
          <p:nvPr>
            <p:extLst>
              <p:ext uri="{D42A27DB-BD31-4B8C-83A1-F6EECF244321}">
                <p14:modId xmlns:p14="http://schemas.microsoft.com/office/powerpoint/2010/main" val="1832612542"/>
              </p:ext>
            </p:extLst>
          </p:nvPr>
        </p:nvGraphicFramePr>
        <p:xfrm>
          <a:off x="402020" y="1166586"/>
          <a:ext cx="11358180" cy="5447295"/>
        </p:xfrm>
        <a:graphic>
          <a:graphicData uri="http://schemas.openxmlformats.org/drawingml/2006/table">
            <a:tbl>
              <a:tblPr>
                <a:noFill/>
                <a:tableStyleId>{A2691048-2617-4321-BA76-877B8F8C0673}</a:tableStyleId>
              </a:tblPr>
              <a:tblGrid>
                <a:gridCol w="1833180">
                  <a:extLst>
                    <a:ext uri="{9D8B030D-6E8A-4147-A177-3AD203B41FA5}">
                      <a16:colId xmlns:a16="http://schemas.microsoft.com/office/drawing/2014/main" val="3815981895"/>
                    </a:ext>
                  </a:extLst>
                </a:gridCol>
                <a:gridCol w="2844800">
                  <a:extLst>
                    <a:ext uri="{9D8B030D-6E8A-4147-A177-3AD203B41FA5}">
                      <a16:colId xmlns:a16="http://schemas.microsoft.com/office/drawing/2014/main" val="20000"/>
                    </a:ext>
                  </a:extLst>
                </a:gridCol>
                <a:gridCol w="4673600">
                  <a:extLst>
                    <a:ext uri="{9D8B030D-6E8A-4147-A177-3AD203B41FA5}">
                      <a16:colId xmlns:a16="http://schemas.microsoft.com/office/drawing/2014/main" val="20001"/>
                    </a:ext>
                  </a:extLst>
                </a:gridCol>
                <a:gridCol w="2006600">
                  <a:extLst>
                    <a:ext uri="{9D8B030D-6E8A-4147-A177-3AD203B41FA5}">
                      <a16:colId xmlns:a16="http://schemas.microsoft.com/office/drawing/2014/main" val="463525704"/>
                    </a:ext>
                  </a:extLst>
                </a:gridCol>
              </a:tblGrid>
              <a:tr h="550175">
                <a:tc>
                  <a:txBody>
                    <a:bodyPr/>
                    <a:lstStyle/>
                    <a:p>
                      <a:pPr marL="0" marR="0" lvl="0" indent="0" algn="l" rtl="0">
                        <a:lnSpc>
                          <a:spcPct val="100000"/>
                        </a:lnSpc>
                        <a:spcBef>
                          <a:spcPts val="0"/>
                        </a:spcBef>
                        <a:spcAft>
                          <a:spcPts val="0"/>
                        </a:spcAft>
                        <a:buClr>
                          <a:srgbClr val="000000"/>
                        </a:buClr>
                        <a:buSzPts val="2800"/>
                        <a:buFont typeface="Arial"/>
                        <a:buNone/>
                      </a:pPr>
                      <a:r>
                        <a:rPr lang="en-US" sz="2400" b="1" u="none" strike="noStrike" cap="none" dirty="0">
                          <a:solidFill>
                            <a:schemeClr val="dk1"/>
                          </a:solidFill>
                          <a:latin typeface="Verdana"/>
                          <a:ea typeface="Verdana"/>
                          <a:cs typeface="Verdana"/>
                          <a:sym typeface="Verdana"/>
                        </a:rPr>
                        <a:t>People</a:t>
                      </a:r>
                      <a:endParaRPr sz="2400" b="1" u="none" strike="noStrike" cap="none" dirty="0">
                        <a:solidFill>
                          <a:schemeClr val="dk1"/>
                        </a:solidFill>
                        <a:latin typeface="Verdana"/>
                        <a:ea typeface="Verdana"/>
                        <a:cs typeface="Verdana"/>
                        <a:sym typeface="Verdana"/>
                      </a:endParaRP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u="none" strike="noStrike" cap="none" dirty="0">
                          <a:solidFill>
                            <a:schemeClr val="dk1"/>
                          </a:solidFill>
                          <a:latin typeface="Verdana"/>
                          <a:ea typeface="Verdana"/>
                          <a:cs typeface="Verdana"/>
                          <a:sym typeface="Verdana"/>
                        </a:rPr>
                        <a:t>Questions</a:t>
                      </a:r>
                      <a:endParaRPr sz="2400" b="1" u="none" strike="noStrike" cap="none" dirty="0">
                        <a:solidFill>
                          <a:schemeClr val="dk1"/>
                        </a:solidFill>
                        <a:latin typeface="Verdana"/>
                        <a:ea typeface="Verdana"/>
                        <a:cs typeface="Verdana"/>
                        <a:sym typeface="Verdana"/>
                      </a:endParaRP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u="none" strike="noStrike" cap="none" dirty="0">
                          <a:latin typeface="Verdana"/>
                          <a:ea typeface="Verdana"/>
                          <a:cs typeface="Verdana"/>
                          <a:sym typeface="Verdana"/>
                        </a:rPr>
                        <a:t>Answers</a:t>
                      </a:r>
                      <a:endParaRPr sz="2400" b="1" u="none" strike="noStrike" cap="none" dirty="0">
                        <a:solidFill>
                          <a:srgbClr val="000000"/>
                        </a:solidFill>
                        <a:latin typeface="Verdana"/>
                        <a:ea typeface="Verdana"/>
                        <a:cs typeface="Verdana"/>
                        <a:sym typeface="Verdana"/>
                      </a:endParaRP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u="none" strike="noStrike" cap="none" dirty="0">
                          <a:solidFill>
                            <a:srgbClr val="000000"/>
                          </a:solidFill>
                          <a:latin typeface="Verdana"/>
                          <a:ea typeface="Verdana"/>
                          <a:cs typeface="Verdana"/>
                          <a:sym typeface="Verdana"/>
                        </a:rPr>
                        <a:t>Participles</a:t>
                      </a:r>
                      <a:endParaRPr sz="2400" b="1" u="none" strike="noStrike" cap="none" dirty="0">
                        <a:solidFill>
                          <a:srgbClr val="000000"/>
                        </a:solidFill>
                        <a:latin typeface="Verdana"/>
                        <a:ea typeface="Verdana"/>
                        <a:cs typeface="Verdana"/>
                        <a:sym typeface="Verdana"/>
                      </a:endParaRPr>
                    </a:p>
                  </a:txBody>
                  <a:tcPr marL="63500" marR="63500" marT="63500" marB="63500">
                    <a:solidFill>
                      <a:srgbClr val="D8E2F3"/>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latin typeface="Verdana"/>
                          <a:ea typeface="Verdana"/>
                          <a:cs typeface="Verdana"/>
                          <a:sym typeface="Verdana"/>
                        </a:rPr>
                        <a:t>Mark</a:t>
                      </a:r>
                      <a:endParaRPr sz="2400" b="0" i="0" u="none" strike="noStrike" cap="none" dirty="0">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lang="en-US" sz="2400" b="0" i="0" u="none" strike="noStrike" cap="none" dirty="0">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Asia</a:t>
                      </a:r>
                    </a:p>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six months</a:t>
                      </a:r>
                    </a:p>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the jungle</a:t>
                      </a:r>
                      <a:endParaRPr sz="2400" b="0" i="0" u="none" strike="noStrike" cap="none" dirty="0">
                        <a:solidFill>
                          <a:schemeClr val="dk1"/>
                        </a:solidFill>
                        <a:latin typeface="Verdana"/>
                        <a:ea typeface="Verdana"/>
                        <a:cs typeface="Verdana"/>
                        <a:sym typeface="Verdana"/>
                      </a:endParaRPr>
                    </a:p>
                  </a:txBody>
                  <a:tcPr marL="63500" marR="63500" marT="63500" marB="63500"/>
                </a:tc>
                <a:tc rowSpan="4">
                  <a:txBody>
                    <a:bodyPr/>
                    <a:lstStyle/>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traveled</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seen</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gone</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visited</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brought</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bought</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eaten</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felt</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done</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flew</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stayed </a:t>
                      </a:r>
                    </a:p>
                    <a:p>
                      <a:pPr marL="0" marR="0" lvl="0" indent="0" algn="l" rtl="0">
                        <a:lnSpc>
                          <a:spcPct val="100000"/>
                        </a:lnSpc>
                        <a:spcBef>
                          <a:spcPts val="0"/>
                        </a:spcBef>
                        <a:spcAft>
                          <a:spcPts val="0"/>
                        </a:spcAft>
                        <a:buClr>
                          <a:srgbClr val="000000"/>
                        </a:buClr>
                        <a:buSzPts val="2800"/>
                        <a:buFont typeface="Arial"/>
                        <a:buNone/>
                      </a:pPr>
                      <a:r>
                        <a:rPr lang="en-US" sz="2600" u="none" strike="noStrike" cap="none" dirty="0">
                          <a:solidFill>
                            <a:schemeClr val="tx1"/>
                          </a:solidFill>
                          <a:latin typeface="Verdana"/>
                          <a:ea typeface="Verdana"/>
                          <a:cs typeface="Verdana"/>
                          <a:sym typeface="Verdana"/>
                        </a:rPr>
                        <a:t>been</a:t>
                      </a:r>
                    </a:p>
                  </a:txBody>
                  <a:tcPr marL="63500" marR="63500" marT="63500" marB="63500"/>
                </a:tc>
                <a:extLst>
                  <a:ext uri="{0D108BD9-81ED-4DB2-BD59-A6C34878D82A}">
                    <a16:rowId xmlns:a16="http://schemas.microsoft.com/office/drawing/2014/main" val="10001"/>
                  </a:ext>
                </a:extLst>
              </a:tr>
              <a:tr h="872359">
                <a:tc>
                  <a:txBody>
                    <a:bodyPr/>
                    <a:lstStyle/>
                    <a:p>
                      <a:pPr marL="0" marR="0" lvl="0" indent="0" algn="l" rtl="0">
                        <a:lnSpc>
                          <a:spcPct val="100000"/>
                        </a:lnSpc>
                        <a:spcBef>
                          <a:spcPts val="0"/>
                        </a:spcBef>
                        <a:spcAft>
                          <a:spcPts val="0"/>
                        </a:spcAft>
                        <a:buClr>
                          <a:schemeClr val="dk1"/>
                        </a:buClr>
                        <a:buSzPts val="2800"/>
                        <a:buFont typeface="Calibri"/>
                        <a:buNone/>
                      </a:pPr>
                      <a:r>
                        <a:rPr lang="en-US" sz="2400" u="none" strike="noStrike" cap="none" dirty="0">
                          <a:solidFill>
                            <a:schemeClr val="dk1"/>
                          </a:solidFill>
                          <a:latin typeface="Verdana"/>
                          <a:ea typeface="Verdana"/>
                          <a:cs typeface="Verdana"/>
                          <a:sym typeface="Verdana"/>
                        </a:rPr>
                        <a:t>Bob &amp; Ana</a:t>
                      </a:r>
                      <a:endParaRPr sz="24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chemeClr val="dk1"/>
                        </a:buClr>
                        <a:buSzPts val="2800"/>
                        <a:buFont typeface="Calibri"/>
                        <a:buNone/>
                      </a:pPr>
                      <a:r>
                        <a:rPr lang="en-US" sz="2400" u="none" strike="noStrike" cap="none" dirty="0">
                          <a:solidFill>
                            <a:schemeClr val="dk1"/>
                          </a:solidFill>
                          <a:latin typeface="Verdana"/>
                          <a:ea typeface="Verdana"/>
                          <a:cs typeface="Verdana"/>
                          <a:sym typeface="Verdana"/>
                        </a:rPr>
                        <a:t>Where/travel?</a:t>
                      </a:r>
                    </a:p>
                    <a:p>
                      <a:pPr marL="0" marR="0" lvl="0" indent="0" algn="l" rtl="0">
                        <a:lnSpc>
                          <a:spcPct val="100000"/>
                        </a:lnSpc>
                        <a:spcBef>
                          <a:spcPts val="0"/>
                        </a:spcBef>
                        <a:spcAft>
                          <a:spcPts val="0"/>
                        </a:spcAft>
                        <a:buClr>
                          <a:schemeClr val="dk1"/>
                        </a:buClr>
                        <a:buSzPts val="2800"/>
                        <a:buFont typeface="Calibri"/>
                        <a:buNone/>
                      </a:pPr>
                      <a:r>
                        <a:rPr lang="en-US" sz="2400" u="none" strike="noStrike" cap="none" dirty="0">
                          <a:solidFill>
                            <a:schemeClr val="dk1"/>
                          </a:solidFill>
                          <a:latin typeface="Verdana"/>
                          <a:ea typeface="Verdana"/>
                          <a:cs typeface="Verdana"/>
                          <a:sym typeface="Verdana"/>
                        </a:rPr>
                        <a:t>How long/stay?</a:t>
                      </a:r>
                    </a:p>
                    <a:p>
                      <a:pPr marL="0" marR="0" lvl="0" indent="0" algn="l" rtl="0">
                        <a:lnSpc>
                          <a:spcPct val="100000"/>
                        </a:lnSpc>
                        <a:spcBef>
                          <a:spcPts val="0"/>
                        </a:spcBef>
                        <a:spcAft>
                          <a:spcPts val="0"/>
                        </a:spcAft>
                        <a:buClr>
                          <a:schemeClr val="dk1"/>
                        </a:buClr>
                        <a:buSzPts val="2800"/>
                        <a:buFont typeface="Calibri"/>
                        <a:buNone/>
                      </a:pPr>
                      <a:r>
                        <a:rPr lang="en-US" sz="2400" u="none" strike="noStrike" cap="none" dirty="0">
                          <a:solidFill>
                            <a:schemeClr val="dk1"/>
                          </a:solidFill>
                          <a:latin typeface="Verdana"/>
                          <a:ea typeface="Verdana"/>
                          <a:cs typeface="Verdana"/>
                          <a:sym typeface="Verdana"/>
                        </a:rPr>
                        <a:t>What/buy?</a:t>
                      </a:r>
                      <a:endParaRPr sz="24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400" b="0" i="0" u="none" strike="noStrike" cap="none" dirty="0">
                        <a:solidFill>
                          <a:schemeClr val="dk1"/>
                        </a:solidFill>
                        <a:latin typeface="Verdana"/>
                        <a:ea typeface="Verdana"/>
                        <a:cs typeface="Verdana"/>
                        <a:sym typeface="Verdana"/>
                      </a:endParaRPr>
                    </a:p>
                  </a:txBody>
                  <a:tcPr marL="63500" marR="63500" marT="63500" marB="63500"/>
                </a:tc>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2"/>
                  </a:ext>
                </a:extLst>
              </a:tr>
              <a:tr h="851338">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John</a:t>
                      </a:r>
                      <a:endParaRPr sz="24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4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Kenya</a:t>
                      </a:r>
                    </a:p>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rice</a:t>
                      </a:r>
                    </a:p>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dk1"/>
                          </a:solidFill>
                          <a:latin typeface="Verdana"/>
                          <a:ea typeface="Verdana"/>
                          <a:cs typeface="Verdana"/>
                          <a:sym typeface="Verdana"/>
                        </a:rPr>
                        <a:t>healthy and happy</a:t>
                      </a:r>
                      <a:endParaRPr sz="2400" b="0" i="0" u="none" strike="noStrike" cap="none" dirty="0">
                        <a:solidFill>
                          <a:schemeClr val="dk1"/>
                        </a:solidFill>
                        <a:latin typeface="Verdana"/>
                        <a:ea typeface="Verdana"/>
                        <a:cs typeface="Verdana"/>
                        <a:sym typeface="Verdana"/>
                      </a:endParaRPr>
                    </a:p>
                  </a:txBody>
                  <a:tcPr marL="63500" marR="63500" marT="63500" marB="63500"/>
                </a:tc>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3"/>
                  </a:ext>
                </a:extLst>
              </a:tr>
              <a:tr h="631400">
                <a:tc>
                  <a:txBody>
                    <a:bodyPr/>
                    <a:lstStyle/>
                    <a:p>
                      <a:pPr marL="0" marR="0" lvl="0" indent="0" algn="l" rtl="0">
                        <a:lnSpc>
                          <a:spcPct val="100000"/>
                        </a:lnSpc>
                        <a:spcBef>
                          <a:spcPts val="0"/>
                        </a:spcBef>
                        <a:spcAft>
                          <a:spcPts val="0"/>
                        </a:spcAft>
                        <a:buClr>
                          <a:schemeClr val="dk1"/>
                        </a:buClr>
                        <a:buSzPts val="2800"/>
                        <a:buFont typeface="Calibri"/>
                        <a:buNone/>
                      </a:pPr>
                      <a:r>
                        <a:rPr lang="en-US" sz="2400" u="none" strike="noStrike" cap="none" dirty="0">
                          <a:solidFill>
                            <a:schemeClr val="dk1"/>
                          </a:solidFill>
                          <a:latin typeface="Verdana"/>
                          <a:ea typeface="Verdana"/>
                          <a:cs typeface="Verdana"/>
                          <a:sym typeface="Verdana"/>
                        </a:rPr>
                        <a:t>Kathy</a:t>
                      </a:r>
                      <a:endParaRPr sz="24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chemeClr val="dk1"/>
                        </a:buClr>
                        <a:buSzPts val="2800"/>
                        <a:buFont typeface="Calibri"/>
                        <a:buNone/>
                      </a:pPr>
                      <a:r>
                        <a:rPr lang="en-US" sz="2400" u="none" strike="noStrike" cap="none" dirty="0">
                          <a:solidFill>
                            <a:schemeClr val="dk1"/>
                          </a:solidFill>
                          <a:latin typeface="Verdana"/>
                          <a:ea typeface="Verdana"/>
                          <a:cs typeface="Verdana"/>
                          <a:sym typeface="Verdana"/>
                        </a:rPr>
                        <a:t>What/done?</a:t>
                      </a:r>
                    </a:p>
                    <a:p>
                      <a:pPr marL="0" marR="0" lvl="0" indent="0" algn="l" rtl="0">
                        <a:lnSpc>
                          <a:spcPct val="100000"/>
                        </a:lnSpc>
                        <a:spcBef>
                          <a:spcPts val="0"/>
                        </a:spcBef>
                        <a:spcAft>
                          <a:spcPts val="0"/>
                        </a:spcAft>
                        <a:buClr>
                          <a:schemeClr val="dk1"/>
                        </a:buClr>
                        <a:buSzPts val="2800"/>
                        <a:buFont typeface="Calibri"/>
                        <a:buNone/>
                      </a:pPr>
                      <a:r>
                        <a:rPr lang="en-US" sz="2400" u="none" strike="noStrike" cap="none" dirty="0">
                          <a:solidFill>
                            <a:schemeClr val="dk1"/>
                          </a:solidFill>
                          <a:latin typeface="Verdana"/>
                          <a:ea typeface="Verdana"/>
                          <a:cs typeface="Verdana"/>
                          <a:sym typeface="Verdana"/>
                        </a:rPr>
                        <a:t>What/bring?</a:t>
                      </a:r>
                    </a:p>
                    <a:p>
                      <a:pPr marL="0" marR="0" lvl="0" indent="0" algn="l" rtl="0">
                        <a:lnSpc>
                          <a:spcPct val="100000"/>
                        </a:lnSpc>
                        <a:spcBef>
                          <a:spcPts val="0"/>
                        </a:spcBef>
                        <a:spcAft>
                          <a:spcPts val="0"/>
                        </a:spcAft>
                        <a:buClr>
                          <a:schemeClr val="dk1"/>
                        </a:buClr>
                        <a:buSzPts val="2800"/>
                        <a:buFont typeface="Calibri"/>
                        <a:buNone/>
                      </a:pPr>
                      <a:r>
                        <a:rPr lang="en-US" sz="2400" u="none" strike="noStrike" cap="none" dirty="0">
                          <a:solidFill>
                            <a:schemeClr val="dk1"/>
                          </a:solidFill>
                          <a:latin typeface="Verdana"/>
                          <a:ea typeface="Verdana"/>
                          <a:cs typeface="Verdana"/>
                          <a:sym typeface="Verdana"/>
                        </a:rPr>
                        <a:t>Who/visit?</a:t>
                      </a: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400" b="0" i="0" u="none" strike="noStrike" cap="none" dirty="0">
                        <a:solidFill>
                          <a:schemeClr val="dk1"/>
                        </a:solidFill>
                        <a:latin typeface="Verdana"/>
                        <a:ea typeface="Verdana"/>
                        <a:cs typeface="Verdana"/>
                        <a:sym typeface="Verdana"/>
                      </a:endParaRPr>
                    </a:p>
                  </a:txBody>
                  <a:tcPr marL="63500" marR="63500" marT="63500" marB="63500"/>
                </a:tc>
                <a:tc vMerge="1">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4"/>
                  </a:ext>
                </a:extLst>
              </a:tr>
            </a:tbl>
          </a:graphicData>
        </a:graphic>
      </p:graphicFrame>
      <p:grpSp>
        <p:nvGrpSpPr>
          <p:cNvPr id="8" name="Group 7">
            <a:extLst>
              <a:ext uri="{FF2B5EF4-FFF2-40B4-BE49-F238E27FC236}">
                <a16:creationId xmlns:a16="http://schemas.microsoft.com/office/drawing/2014/main" id="{9575D4C5-6A37-CAD1-981C-98E86E927A96}"/>
              </a:ext>
            </a:extLst>
          </p:cNvPr>
          <p:cNvGrpSpPr/>
          <p:nvPr/>
        </p:nvGrpSpPr>
        <p:grpSpPr>
          <a:xfrm>
            <a:off x="241966" y="2033768"/>
            <a:ext cx="1959250" cy="4398849"/>
            <a:chOff x="241966" y="2033768"/>
            <a:chExt cx="1959250" cy="4398849"/>
          </a:xfrm>
        </p:grpSpPr>
        <p:pic>
          <p:nvPicPr>
            <p:cNvPr id="4" name="Picture 3">
              <a:extLst>
                <a:ext uri="{FF2B5EF4-FFF2-40B4-BE49-F238E27FC236}">
                  <a16:creationId xmlns:a16="http://schemas.microsoft.com/office/drawing/2014/main" id="{11EB5CAC-70B7-67BB-B8E0-3D1212FD120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19299" y="2033768"/>
              <a:ext cx="1030366" cy="891866"/>
            </a:xfrm>
            <a:prstGeom prst="rect">
              <a:avLst/>
            </a:prstGeom>
          </p:spPr>
        </p:pic>
        <p:pic>
          <p:nvPicPr>
            <p:cNvPr id="5" name="Picture 4">
              <a:extLst>
                <a:ext uri="{FF2B5EF4-FFF2-40B4-BE49-F238E27FC236}">
                  <a16:creationId xmlns:a16="http://schemas.microsoft.com/office/drawing/2014/main" id="{59A30737-4535-C6B2-8901-D1AB9B384AF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41966" y="3338002"/>
              <a:ext cx="1857768" cy="818588"/>
            </a:xfrm>
            <a:prstGeom prst="rect">
              <a:avLst/>
            </a:prstGeom>
          </p:spPr>
        </p:pic>
        <p:pic>
          <p:nvPicPr>
            <p:cNvPr id="6" name="Picture 5">
              <a:extLst>
                <a:ext uri="{FF2B5EF4-FFF2-40B4-BE49-F238E27FC236}">
                  <a16:creationId xmlns:a16="http://schemas.microsoft.com/office/drawing/2014/main" id="{1CB50021-8527-2EE0-9FB4-E5CD1C32564D}"/>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115199" y="5540751"/>
              <a:ext cx="1030366" cy="891866"/>
            </a:xfrm>
            <a:prstGeom prst="rect">
              <a:avLst/>
            </a:prstGeom>
          </p:spPr>
        </p:pic>
        <p:pic>
          <p:nvPicPr>
            <p:cNvPr id="7" name="Picture 6">
              <a:extLst>
                <a:ext uri="{FF2B5EF4-FFF2-40B4-BE49-F238E27FC236}">
                  <a16:creationId xmlns:a16="http://schemas.microsoft.com/office/drawing/2014/main" id="{093B4551-D1E5-F5AC-4A6A-38E26A1687F2}"/>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170850" y="4385925"/>
              <a:ext cx="1030366" cy="891866"/>
            </a:xfrm>
            <a:prstGeom prst="rect">
              <a:avLst/>
            </a:prstGeom>
          </p:spPr>
        </p:pic>
      </p:gr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4423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42" fill="hold"/>
                                        <p:tgtEl>
                                          <p:spTgt spid="9"/>
                                        </p:tgtEl>
                                      </p:cBhvr>
                                    </p:cmd>
                                  </p:childTnLst>
                                </p:cTn>
                              </p:par>
                            </p:childTnLst>
                          </p:cTn>
                        </p:par>
                      </p:childTnLst>
                    </p:cTn>
                  </p:par>
                </p:childTnLst>
              </p:cTn>
              <p:nextCondLst>
                <p:cond evt="onClick" delay="0">
                  <p:tgtEl>
                    <p:spTgt spid="9"/>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3"/>
          <p:cNvPicPr preferRelativeResize="0"/>
          <p:nvPr/>
        </p:nvPicPr>
        <p:blipFill rotWithShape="1">
          <a:blip r:embed="rId5">
            <a:alphaModFix/>
          </a:blip>
          <a:srcRect/>
          <a:stretch/>
        </p:blipFill>
        <p:spPr>
          <a:xfrm>
            <a:off x="608275" y="3894602"/>
            <a:ext cx="2232875" cy="2232898"/>
          </a:xfrm>
          <a:prstGeom prst="rect">
            <a:avLst/>
          </a:prstGeom>
          <a:noFill/>
          <a:ln>
            <a:noFill/>
          </a:ln>
        </p:spPr>
      </p:pic>
      <p:pic>
        <p:nvPicPr>
          <p:cNvPr id="466" name="Google Shape;466;p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287" y="0"/>
            <a:ext cx="12162393" cy="6858000"/>
          </a:xfrm>
          <a:prstGeom prst="rect">
            <a:avLst/>
          </a:prstGeom>
          <a:noFill/>
          <a:ln>
            <a:noFill/>
          </a:ln>
        </p:spPr>
      </p:pic>
      <p:sp>
        <p:nvSpPr>
          <p:cNvPr id="467" name="Google Shape;467;p3"/>
          <p:cNvSpPr txBox="1">
            <a:spLocks noGrp="1"/>
          </p:cNvSpPr>
          <p:nvPr>
            <p:ph type="title"/>
          </p:nvPr>
        </p:nvSpPr>
        <p:spPr>
          <a:xfrm>
            <a:off x="3846300" y="80309"/>
            <a:ext cx="4499400" cy="1117200"/>
          </a:xfrm>
          <a:prstGeom prst="rect">
            <a:avLst/>
          </a:prstGeom>
          <a:solidFill>
            <a:srgbClr val="F2F2F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dirty="0">
                <a:solidFill>
                  <a:schemeClr val="dk1"/>
                </a:solidFill>
                <a:latin typeface="Verdana"/>
                <a:ea typeface="Verdana"/>
                <a:cs typeface="Verdana"/>
                <a:sym typeface="Verdana"/>
              </a:rPr>
              <a:t> </a:t>
            </a:r>
            <a:r>
              <a:rPr lang="en-US" sz="3200" b="1" dirty="0">
                <a:solidFill>
                  <a:schemeClr val="dk1"/>
                </a:solidFill>
              </a:rPr>
              <a:t>What do you see?</a:t>
            </a:r>
            <a:endParaRPr sz="3200" b="1" dirty="0">
              <a:solidFill>
                <a:schemeClr val="dk1"/>
              </a:solidFill>
            </a:endParaRPr>
          </a:p>
        </p:txBody>
      </p:sp>
      <p:sp>
        <p:nvSpPr>
          <p:cNvPr id="475" name="Google Shape;475;p3"/>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B3F8BBC8-F615-83BD-3242-FF55D02D60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z="1800" smtClean="0"/>
              <a:t>3</a:t>
            </a:fld>
            <a:endParaRPr lang="en-US" sz="1800" dirty="0"/>
          </a:p>
        </p:txBody>
      </p:sp>
      <p:sp>
        <p:nvSpPr>
          <p:cNvPr id="468" name="Google Shape;468;p3"/>
          <p:cNvSpPr txBox="1"/>
          <p:nvPr/>
        </p:nvSpPr>
        <p:spPr>
          <a:xfrm rot="-302294">
            <a:off x="623979" y="1421473"/>
            <a:ext cx="956496" cy="400242"/>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00000"/>
                </a:solidFill>
                <a:latin typeface="Verdana"/>
                <a:ea typeface="Verdana"/>
                <a:cs typeface="Verdana"/>
                <a:sym typeface="Verdana"/>
              </a:rPr>
              <a:t>GUIDE</a:t>
            </a:r>
            <a:endParaRPr sz="1400" b="1" i="1" u="none" strike="noStrike" cap="none">
              <a:solidFill>
                <a:srgbClr val="000000"/>
              </a:solidFill>
              <a:latin typeface="Verdana"/>
              <a:ea typeface="Verdana"/>
              <a:cs typeface="Verdana"/>
              <a:sym typeface="Verdana"/>
            </a:endParaRPr>
          </a:p>
        </p:txBody>
      </p:sp>
      <p:sp>
        <p:nvSpPr>
          <p:cNvPr id="469" name="Google Shape;469;p3"/>
          <p:cNvSpPr txBox="1"/>
          <p:nvPr/>
        </p:nvSpPr>
        <p:spPr>
          <a:xfrm rot="917324">
            <a:off x="37711" y="3587390"/>
            <a:ext cx="852158" cy="400281"/>
          </a:xfrm>
          <a:prstGeom prst="rect">
            <a:avLst/>
          </a:prstGeom>
          <a:solidFill>
            <a:srgbClr val="A2C4C9"/>
          </a:solid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Depart</a:t>
            </a:r>
            <a:endParaRPr sz="1400" b="0" i="0" u="none" strike="noStrike" cap="none">
              <a:solidFill>
                <a:srgbClr val="000000"/>
              </a:solidFill>
              <a:latin typeface="Verdana"/>
              <a:ea typeface="Verdana"/>
              <a:cs typeface="Verdana"/>
              <a:sym typeface="Verdana"/>
            </a:endParaRPr>
          </a:p>
        </p:txBody>
      </p:sp>
      <p:pic>
        <p:nvPicPr>
          <p:cNvPr id="470" name="Google Shape;470;p3"/>
          <p:cNvPicPr preferRelativeResize="0"/>
          <p:nvPr/>
        </p:nvPicPr>
        <p:blipFill rotWithShape="1">
          <a:blip r:embed="rId7">
            <a:alphaModFix/>
          </a:blip>
          <a:srcRect/>
          <a:stretch/>
        </p:blipFill>
        <p:spPr>
          <a:xfrm rot="-4676944">
            <a:off x="7380912" y="3582613"/>
            <a:ext cx="1076325" cy="1076325"/>
          </a:xfrm>
          <a:prstGeom prst="rect">
            <a:avLst/>
          </a:prstGeom>
          <a:noFill/>
          <a:ln>
            <a:noFill/>
          </a:ln>
        </p:spPr>
      </p:pic>
      <p:sp>
        <p:nvSpPr>
          <p:cNvPr id="471" name="Google Shape;471;p3"/>
          <p:cNvSpPr txBox="1"/>
          <p:nvPr/>
        </p:nvSpPr>
        <p:spPr>
          <a:xfrm rot="-853682">
            <a:off x="11078636" y="2285688"/>
            <a:ext cx="901402" cy="156963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Verdana"/>
                <a:ea typeface="Verdana"/>
                <a:cs typeface="Verdana"/>
                <a:sym typeface="Verdana"/>
              </a:rPr>
              <a:t>24 DEC</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Verdana"/>
                <a:ea typeface="Verdana"/>
                <a:cs typeface="Verdana"/>
                <a:sym typeface="Verdana"/>
              </a:rPr>
              <a:t>We arrive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Verdana"/>
              <a:ea typeface="Verdana"/>
              <a:cs typeface="Verdana"/>
              <a:sym typeface="Verdana"/>
            </a:endParaRPr>
          </a:p>
        </p:txBody>
      </p:sp>
      <p:pic>
        <p:nvPicPr>
          <p:cNvPr id="472" name="Google Shape;472;p3"/>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1048987">
            <a:off x="10627969" y="4330580"/>
            <a:ext cx="718787" cy="718787"/>
          </a:xfrm>
          <a:prstGeom prst="rect">
            <a:avLst/>
          </a:prstGeom>
          <a:noFill/>
          <a:ln>
            <a:noFill/>
          </a:ln>
        </p:spPr>
      </p:pic>
      <p:sp>
        <p:nvSpPr>
          <p:cNvPr id="474" name="Google Shape;474;p3"/>
          <p:cNvSpPr txBox="1"/>
          <p:nvPr/>
        </p:nvSpPr>
        <p:spPr>
          <a:xfrm rot="-891109">
            <a:off x="9753744" y="1138972"/>
            <a:ext cx="1196161" cy="707961"/>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700" b="0" i="0" u="none" strike="noStrike" cap="none">
                <a:solidFill>
                  <a:srgbClr val="000000"/>
                </a:solidFill>
                <a:latin typeface="Verdana"/>
                <a:ea typeface="Verdana"/>
                <a:cs typeface="Verdana"/>
                <a:sym typeface="Verdana"/>
              </a:rPr>
              <a:t>SYD-TLV</a:t>
            </a:r>
            <a:endParaRPr sz="17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700" b="0" i="0" u="none" strike="noStrike" cap="none">
                <a:solidFill>
                  <a:srgbClr val="000000"/>
                </a:solidFill>
                <a:latin typeface="Verdana"/>
                <a:ea typeface="Verdana"/>
                <a:cs typeface="Verdana"/>
                <a:sym typeface="Verdana"/>
              </a:rPr>
              <a:t>TLV-SYD</a:t>
            </a:r>
            <a:endParaRPr sz="1700" b="0" i="0" u="none" strike="noStrike" cap="none">
              <a:solidFill>
                <a:srgbClr val="000000"/>
              </a:solidFill>
              <a:latin typeface="Verdana"/>
              <a:ea typeface="Verdana"/>
              <a:cs typeface="Verdana"/>
              <a:sym typeface="Verdan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894" y="-491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32"/>
          <p:cNvSpPr txBox="1"/>
          <p:nvPr/>
        </p:nvSpPr>
        <p:spPr>
          <a:xfrm>
            <a:off x="30298" y="136550"/>
            <a:ext cx="13381515"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Game: Guess the pictures with the present perfect!</a:t>
            </a:r>
            <a:endParaRPr sz="3200" b="1" i="0" u="none" strike="noStrike" cap="none" dirty="0">
              <a:solidFill>
                <a:schemeClr val="dk1"/>
              </a:solidFill>
              <a:latin typeface="Verdana"/>
              <a:ea typeface="Verdana"/>
              <a:cs typeface="Verdana"/>
              <a:sym typeface="Verdana"/>
            </a:endParaRPr>
          </a:p>
        </p:txBody>
      </p:sp>
      <p:sp>
        <p:nvSpPr>
          <p:cNvPr id="866" name="Google Shape;866;p32"/>
          <p:cNvSpPr txBox="1"/>
          <p:nvPr/>
        </p:nvSpPr>
        <p:spPr>
          <a:xfrm>
            <a:off x="3391382" y="5741043"/>
            <a:ext cx="176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868" name="Google Shape;868;p32"/>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1902715C-A442-C6DC-83AC-A11DD2752F30}"/>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30</a:t>
            </a:fld>
            <a:endParaRPr lang="en-US" sz="1800" dirty="0"/>
          </a:p>
        </p:txBody>
      </p:sp>
      <p:pic>
        <p:nvPicPr>
          <p:cNvPr id="869" name="Google Shape;869;p3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777109" y="993151"/>
            <a:ext cx="8001000" cy="5438180"/>
          </a:xfrm>
          <a:prstGeom prst="rect">
            <a:avLst/>
          </a:prstGeom>
          <a:noFill/>
          <a:ln>
            <a:noFill/>
          </a:ln>
        </p:spPr>
      </p:pic>
      <p:sp>
        <p:nvSpPr>
          <p:cNvPr id="3" name="Oval Callout 2">
            <a:extLst>
              <a:ext uri="{FF2B5EF4-FFF2-40B4-BE49-F238E27FC236}">
                <a16:creationId xmlns:a16="http://schemas.microsoft.com/office/drawing/2014/main" id="{12006BFD-A7E0-64B6-7612-838E7C8F900D}"/>
              </a:ext>
            </a:extLst>
          </p:cNvPr>
          <p:cNvSpPr/>
          <p:nvPr/>
        </p:nvSpPr>
        <p:spPr>
          <a:xfrm>
            <a:off x="5777609" y="4497288"/>
            <a:ext cx="2743200" cy="1551555"/>
          </a:xfrm>
          <a:prstGeom prst="wedgeEllipseCallout">
            <a:avLst>
              <a:gd name="adj1" fmla="val 55101"/>
              <a:gd name="adj2" fmla="val -1540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Verdana" panose="020B0604030504040204" pitchFamily="34" charset="0"/>
                <a:ea typeface="Verdana" panose="020B0604030504040204" pitchFamily="34" charset="0"/>
                <a:cs typeface="Verdana" panose="020B0604030504040204" pitchFamily="34" charset="0"/>
              </a:rPr>
              <a:t>You have flown in an airplane!</a:t>
            </a:r>
          </a:p>
        </p:txBody>
      </p:sp>
      <p:sp>
        <p:nvSpPr>
          <p:cNvPr id="4" name="Oval Callout 3">
            <a:extLst>
              <a:ext uri="{FF2B5EF4-FFF2-40B4-BE49-F238E27FC236}">
                <a16:creationId xmlns:a16="http://schemas.microsoft.com/office/drawing/2014/main" id="{C8C1A3E5-5BB4-CC1A-0EA5-A35EA66ECC5F}"/>
              </a:ext>
            </a:extLst>
          </p:cNvPr>
          <p:cNvSpPr/>
          <p:nvPr/>
        </p:nvSpPr>
        <p:spPr>
          <a:xfrm>
            <a:off x="4724400" y="986873"/>
            <a:ext cx="3017520" cy="1551555"/>
          </a:xfrm>
          <a:prstGeom prst="wedgeEllipseCallout">
            <a:avLst>
              <a:gd name="adj1" fmla="val -64653"/>
              <a:gd name="adj2" fmla="val 8819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Verdana" panose="020B0604030504040204" pitchFamily="34" charset="0"/>
                <a:ea typeface="Verdana" panose="020B0604030504040204" pitchFamily="34" charset="0"/>
                <a:cs typeface="Verdana" panose="020B0604030504040204" pitchFamily="34" charset="0"/>
              </a:rPr>
              <a:t>Guess what I have done.</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5"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graphicFrame>
        <p:nvGraphicFramePr>
          <p:cNvPr id="876" name="Google Shape;876;p33"/>
          <p:cNvGraphicFramePr/>
          <p:nvPr>
            <p:extLst>
              <p:ext uri="{D42A27DB-BD31-4B8C-83A1-F6EECF244321}">
                <p14:modId xmlns:p14="http://schemas.microsoft.com/office/powerpoint/2010/main" val="843798228"/>
              </p:ext>
            </p:extLst>
          </p:nvPr>
        </p:nvGraphicFramePr>
        <p:xfrm>
          <a:off x="199024" y="1429124"/>
          <a:ext cx="11793950" cy="4896225"/>
        </p:xfrm>
        <a:graphic>
          <a:graphicData uri="http://schemas.openxmlformats.org/drawingml/2006/table">
            <a:tbl>
              <a:tblPr>
                <a:noFill/>
                <a:tableStyleId>{0E9DA96E-B012-41C9-9359-D5BDE982C936}</a:tableStyleId>
              </a:tblPr>
              <a:tblGrid>
                <a:gridCol w="1887025">
                  <a:extLst>
                    <a:ext uri="{9D8B030D-6E8A-4147-A177-3AD203B41FA5}">
                      <a16:colId xmlns:a16="http://schemas.microsoft.com/office/drawing/2014/main" val="20000"/>
                    </a:ext>
                  </a:extLst>
                </a:gridCol>
                <a:gridCol w="4009950">
                  <a:extLst>
                    <a:ext uri="{9D8B030D-6E8A-4147-A177-3AD203B41FA5}">
                      <a16:colId xmlns:a16="http://schemas.microsoft.com/office/drawing/2014/main" val="20001"/>
                    </a:ext>
                  </a:extLst>
                </a:gridCol>
                <a:gridCol w="2401550">
                  <a:extLst>
                    <a:ext uri="{9D8B030D-6E8A-4147-A177-3AD203B41FA5}">
                      <a16:colId xmlns:a16="http://schemas.microsoft.com/office/drawing/2014/main" val="20002"/>
                    </a:ext>
                  </a:extLst>
                </a:gridCol>
                <a:gridCol w="3495425">
                  <a:extLst>
                    <a:ext uri="{9D8B030D-6E8A-4147-A177-3AD203B41FA5}">
                      <a16:colId xmlns:a16="http://schemas.microsoft.com/office/drawing/2014/main" val="20003"/>
                    </a:ext>
                  </a:extLst>
                </a:gridCol>
              </a:tblGrid>
              <a:tr h="17344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1.</a:t>
                      </a:r>
                      <a:r>
                        <a:rPr lang="en-US" sz="2800" u="none" strike="noStrike" cap="none">
                          <a:solidFill>
                            <a:srgbClr val="FF0000"/>
                          </a:solidFill>
                          <a:latin typeface="Verdana"/>
                          <a:ea typeface="Verdana"/>
                          <a:cs typeface="Verdana"/>
                          <a:sym typeface="Verdana"/>
                        </a:rPr>
                        <a:t>?</a:t>
                      </a:r>
                      <a:endParaRPr sz="1400" u="none" strike="noStrike" cap="none">
                        <a:solidFill>
                          <a:srgbClr val="FF0000"/>
                        </a:solidFill>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chemeClr val="accent6">
                              <a:lumMod val="75000"/>
                            </a:schemeClr>
                          </a:solidFill>
                          <a:latin typeface="Verdana"/>
                          <a:ea typeface="Verdana"/>
                          <a:cs typeface="Verdana"/>
                          <a:sym typeface="Verdana"/>
                        </a:rPr>
                        <a:t>Has</a:t>
                      </a:r>
                      <a:r>
                        <a:rPr lang="en-US" sz="2800" u="none" strike="noStrike" cap="none" dirty="0">
                          <a:solidFill>
                            <a:schemeClr val="accent6">
                              <a:lumMod val="75000"/>
                            </a:schemeClr>
                          </a:solidFill>
                          <a:latin typeface="Verdana"/>
                          <a:ea typeface="Verdana"/>
                          <a:cs typeface="Verdana"/>
                          <a:sym typeface="Verdana"/>
                        </a:rPr>
                        <a:t> he ever </a:t>
                      </a:r>
                      <a:r>
                        <a:rPr lang="en-US" sz="2800" dirty="0">
                          <a:solidFill>
                            <a:schemeClr val="accent6">
                              <a:lumMod val="75000"/>
                            </a:schemeClr>
                          </a:solidFill>
                          <a:latin typeface="Verdana"/>
                          <a:ea typeface="Verdana"/>
                          <a:cs typeface="Verdana"/>
                          <a:sym typeface="Verdana"/>
                        </a:rPr>
                        <a:t>gone</a:t>
                      </a:r>
                      <a:r>
                        <a:rPr lang="en-US" sz="2800" u="none" strike="noStrike" cap="none" dirty="0">
                          <a:solidFill>
                            <a:schemeClr val="accent6">
                              <a:lumMod val="75000"/>
                            </a:schemeClr>
                          </a:solidFill>
                          <a:latin typeface="Verdana"/>
                          <a:ea typeface="Verdana"/>
                          <a:cs typeface="Verdana"/>
                          <a:sym typeface="Verdana"/>
                        </a:rPr>
                        <a:t> on a </a:t>
                      </a:r>
                      <a:r>
                        <a:rPr lang="en-US" sz="2800" b="1" u="none" strike="noStrike" cap="none" dirty="0">
                          <a:solidFill>
                            <a:schemeClr val="accent6">
                              <a:lumMod val="75000"/>
                            </a:schemeClr>
                          </a:solidFill>
                          <a:latin typeface="Verdana"/>
                          <a:ea typeface="Verdana"/>
                          <a:cs typeface="Verdana"/>
                          <a:sym typeface="Verdana"/>
                        </a:rPr>
                        <a:t>flight</a:t>
                      </a:r>
                      <a:r>
                        <a:rPr lang="en-US" sz="2800" u="none" strike="noStrike" cap="none" dirty="0">
                          <a:solidFill>
                            <a:schemeClr val="accent6">
                              <a:lumMod val="75000"/>
                            </a:schemeClr>
                          </a:solidFill>
                          <a:latin typeface="Verdana"/>
                          <a:ea typeface="Verdana"/>
                          <a:cs typeface="Verdana"/>
                          <a:sym typeface="Verdana"/>
                        </a:rPr>
                        <a:t>?</a:t>
                      </a:r>
                      <a:endParaRPr sz="2800" u="none" strike="noStrike" cap="none" dirty="0">
                        <a:solidFill>
                          <a:schemeClr val="accent6">
                            <a:lumMod val="75000"/>
                          </a:schemeClr>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6">
                              <a:lumMod val="75000"/>
                            </a:schemeClr>
                          </a:solidFill>
                          <a:latin typeface="Verdana"/>
                          <a:ea typeface="Verdana"/>
                          <a:cs typeface="Verdana"/>
                          <a:sym typeface="Verdana"/>
                        </a:rPr>
                        <a:t>4.</a:t>
                      </a:r>
                      <a:r>
                        <a:rPr lang="en-US" sz="2800" u="none" strike="noStrike" cap="none" dirty="0">
                          <a:solidFill>
                            <a:srgbClr val="FF0000"/>
                          </a:solidFill>
                          <a:latin typeface="Verdana"/>
                          <a:ea typeface="Verdana"/>
                          <a:cs typeface="Verdana"/>
                          <a:sym typeface="Verdana"/>
                        </a:rPr>
                        <a:t>?</a:t>
                      </a:r>
                      <a:endParaRPr sz="28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5703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2.</a:t>
                      </a:r>
                      <a:r>
                        <a:rPr lang="en-US" sz="2800" b="1" i="0" u="none" strike="noStrike" cap="none">
                          <a:solidFill>
                            <a:srgbClr val="FF0000"/>
                          </a:solidFill>
                          <a:latin typeface="Verdana"/>
                          <a:ea typeface="Verdana"/>
                          <a:cs typeface="Verdana"/>
                          <a:sym typeface="Verdana"/>
                        </a:rPr>
                        <a:t>-</a:t>
                      </a:r>
                      <a:endParaRPr sz="2800" b="1"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5.</a:t>
                      </a:r>
                      <a:r>
                        <a:rPr lang="en-US" sz="2800" b="0" i="0" u="none" strike="noStrike" cap="none" dirty="0">
                          <a:solidFill>
                            <a:srgbClr val="FF0000"/>
                          </a:solidFill>
                          <a:latin typeface="Verdana"/>
                          <a:ea typeface="Verdana"/>
                          <a:cs typeface="Verdana"/>
                          <a:sym typeface="Verdana"/>
                        </a:rPr>
                        <a:t>+</a:t>
                      </a:r>
                      <a:endParaRPr sz="28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5913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3.</a:t>
                      </a:r>
                      <a:r>
                        <a:rPr lang="en-US" sz="2800" b="1" i="0" u="none" strike="noStrike" cap="none">
                          <a:solidFill>
                            <a:srgbClr val="FF0000"/>
                          </a:solidFill>
                          <a:latin typeface="Verdana"/>
                          <a:ea typeface="Verdana"/>
                          <a:cs typeface="Verdana"/>
                          <a:sym typeface="Verdana"/>
                        </a:rPr>
                        <a:t>-</a:t>
                      </a:r>
                      <a:endParaRPr sz="2800" b="1" u="none" strike="noStrike" cap="none"/>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6.</a:t>
                      </a:r>
                      <a:r>
                        <a:rPr lang="en-US" sz="2800" u="none" strike="noStrike" cap="none" dirty="0">
                          <a:solidFill>
                            <a:srgbClr val="FF0000"/>
                          </a:solidFill>
                          <a:latin typeface="Verdana"/>
                          <a:ea typeface="Verdana"/>
                          <a:cs typeface="Verdana"/>
                          <a:sym typeface="Verdana"/>
                        </a:rPr>
                        <a:t>?</a:t>
                      </a:r>
                      <a:endParaRPr sz="28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77" name="Google Shape;877;p33"/>
          <p:cNvSpPr txBox="1"/>
          <p:nvPr/>
        </p:nvSpPr>
        <p:spPr>
          <a:xfrm>
            <a:off x="78205" y="94599"/>
            <a:ext cx="11874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6">
                    <a:lumMod val="75000"/>
                  </a:schemeClr>
                </a:solidFill>
                <a:latin typeface="Verdana"/>
                <a:ea typeface="Verdana"/>
                <a:cs typeface="Verdana"/>
                <a:sym typeface="Verdana"/>
              </a:rPr>
              <a:t>1A. </a:t>
            </a:r>
            <a:r>
              <a:rPr lang="en-US" sz="3200" b="1" i="0" u="none" strike="noStrike" cap="none" dirty="0">
                <a:solidFill>
                  <a:schemeClr val="dk1"/>
                </a:solidFill>
                <a:latin typeface="Verdana"/>
                <a:ea typeface="Verdana"/>
                <a:cs typeface="Verdana"/>
                <a:sym typeface="Verdana"/>
              </a:rPr>
              <a:t>Homework: Write about the pictures using the present perfect tense with </a:t>
            </a:r>
            <a:r>
              <a:rPr lang="en-US" sz="3200" b="1" dirty="0">
                <a:solidFill>
                  <a:schemeClr val="dk1"/>
                </a:solidFill>
                <a:latin typeface="Verdana"/>
                <a:ea typeface="Verdana"/>
                <a:cs typeface="Verdana"/>
                <a:sym typeface="Verdana"/>
              </a:rPr>
              <a:t>for/since/ever/never.</a:t>
            </a:r>
            <a:endParaRPr sz="3200" b="1" i="0" u="none" strike="noStrike" cap="none" dirty="0">
              <a:solidFill>
                <a:schemeClr val="dk1"/>
              </a:solidFill>
              <a:latin typeface="Verdana"/>
              <a:ea typeface="Verdana"/>
              <a:cs typeface="Verdana"/>
              <a:sym typeface="Verdana"/>
            </a:endParaRPr>
          </a:p>
        </p:txBody>
      </p:sp>
      <p:pic>
        <p:nvPicPr>
          <p:cNvPr id="878" name="Google Shape;878;p33"/>
          <p:cNvPicPr preferRelativeResize="0"/>
          <p:nvPr/>
        </p:nvPicPr>
        <p:blipFill rotWithShape="1">
          <a:blip r:embed="rId5" cstate="print">
            <a:alphaModFix/>
            <a:extLst>
              <a:ext uri="{28A0092B-C50C-407E-A947-70E740481C1C}">
                <a14:useLocalDpi xmlns:a14="http://schemas.microsoft.com/office/drawing/2010/main"/>
              </a:ext>
            </a:extLst>
          </a:blip>
          <a:srcRect r="71111"/>
          <a:stretch/>
        </p:blipFill>
        <p:spPr>
          <a:xfrm>
            <a:off x="329325" y="1004383"/>
            <a:ext cx="1756725" cy="2345800"/>
          </a:xfrm>
          <a:prstGeom prst="rect">
            <a:avLst/>
          </a:prstGeom>
          <a:noFill/>
          <a:ln>
            <a:noFill/>
          </a:ln>
        </p:spPr>
      </p:pic>
      <p:pic>
        <p:nvPicPr>
          <p:cNvPr id="879" name="Google Shape;879;p3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22753" y="3200490"/>
            <a:ext cx="1111398" cy="1598149"/>
          </a:xfrm>
          <a:prstGeom prst="rect">
            <a:avLst/>
          </a:prstGeom>
          <a:noFill/>
          <a:ln>
            <a:noFill/>
          </a:ln>
        </p:spPr>
      </p:pic>
      <p:pic>
        <p:nvPicPr>
          <p:cNvPr id="880" name="Google Shape;880;p33"/>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93350" y="4940726"/>
            <a:ext cx="1240799" cy="1386799"/>
          </a:xfrm>
          <a:prstGeom prst="rect">
            <a:avLst/>
          </a:prstGeom>
          <a:noFill/>
          <a:ln>
            <a:noFill/>
          </a:ln>
        </p:spPr>
      </p:pic>
      <p:pic>
        <p:nvPicPr>
          <p:cNvPr id="881" name="Google Shape;881;p33"/>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904167" y="4940730"/>
            <a:ext cx="1030113" cy="1325699"/>
          </a:xfrm>
          <a:prstGeom prst="rect">
            <a:avLst/>
          </a:prstGeom>
          <a:noFill/>
          <a:ln>
            <a:noFill/>
          </a:ln>
        </p:spPr>
      </p:pic>
      <p:pic>
        <p:nvPicPr>
          <p:cNvPr id="882" name="Google Shape;882;p33"/>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337287" y="3350171"/>
            <a:ext cx="2384773" cy="1488901"/>
          </a:xfrm>
          <a:prstGeom prst="rect">
            <a:avLst/>
          </a:prstGeom>
          <a:noFill/>
          <a:ln>
            <a:noFill/>
          </a:ln>
        </p:spPr>
      </p:pic>
      <p:pic>
        <p:nvPicPr>
          <p:cNvPr id="883" name="Google Shape;883;p33"/>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895859" y="1734434"/>
            <a:ext cx="1267620" cy="1336492"/>
          </a:xfrm>
          <a:prstGeom prst="rect">
            <a:avLst/>
          </a:prstGeom>
          <a:noFill/>
          <a:ln>
            <a:noFill/>
          </a:ln>
        </p:spPr>
      </p:pic>
      <p:sp>
        <p:nvSpPr>
          <p:cNvPr id="885" name="Google Shape;885;p33"/>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A8398C24-1EE2-5218-F2C1-94362CC7AC09}"/>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31</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4568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aphicFrame>
        <p:nvGraphicFramePr>
          <p:cNvPr id="892" name="Google Shape;892;p34"/>
          <p:cNvGraphicFramePr/>
          <p:nvPr>
            <p:extLst>
              <p:ext uri="{D42A27DB-BD31-4B8C-83A1-F6EECF244321}">
                <p14:modId xmlns:p14="http://schemas.microsoft.com/office/powerpoint/2010/main" val="1117936339"/>
              </p:ext>
            </p:extLst>
          </p:nvPr>
        </p:nvGraphicFramePr>
        <p:xfrm>
          <a:off x="233100" y="1624731"/>
          <a:ext cx="11654100" cy="4681500"/>
        </p:xfrm>
        <a:graphic>
          <a:graphicData uri="http://schemas.openxmlformats.org/drawingml/2006/table">
            <a:tbl>
              <a:tblPr>
                <a:noFill/>
                <a:tableStyleId>{0E9DA96E-B012-41C9-9359-D5BDE982C936}</a:tableStyleId>
              </a:tblPr>
              <a:tblGrid>
                <a:gridCol w="2079800">
                  <a:extLst>
                    <a:ext uri="{9D8B030D-6E8A-4147-A177-3AD203B41FA5}">
                      <a16:colId xmlns:a16="http://schemas.microsoft.com/office/drawing/2014/main" val="20000"/>
                    </a:ext>
                  </a:extLst>
                </a:gridCol>
                <a:gridCol w="3747250">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3941100">
                  <a:extLst>
                    <a:ext uri="{9D8B030D-6E8A-4147-A177-3AD203B41FA5}">
                      <a16:colId xmlns:a16="http://schemas.microsoft.com/office/drawing/2014/main" val="20003"/>
                    </a:ext>
                  </a:extLst>
                </a:gridCol>
              </a:tblGrid>
              <a:tr h="1503975">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6">
                              <a:lumMod val="75000"/>
                            </a:schemeClr>
                          </a:solidFill>
                          <a:latin typeface="Verdana"/>
                          <a:ea typeface="Verdana"/>
                          <a:cs typeface="Verdana"/>
                          <a:sym typeface="Verdana"/>
                        </a:rPr>
                        <a:t>7.</a:t>
                      </a:r>
                      <a:r>
                        <a:rPr lang="en-US" sz="2800" b="1" i="0" u="none" strike="noStrike" cap="none" dirty="0">
                          <a:solidFill>
                            <a:srgbClr val="FF0000"/>
                          </a:solidFill>
                          <a:latin typeface="Verdana"/>
                          <a:ea typeface="Verdana"/>
                          <a:cs typeface="Verdana"/>
                          <a:sym typeface="Verdana"/>
                        </a:rPr>
                        <a:t>-</a:t>
                      </a:r>
                      <a:endParaRPr sz="2800" b="1"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6">
                              <a:lumMod val="75000"/>
                            </a:schemeClr>
                          </a:solidFill>
                          <a:latin typeface="Verdana"/>
                          <a:ea typeface="Verdana"/>
                          <a:cs typeface="Verdana"/>
                          <a:sym typeface="Verdana"/>
                        </a:rPr>
                        <a:t>10.</a:t>
                      </a:r>
                      <a:r>
                        <a:rPr lang="en-US" sz="2800" b="1" i="0" u="none" strike="noStrike" cap="none" dirty="0">
                          <a:solidFill>
                            <a:srgbClr val="FF0000"/>
                          </a:solidFill>
                          <a:latin typeface="Verdana"/>
                          <a:ea typeface="Verdana"/>
                          <a:cs typeface="Verdana"/>
                          <a:sym typeface="Verdana"/>
                        </a:rPr>
                        <a:t>-</a:t>
                      </a:r>
                      <a:endParaRPr sz="2800" b="1"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55402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6">
                              <a:lumMod val="75000"/>
                            </a:schemeClr>
                          </a:solidFill>
                          <a:latin typeface="Verdana"/>
                          <a:ea typeface="Verdana"/>
                          <a:cs typeface="Verdana"/>
                          <a:sym typeface="Verdana"/>
                        </a:rPr>
                        <a:t>8.</a:t>
                      </a:r>
                      <a:r>
                        <a:rPr lang="en-US" sz="2800" b="0" i="0" u="none" strike="noStrike" cap="none" dirty="0">
                          <a:solidFill>
                            <a:srgbClr val="FF0000"/>
                          </a:solidFill>
                          <a:latin typeface="Verdana"/>
                          <a:ea typeface="Verdana"/>
                          <a:cs typeface="Verdana"/>
                          <a:sym typeface="Verdana"/>
                        </a:rPr>
                        <a:t>+</a:t>
                      </a:r>
                      <a:endParaRPr sz="2800" b="0" i="0" u="none" strike="noStrike" cap="none" dirty="0">
                        <a:solidFill>
                          <a:srgbClr val="FF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6">
                              <a:lumMod val="75000"/>
                            </a:schemeClr>
                          </a:solidFill>
                          <a:latin typeface="Verdana"/>
                          <a:ea typeface="Verdana"/>
                          <a:cs typeface="Verdana"/>
                          <a:sym typeface="Verdana"/>
                        </a:rPr>
                        <a:t>11.</a:t>
                      </a:r>
                      <a:r>
                        <a:rPr lang="en-US" sz="2800" b="1" i="0" u="none" strike="noStrike" cap="none" dirty="0">
                          <a:solidFill>
                            <a:srgbClr val="FF0000"/>
                          </a:solidFill>
                          <a:latin typeface="Verdana"/>
                          <a:ea typeface="Verdana"/>
                          <a:cs typeface="Verdana"/>
                          <a:sym typeface="Verdana"/>
                        </a:rPr>
                        <a:t>-</a:t>
                      </a:r>
                      <a:endParaRPr sz="2800" b="1"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62350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6">
                              <a:lumMod val="75000"/>
                            </a:schemeClr>
                          </a:solidFill>
                          <a:latin typeface="Verdana"/>
                          <a:ea typeface="Verdana"/>
                          <a:cs typeface="Verdana"/>
                          <a:sym typeface="Verdana"/>
                        </a:rPr>
                        <a:t>9.</a:t>
                      </a:r>
                      <a:r>
                        <a:rPr lang="en-US" sz="2800" b="0" i="0" u="none" strike="noStrike" cap="none" dirty="0">
                          <a:solidFill>
                            <a:srgbClr val="FF0000"/>
                          </a:solidFill>
                          <a:latin typeface="Verdana"/>
                          <a:ea typeface="Verdana"/>
                          <a:cs typeface="Verdana"/>
                          <a:sym typeface="Verdana"/>
                        </a:rPr>
                        <a:t>+</a:t>
                      </a:r>
                      <a:endParaRPr sz="2800" b="0"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6">
                              <a:lumMod val="75000"/>
                            </a:schemeClr>
                          </a:solidFill>
                          <a:latin typeface="Verdana"/>
                          <a:ea typeface="Verdana"/>
                          <a:cs typeface="Verdana"/>
                          <a:sym typeface="Verdana"/>
                        </a:rPr>
                        <a:t>12</a:t>
                      </a:r>
                      <a:r>
                        <a:rPr lang="en-US" sz="2800" u="none" strike="noStrike" cap="none" dirty="0">
                          <a:solidFill>
                            <a:schemeClr val="accent6">
                              <a:lumMod val="75000"/>
                            </a:schemeClr>
                          </a:solidFill>
                          <a:latin typeface="Verdana"/>
                          <a:ea typeface="Verdana"/>
                          <a:cs typeface="Verdana"/>
                          <a:sym typeface="Verdana"/>
                        </a:rPr>
                        <a:t>.</a:t>
                      </a:r>
                      <a:r>
                        <a:rPr lang="en-US" sz="2800" b="0" i="0" u="none" strike="noStrike" cap="none" dirty="0">
                          <a:solidFill>
                            <a:srgbClr val="FF0000"/>
                          </a:solidFill>
                          <a:latin typeface="Verdana"/>
                          <a:ea typeface="Verdana"/>
                          <a:cs typeface="Verdana"/>
                          <a:sym typeface="Verdana"/>
                        </a:rPr>
                        <a:t>?</a:t>
                      </a:r>
                      <a:endParaRPr sz="2800" b="0" i="0" u="none" strike="noStrike" cap="none" dirty="0">
                        <a:solidFill>
                          <a:srgbClr val="FF0000"/>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93" name="Google Shape;893;p34"/>
          <p:cNvSpPr txBox="1"/>
          <p:nvPr/>
        </p:nvSpPr>
        <p:spPr>
          <a:xfrm>
            <a:off x="78200" y="66175"/>
            <a:ext cx="123318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6">
                    <a:lumMod val="75000"/>
                  </a:schemeClr>
                </a:solidFill>
                <a:latin typeface="Verdana"/>
                <a:ea typeface="Verdana"/>
                <a:cs typeface="Verdana"/>
                <a:sym typeface="Verdana"/>
              </a:rPr>
              <a:t>1B. </a:t>
            </a:r>
            <a:r>
              <a:rPr lang="en-US" sz="3200" b="1" i="0" u="none" strike="noStrike" cap="none" dirty="0">
                <a:solidFill>
                  <a:schemeClr val="dk1"/>
                </a:solidFill>
                <a:latin typeface="Verdana"/>
                <a:ea typeface="Verdana"/>
                <a:cs typeface="Verdana"/>
                <a:sym typeface="Verdana"/>
              </a:rPr>
              <a:t>Write about the pictures using the present perfect tense with questions </a:t>
            </a:r>
            <a:r>
              <a:rPr lang="en-US" sz="3200" b="1" i="0" u="none" strike="noStrike" cap="none" dirty="0">
                <a:solidFill>
                  <a:srgbClr val="FF0000"/>
                </a:solidFill>
                <a:latin typeface="Verdana"/>
                <a:ea typeface="Verdana"/>
                <a:cs typeface="Verdana"/>
                <a:sym typeface="Verdana"/>
              </a:rPr>
              <a:t>?</a:t>
            </a:r>
            <a:r>
              <a:rPr lang="en-US" sz="3200" b="1" i="0" u="none" strike="noStrike" cap="none" dirty="0">
                <a:solidFill>
                  <a:schemeClr val="dk1"/>
                </a:solidFill>
                <a:latin typeface="Verdana"/>
                <a:ea typeface="Verdana"/>
                <a:cs typeface="Verdana"/>
                <a:sym typeface="Verdana"/>
              </a:rPr>
              <a:t> positives </a:t>
            </a:r>
            <a:r>
              <a:rPr lang="en-US" sz="3200" b="1" i="0" u="none" strike="noStrike" cap="none" dirty="0">
                <a:solidFill>
                  <a:srgbClr val="FF0000"/>
                </a:solidFill>
                <a:latin typeface="Verdana"/>
                <a:ea typeface="Verdana"/>
                <a:cs typeface="Verdana"/>
                <a:sym typeface="Verdana"/>
              </a:rPr>
              <a:t>+ </a:t>
            </a:r>
            <a:r>
              <a:rPr lang="en-US" sz="3200" b="1" i="0" u="none" strike="noStrike" cap="none" dirty="0">
                <a:solidFill>
                  <a:schemeClr val="dk1"/>
                </a:solidFill>
                <a:latin typeface="Verdana"/>
                <a:ea typeface="Verdana"/>
                <a:cs typeface="Verdana"/>
                <a:sym typeface="Verdana"/>
              </a:rPr>
              <a:t>or</a:t>
            </a:r>
            <a:r>
              <a:rPr lang="en-US" sz="3200" b="1" i="0" u="none" strike="noStrike" cap="none" dirty="0">
                <a:solidFill>
                  <a:srgbClr val="FF0000"/>
                </a:solidFill>
                <a:latin typeface="Verdana"/>
                <a:ea typeface="Verdana"/>
                <a:cs typeface="Verdana"/>
                <a:sym typeface="Verdana"/>
              </a:rPr>
              <a:t> </a:t>
            </a:r>
            <a:r>
              <a:rPr lang="en-US" sz="3200" b="1" i="0" u="none" strike="noStrike" cap="none" dirty="0">
                <a:solidFill>
                  <a:schemeClr val="dk1"/>
                </a:solidFill>
                <a:latin typeface="Verdana"/>
                <a:ea typeface="Verdana"/>
                <a:cs typeface="Verdana"/>
                <a:sym typeface="Verdana"/>
              </a:rPr>
              <a:t>negatives </a:t>
            </a:r>
            <a:r>
              <a:rPr lang="en-US" sz="3200" b="1" i="0" u="none" strike="noStrike" cap="none" dirty="0">
                <a:solidFill>
                  <a:srgbClr val="FF0000"/>
                </a:solidFill>
                <a:latin typeface="Verdana"/>
                <a:ea typeface="Verdana"/>
                <a:cs typeface="Verdana"/>
                <a:sym typeface="Verdana"/>
              </a:rPr>
              <a:t>-</a:t>
            </a:r>
            <a:r>
              <a:rPr lang="en-US" sz="3200" b="1" i="0" u="none" strike="noStrike" cap="none" dirty="0">
                <a:solidFill>
                  <a:schemeClr val="dk1"/>
                </a:solidFill>
                <a:latin typeface="Verdana"/>
                <a:ea typeface="Verdana"/>
                <a:cs typeface="Verdana"/>
                <a:sym typeface="Verdana"/>
              </a:rPr>
              <a:t>.</a:t>
            </a:r>
            <a:endParaRPr sz="3200" b="1" i="0" u="none" strike="noStrike" cap="none" dirty="0">
              <a:solidFill>
                <a:schemeClr val="dk1"/>
              </a:solidFill>
              <a:latin typeface="Verdana"/>
              <a:ea typeface="Verdana"/>
              <a:cs typeface="Verdana"/>
              <a:sym typeface="Verdana"/>
            </a:endParaRPr>
          </a:p>
        </p:txBody>
      </p:sp>
      <p:pic>
        <p:nvPicPr>
          <p:cNvPr id="894" name="Google Shape;894;p34"/>
          <p:cNvPicPr preferRelativeResize="0"/>
          <p:nvPr/>
        </p:nvPicPr>
        <p:blipFill rotWithShape="1">
          <a:blip r:embed="rId5">
            <a:alphaModFix/>
          </a:blip>
          <a:srcRect/>
          <a:stretch/>
        </p:blipFill>
        <p:spPr>
          <a:xfrm>
            <a:off x="524363" y="2102452"/>
            <a:ext cx="1778700" cy="722931"/>
          </a:xfrm>
          <a:prstGeom prst="rect">
            <a:avLst/>
          </a:prstGeom>
          <a:noFill/>
          <a:ln>
            <a:noFill/>
          </a:ln>
        </p:spPr>
      </p:pic>
      <p:pic>
        <p:nvPicPr>
          <p:cNvPr id="895" name="Google Shape;895;p34"/>
          <p:cNvPicPr preferRelativeResize="0"/>
          <p:nvPr/>
        </p:nvPicPr>
        <p:blipFill rotWithShape="1">
          <a:blip r:embed="rId6">
            <a:alphaModFix/>
          </a:blip>
          <a:srcRect/>
          <a:stretch/>
        </p:blipFill>
        <p:spPr>
          <a:xfrm>
            <a:off x="524380" y="3128690"/>
            <a:ext cx="1630950" cy="1706364"/>
          </a:xfrm>
          <a:prstGeom prst="rect">
            <a:avLst/>
          </a:prstGeom>
          <a:noFill/>
          <a:ln>
            <a:noFill/>
          </a:ln>
        </p:spPr>
      </p:pic>
      <p:pic>
        <p:nvPicPr>
          <p:cNvPr id="896" name="Google Shape;896;p34"/>
          <p:cNvPicPr preferRelativeResize="0"/>
          <p:nvPr/>
        </p:nvPicPr>
        <p:blipFill rotWithShape="1">
          <a:blip r:embed="rId7">
            <a:alphaModFix/>
          </a:blip>
          <a:srcRect/>
          <a:stretch/>
        </p:blipFill>
        <p:spPr>
          <a:xfrm>
            <a:off x="1003318" y="4790942"/>
            <a:ext cx="1397484" cy="1475709"/>
          </a:xfrm>
          <a:prstGeom prst="rect">
            <a:avLst/>
          </a:prstGeom>
          <a:noFill/>
          <a:ln>
            <a:noFill/>
          </a:ln>
        </p:spPr>
      </p:pic>
      <p:pic>
        <p:nvPicPr>
          <p:cNvPr id="897" name="Google Shape;897;p34"/>
          <p:cNvPicPr preferRelativeResize="0"/>
          <p:nvPr/>
        </p:nvPicPr>
        <p:blipFill rotWithShape="1">
          <a:blip r:embed="rId8" cstate="print">
            <a:alphaModFix/>
            <a:extLst>
              <a:ext uri="{28A0092B-C50C-407E-A947-70E740481C1C}">
                <a14:useLocalDpi xmlns:a14="http://schemas.microsoft.com/office/drawing/2010/main"/>
              </a:ext>
            </a:extLst>
          </a:blip>
          <a:srcRect t="-6259"/>
          <a:stretch/>
        </p:blipFill>
        <p:spPr>
          <a:xfrm>
            <a:off x="6401832" y="1487275"/>
            <a:ext cx="1544282" cy="1641422"/>
          </a:xfrm>
          <a:prstGeom prst="rect">
            <a:avLst/>
          </a:prstGeom>
          <a:noFill/>
          <a:ln>
            <a:noFill/>
          </a:ln>
        </p:spPr>
      </p:pic>
      <p:sp>
        <p:nvSpPr>
          <p:cNvPr id="901" name="Google Shape;901;p34"/>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FBEA1348-9AF5-EC71-F23B-7719E114F4A1}"/>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32</a:t>
            </a:fld>
            <a:endParaRPr lang="en-US" sz="1800" dirty="0"/>
          </a:p>
        </p:txBody>
      </p:sp>
      <p:pic>
        <p:nvPicPr>
          <p:cNvPr id="4" name="Picture 3">
            <a:extLst>
              <a:ext uri="{FF2B5EF4-FFF2-40B4-BE49-F238E27FC236}">
                <a16:creationId xmlns:a16="http://schemas.microsoft.com/office/drawing/2014/main" id="{B39E4763-40E3-0DEB-D3FC-530390774FC8}"/>
              </a:ext>
            </a:extLst>
          </p:cNvPr>
          <p:cNvPicPr>
            <a:picLocks noChangeAspect="1"/>
          </p:cNvPicPr>
          <p:nvPr/>
        </p:nvPicPr>
        <p:blipFill>
          <a:blip r:embed="rId9"/>
          <a:stretch>
            <a:fillRect/>
          </a:stretch>
        </p:blipFill>
        <p:spPr>
          <a:xfrm>
            <a:off x="6619219" y="4695547"/>
            <a:ext cx="1578886" cy="1578886"/>
          </a:xfrm>
          <a:prstGeom prst="rect">
            <a:avLst/>
          </a:prstGeom>
        </p:spPr>
      </p:pic>
      <p:pic>
        <p:nvPicPr>
          <p:cNvPr id="5" name="Picture 4">
            <a:extLst>
              <a:ext uri="{FF2B5EF4-FFF2-40B4-BE49-F238E27FC236}">
                <a16:creationId xmlns:a16="http://schemas.microsoft.com/office/drawing/2014/main" id="{B3EAB223-09D6-2116-7341-553AC11DBC37}"/>
              </a:ext>
            </a:extLst>
          </p:cNvPr>
          <p:cNvPicPr>
            <a:picLocks noChangeAspect="1"/>
          </p:cNvPicPr>
          <p:nvPr/>
        </p:nvPicPr>
        <p:blipFill>
          <a:blip r:embed="rId10"/>
          <a:stretch>
            <a:fillRect/>
          </a:stretch>
        </p:blipFill>
        <p:spPr>
          <a:xfrm>
            <a:off x="6619219" y="3194428"/>
            <a:ext cx="1424125" cy="142412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200" y="-5366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9"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35"/>
          <p:cNvSpPr/>
          <p:nvPr/>
        </p:nvSpPr>
        <p:spPr>
          <a:xfrm>
            <a:off x="176463" y="1119263"/>
            <a:ext cx="12015537" cy="5586900"/>
          </a:xfrm>
          <a:prstGeom prst="rect">
            <a:avLst/>
          </a:prstGeom>
          <a:noFill/>
          <a:ln>
            <a:noFill/>
          </a:ln>
        </p:spPr>
        <p:txBody>
          <a:bodyPr spcFirstLastPara="1" wrap="square" lIns="91425" tIns="45700" rIns="91425" bIns="45700" anchor="t" anchorCtr="0">
            <a:noAutofit/>
          </a:bodyPr>
          <a:lstStyle/>
          <a:p>
            <a:pPr marL="457200" indent="-381000">
              <a:lnSpc>
                <a:spcPct val="150000"/>
              </a:lnSpc>
              <a:spcBef>
                <a:spcPts val="1200"/>
              </a:spcBef>
              <a:buClr>
                <a:srgbClr val="222222"/>
              </a:buClr>
              <a:buSzPts val="2400"/>
              <a:buFont typeface="Verdana"/>
              <a:buAutoNum type="arabicPeriod"/>
            </a:pPr>
            <a:r>
              <a:rPr lang="en-US" sz="2400" dirty="0">
                <a:solidFill>
                  <a:srgbClr val="222222"/>
                </a:solidFill>
                <a:latin typeface="Verdana"/>
                <a:ea typeface="Verdana"/>
                <a:cs typeface="Verdana"/>
                <a:sym typeface="Verdana"/>
              </a:rPr>
              <a:t>(live) </a:t>
            </a:r>
            <a:r>
              <a:rPr lang="en-US" sz="2400" u="sng" dirty="0">
                <a:solidFill>
                  <a:schemeClr val="accent6">
                    <a:lumMod val="75000"/>
                  </a:schemeClr>
                </a:solidFill>
                <a:latin typeface="Verdana"/>
                <a:ea typeface="Verdana"/>
                <a:cs typeface="Verdana"/>
                <a:sym typeface="Verdana"/>
              </a:rPr>
              <a:t>Have</a:t>
            </a:r>
            <a:r>
              <a:rPr lang="en-US" sz="2400" dirty="0">
                <a:solidFill>
                  <a:schemeClr val="accent6">
                    <a:lumMod val="75000"/>
                  </a:schemeClr>
                </a:solidFill>
                <a:latin typeface="Verdana"/>
                <a:ea typeface="Verdana"/>
                <a:cs typeface="Verdana"/>
                <a:sym typeface="Verdana"/>
              </a:rPr>
              <a:t> </a:t>
            </a:r>
            <a:r>
              <a:rPr lang="en-US" sz="2400" dirty="0">
                <a:solidFill>
                  <a:srgbClr val="222222"/>
                </a:solidFill>
                <a:latin typeface="Verdana"/>
                <a:ea typeface="Verdana"/>
                <a:cs typeface="Verdana"/>
                <a:sym typeface="Verdana"/>
              </a:rPr>
              <a:t>you</a:t>
            </a:r>
            <a:r>
              <a:rPr lang="en-US" sz="2400" dirty="0">
                <a:solidFill>
                  <a:schemeClr val="accent6">
                    <a:lumMod val="75000"/>
                  </a:schemeClr>
                </a:solidFill>
                <a:latin typeface="Verdana"/>
                <a:ea typeface="Verdana"/>
                <a:cs typeface="Verdana"/>
                <a:sym typeface="Verdana"/>
              </a:rPr>
              <a:t> </a:t>
            </a:r>
            <a:r>
              <a:rPr lang="en-US" sz="2400" u="sng" dirty="0">
                <a:solidFill>
                  <a:schemeClr val="accent6">
                    <a:lumMod val="75000"/>
                  </a:schemeClr>
                </a:solidFill>
                <a:latin typeface="Verdana"/>
                <a:ea typeface="Verdana"/>
                <a:cs typeface="Verdana"/>
                <a:sym typeface="Verdana"/>
              </a:rPr>
              <a:t>lived</a:t>
            </a:r>
            <a:r>
              <a:rPr lang="en-US" sz="2400" dirty="0">
                <a:solidFill>
                  <a:schemeClr val="accent6">
                    <a:lumMod val="75000"/>
                  </a:schemeClr>
                </a:solidFill>
                <a:latin typeface="Verdana"/>
                <a:ea typeface="Verdana"/>
                <a:cs typeface="Verdana"/>
                <a:sym typeface="Verdana"/>
              </a:rPr>
              <a:t> </a:t>
            </a:r>
            <a:r>
              <a:rPr lang="en-US" sz="2400" dirty="0">
                <a:solidFill>
                  <a:srgbClr val="222222"/>
                </a:solidFill>
                <a:latin typeface="Verdana"/>
                <a:ea typeface="Verdana"/>
                <a:cs typeface="Verdana"/>
                <a:sym typeface="Verdana"/>
              </a:rPr>
              <a:t>near the jungle (for/since) a long time?</a:t>
            </a:r>
          </a:p>
          <a:p>
            <a:pPr marL="457200" lvl="0" indent="-381000" algn="l" rtl="0">
              <a:lnSpc>
                <a:spcPct val="150000"/>
              </a:lnSpc>
              <a:spcBef>
                <a:spcPts val="1200"/>
              </a:spcBef>
              <a:spcAft>
                <a:spcPts val="0"/>
              </a:spcAft>
              <a:buClr>
                <a:srgbClr val="222222"/>
              </a:buClr>
              <a:buSzPts val="2400"/>
              <a:buFont typeface="Verdana"/>
              <a:buAutoNum type="arabicPeriod"/>
            </a:pPr>
            <a:r>
              <a:rPr lang="en-US" sz="2400" dirty="0">
                <a:solidFill>
                  <a:srgbClr val="222222"/>
                </a:solidFill>
                <a:latin typeface="Verdana"/>
                <a:ea typeface="Verdana"/>
                <a:cs typeface="Verdana"/>
                <a:sym typeface="Verdana"/>
              </a:rPr>
              <a:t>(create) God </a:t>
            </a:r>
            <a:r>
              <a:rPr lang="en-US" sz="2400" dirty="0">
                <a:solidFill>
                  <a:schemeClr val="tx1"/>
                </a:solidFill>
                <a:latin typeface="Verdana"/>
                <a:ea typeface="Verdana"/>
                <a:cs typeface="Verdana"/>
                <a:sym typeface="Verdana"/>
              </a:rPr>
              <a:t>_________ </a:t>
            </a:r>
            <a:r>
              <a:rPr lang="en-US" sz="2400" dirty="0">
                <a:solidFill>
                  <a:srgbClr val="222222"/>
                </a:solidFill>
                <a:latin typeface="Verdana"/>
                <a:ea typeface="Verdana"/>
                <a:cs typeface="Verdana"/>
                <a:sym typeface="Verdana"/>
              </a:rPr>
              <a:t>the heavens and the earth to declare His glory.</a:t>
            </a:r>
            <a:endParaRPr sz="2400" dirty="0">
              <a:solidFill>
                <a:srgbClr val="222222"/>
              </a:solidFill>
              <a:latin typeface="Verdana"/>
              <a:ea typeface="Verdana"/>
              <a:cs typeface="Verdana"/>
              <a:sym typeface="Verdana"/>
            </a:endParaRPr>
          </a:p>
          <a:p>
            <a:pPr marL="457200" lvl="0" indent="-381000" algn="l" rtl="0">
              <a:lnSpc>
                <a:spcPct val="150000"/>
              </a:lnSpc>
              <a:spcBef>
                <a:spcPts val="0"/>
              </a:spcBef>
              <a:spcAft>
                <a:spcPts val="0"/>
              </a:spcAft>
              <a:buClr>
                <a:srgbClr val="222222"/>
              </a:buClr>
              <a:buSzPts val="2400"/>
              <a:buFont typeface="Verdana"/>
              <a:buAutoNum type="arabicPeriod"/>
            </a:pPr>
            <a:r>
              <a:rPr lang="en-US" sz="2400" dirty="0">
                <a:solidFill>
                  <a:schemeClr val="tx1"/>
                </a:solidFill>
                <a:latin typeface="Verdana"/>
                <a:ea typeface="Verdana"/>
                <a:cs typeface="Verdana"/>
                <a:sym typeface="Verdana"/>
              </a:rPr>
              <a:t>(weep) I _________ not (ever/never) ___________  during sad movies.</a:t>
            </a:r>
            <a:endParaRPr sz="2400" dirty="0">
              <a:solidFill>
                <a:schemeClr val="tx1"/>
              </a:solidFill>
              <a:latin typeface="Verdana"/>
              <a:ea typeface="Verdana"/>
              <a:cs typeface="Verdana"/>
              <a:sym typeface="Verdana"/>
            </a:endParaRPr>
          </a:p>
          <a:p>
            <a:pPr marL="457200" lvl="0" indent="-381000" algn="l" rtl="0">
              <a:lnSpc>
                <a:spcPct val="150000"/>
              </a:lnSpc>
              <a:spcBef>
                <a:spcPts val="0"/>
              </a:spcBef>
              <a:spcAft>
                <a:spcPts val="0"/>
              </a:spcAft>
              <a:buClr>
                <a:srgbClr val="222222"/>
              </a:buClr>
              <a:buSzPts val="2400"/>
              <a:buFont typeface="Verdana"/>
              <a:buAutoNum type="arabicPeriod"/>
            </a:pPr>
            <a:r>
              <a:rPr lang="en-US" sz="2400" dirty="0">
                <a:solidFill>
                  <a:srgbClr val="222222"/>
                </a:solidFill>
                <a:latin typeface="Verdana"/>
                <a:ea typeface="Verdana"/>
                <a:cs typeface="Verdana"/>
                <a:sym typeface="Verdana"/>
              </a:rPr>
              <a:t>(promise) The Lord_______________to be with us always. </a:t>
            </a:r>
            <a:endParaRPr sz="2400" dirty="0">
              <a:solidFill>
                <a:srgbClr val="222222"/>
              </a:solidFill>
              <a:latin typeface="Verdana"/>
              <a:ea typeface="Verdana"/>
              <a:cs typeface="Verdana"/>
              <a:sym typeface="Verdana"/>
            </a:endParaRPr>
          </a:p>
          <a:p>
            <a:pPr marL="457200" lvl="0" indent="-381000" algn="l" rtl="0">
              <a:lnSpc>
                <a:spcPct val="150000"/>
              </a:lnSpc>
              <a:spcBef>
                <a:spcPts val="0"/>
              </a:spcBef>
              <a:spcAft>
                <a:spcPts val="0"/>
              </a:spcAft>
              <a:buClr>
                <a:srgbClr val="222222"/>
              </a:buClr>
              <a:buSzPts val="2400"/>
              <a:buFont typeface="Verdana"/>
              <a:buAutoNum type="arabicPeriod"/>
            </a:pPr>
            <a:r>
              <a:rPr lang="en-US" sz="2400" dirty="0">
                <a:solidFill>
                  <a:srgbClr val="222222"/>
                </a:solidFill>
                <a:latin typeface="Verdana"/>
                <a:ea typeface="Verdana"/>
                <a:cs typeface="Verdana"/>
                <a:sym typeface="Verdana"/>
              </a:rPr>
              <a:t>(eat) John _____________ (ever/never) _____ a raspberry.</a:t>
            </a:r>
            <a:endParaRPr sz="2400" dirty="0">
              <a:solidFill>
                <a:srgbClr val="222222"/>
              </a:solidFill>
              <a:latin typeface="Verdana"/>
              <a:ea typeface="Verdana"/>
              <a:cs typeface="Verdana"/>
              <a:sym typeface="Verdana"/>
            </a:endParaRPr>
          </a:p>
          <a:p>
            <a:pPr marL="457200" lvl="0" indent="-381000" algn="l" rtl="0">
              <a:lnSpc>
                <a:spcPct val="150000"/>
              </a:lnSpc>
              <a:spcBef>
                <a:spcPts val="0"/>
              </a:spcBef>
              <a:spcAft>
                <a:spcPts val="0"/>
              </a:spcAft>
              <a:buClr>
                <a:srgbClr val="222222"/>
              </a:buClr>
              <a:buSzPts val="2400"/>
              <a:buFont typeface="Verdana"/>
              <a:buAutoNum type="arabicPeriod"/>
            </a:pPr>
            <a:r>
              <a:rPr lang="en-US" sz="2400" dirty="0">
                <a:solidFill>
                  <a:srgbClr val="222222"/>
                </a:solidFill>
                <a:latin typeface="Verdana"/>
                <a:ea typeface="Verdana"/>
                <a:cs typeface="Verdana"/>
                <a:sym typeface="Verdana"/>
              </a:rPr>
              <a:t>(see) We (ever/never) _______________ that museum before.</a:t>
            </a:r>
            <a:endParaRPr sz="2400" dirty="0">
              <a:solidFill>
                <a:srgbClr val="222222"/>
              </a:solidFill>
              <a:latin typeface="Verdana"/>
              <a:ea typeface="Verdana"/>
              <a:cs typeface="Verdana"/>
              <a:sym typeface="Verdana"/>
            </a:endParaRPr>
          </a:p>
          <a:p>
            <a:pPr marL="457200" lvl="0" indent="-381000" algn="l" rtl="0">
              <a:lnSpc>
                <a:spcPct val="150000"/>
              </a:lnSpc>
              <a:spcBef>
                <a:spcPts val="0"/>
              </a:spcBef>
              <a:spcAft>
                <a:spcPts val="0"/>
              </a:spcAft>
              <a:buClr>
                <a:srgbClr val="222222"/>
              </a:buClr>
              <a:buSzPts val="2400"/>
              <a:buFont typeface="Verdana"/>
              <a:buAutoNum type="arabicPeriod"/>
            </a:pPr>
            <a:r>
              <a:rPr lang="en-US" sz="2400" dirty="0">
                <a:solidFill>
                  <a:srgbClr val="222222"/>
                </a:solidFill>
                <a:latin typeface="Verdana"/>
                <a:ea typeface="Verdana"/>
                <a:cs typeface="Verdana"/>
                <a:sym typeface="Verdana"/>
              </a:rPr>
              <a:t>(travel) _____she ______(ever/never) traveled to Egypt?</a:t>
            </a:r>
            <a:endParaRPr sz="2400" dirty="0">
              <a:solidFill>
                <a:srgbClr val="222222"/>
              </a:solidFill>
              <a:latin typeface="Verdana"/>
              <a:ea typeface="Verdana"/>
              <a:cs typeface="Verdana"/>
              <a:sym typeface="Verdana"/>
            </a:endParaRPr>
          </a:p>
          <a:p>
            <a:pPr marL="457200" lvl="0" indent="-381000" algn="l" rtl="0">
              <a:lnSpc>
                <a:spcPct val="150000"/>
              </a:lnSpc>
              <a:spcBef>
                <a:spcPts val="0"/>
              </a:spcBef>
              <a:spcAft>
                <a:spcPts val="0"/>
              </a:spcAft>
              <a:buClr>
                <a:srgbClr val="222222"/>
              </a:buClr>
              <a:buSzPts val="2400"/>
              <a:buFont typeface="Verdana"/>
              <a:buAutoNum type="arabicPeriod"/>
            </a:pPr>
            <a:r>
              <a:rPr lang="en-US" sz="2400" dirty="0">
                <a:solidFill>
                  <a:srgbClr val="222222"/>
                </a:solidFill>
                <a:latin typeface="Verdana"/>
                <a:ea typeface="Verdana"/>
                <a:cs typeface="Verdana"/>
                <a:sym typeface="Verdana"/>
              </a:rPr>
              <a:t>(be) He ________a teacher __________(for/since) 30 years.</a:t>
            </a:r>
            <a:endParaRPr sz="2400" dirty="0">
              <a:solidFill>
                <a:srgbClr val="222222"/>
              </a:solidFill>
              <a:latin typeface="Verdana"/>
              <a:ea typeface="Verdana"/>
              <a:cs typeface="Verdana"/>
              <a:sym typeface="Verdana"/>
            </a:endParaRPr>
          </a:p>
          <a:p>
            <a:pPr marL="457200" lvl="0" indent="-381000" algn="l" rtl="0">
              <a:lnSpc>
                <a:spcPct val="150000"/>
              </a:lnSpc>
              <a:spcBef>
                <a:spcPts val="0"/>
              </a:spcBef>
              <a:spcAft>
                <a:spcPts val="0"/>
              </a:spcAft>
              <a:buClr>
                <a:srgbClr val="222222"/>
              </a:buClr>
              <a:buSzPts val="2400"/>
              <a:buFont typeface="Verdana"/>
              <a:buAutoNum type="arabicPeriod"/>
            </a:pPr>
            <a:r>
              <a:rPr lang="en-US" sz="2400" dirty="0">
                <a:solidFill>
                  <a:srgbClr val="222222"/>
                </a:solidFill>
                <a:latin typeface="Verdana"/>
                <a:ea typeface="Verdana"/>
                <a:cs typeface="Verdana"/>
                <a:sym typeface="Verdana"/>
              </a:rPr>
              <a:t>(know) I ___________ the Lord _______(for/since) I was a child.</a:t>
            </a:r>
            <a:endParaRPr sz="2400" b="0" i="0" u="none" strike="noStrike" cap="none" dirty="0">
              <a:solidFill>
                <a:srgbClr val="222222"/>
              </a:solidFill>
              <a:latin typeface="Verdana"/>
              <a:ea typeface="Verdana"/>
              <a:cs typeface="Verdana"/>
              <a:sym typeface="Verdana"/>
            </a:endParaRPr>
          </a:p>
          <a:p>
            <a:pPr marL="457200" marR="0" lvl="0" indent="0" algn="l" rtl="0">
              <a:lnSpc>
                <a:spcPct val="150000"/>
              </a:lnSpc>
              <a:spcBef>
                <a:spcPts val="1200"/>
              </a:spcBef>
              <a:spcAft>
                <a:spcPts val="0"/>
              </a:spcAft>
              <a:buClr>
                <a:srgbClr val="000000"/>
              </a:buClr>
              <a:buSzPts val="2800"/>
              <a:buFont typeface="Arial"/>
              <a:buNone/>
            </a:pPr>
            <a:endParaRPr sz="2400" b="0" i="0" u="none" strike="noStrike" cap="none" dirty="0">
              <a:solidFill>
                <a:srgbClr val="222222"/>
              </a:solidFill>
              <a:latin typeface="Verdana"/>
              <a:ea typeface="Verdana"/>
              <a:cs typeface="Verdana"/>
              <a:sym typeface="Verdana"/>
            </a:endParaRPr>
          </a:p>
        </p:txBody>
      </p:sp>
      <p:sp>
        <p:nvSpPr>
          <p:cNvPr id="909" name="Google Shape;909;p35"/>
          <p:cNvSpPr txBox="1"/>
          <p:nvPr/>
        </p:nvSpPr>
        <p:spPr>
          <a:xfrm>
            <a:off x="176475" y="47580"/>
            <a:ext cx="12596100" cy="113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6">
                    <a:lumMod val="75000"/>
                  </a:schemeClr>
                </a:solidFill>
                <a:latin typeface="Verdana"/>
                <a:ea typeface="Verdana"/>
                <a:cs typeface="Verdana"/>
                <a:sym typeface="Verdana"/>
              </a:rPr>
              <a:t>2. </a:t>
            </a:r>
            <a:r>
              <a:rPr lang="en-US" sz="3200" b="1" i="0" u="none" strike="noStrike" cap="none" dirty="0">
                <a:solidFill>
                  <a:schemeClr val="dk1"/>
                </a:solidFill>
                <a:latin typeface="Verdana"/>
                <a:ea typeface="Verdana"/>
                <a:cs typeface="Verdana"/>
                <a:sym typeface="Verdana"/>
              </a:rPr>
              <a:t>Fill in the blanks</a:t>
            </a:r>
            <a:r>
              <a:rPr lang="en-US" sz="3200" b="1" dirty="0">
                <a:solidFill>
                  <a:schemeClr val="dk1"/>
                </a:solidFill>
                <a:latin typeface="Verdana"/>
                <a:ea typeface="Verdana"/>
                <a:cs typeface="Verdana"/>
                <a:sym typeface="Verdana"/>
              </a:rPr>
              <a:t> using the present perfect tense</a:t>
            </a:r>
            <a:endParaRPr sz="3200" b="1"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    and circle </a:t>
            </a:r>
            <a:r>
              <a:rPr lang="en-US" sz="3200" b="1" dirty="0">
                <a:solidFill>
                  <a:schemeClr val="accent6">
                    <a:lumMod val="75000"/>
                  </a:schemeClr>
                </a:solidFill>
                <a:latin typeface="Verdana"/>
                <a:ea typeface="Verdana"/>
                <a:cs typeface="Verdana"/>
                <a:sym typeface="Verdana"/>
              </a:rPr>
              <a:t>For</a:t>
            </a:r>
            <a:r>
              <a:rPr lang="en-US" sz="3200" b="1" dirty="0">
                <a:solidFill>
                  <a:schemeClr val="dk1"/>
                </a:solidFill>
                <a:latin typeface="Verdana"/>
                <a:ea typeface="Verdana"/>
                <a:cs typeface="Verdana"/>
                <a:sym typeface="Verdana"/>
              </a:rPr>
              <a:t>, </a:t>
            </a:r>
            <a:r>
              <a:rPr lang="en-US" sz="3200" b="1" dirty="0">
                <a:solidFill>
                  <a:schemeClr val="accent6">
                    <a:lumMod val="75000"/>
                  </a:schemeClr>
                </a:solidFill>
                <a:latin typeface="Verdana"/>
                <a:ea typeface="Verdana"/>
                <a:cs typeface="Verdana"/>
                <a:sym typeface="Verdana"/>
              </a:rPr>
              <a:t>Since</a:t>
            </a:r>
            <a:r>
              <a:rPr lang="en-US" sz="3200" b="1" dirty="0">
                <a:solidFill>
                  <a:schemeClr val="dk1"/>
                </a:solidFill>
                <a:latin typeface="Verdana"/>
                <a:ea typeface="Verdana"/>
                <a:cs typeface="Verdana"/>
                <a:sym typeface="Verdana"/>
              </a:rPr>
              <a:t>, </a:t>
            </a:r>
            <a:r>
              <a:rPr lang="en-US" sz="3200" b="1" dirty="0">
                <a:solidFill>
                  <a:schemeClr val="accent6">
                    <a:lumMod val="75000"/>
                  </a:schemeClr>
                </a:solidFill>
                <a:latin typeface="Verdana"/>
                <a:ea typeface="Verdana"/>
                <a:cs typeface="Verdana"/>
                <a:sym typeface="Verdana"/>
              </a:rPr>
              <a:t>Never</a:t>
            </a:r>
            <a:r>
              <a:rPr lang="en-US" sz="3200" b="1" dirty="0">
                <a:solidFill>
                  <a:schemeClr val="dk1"/>
                </a:solidFill>
                <a:latin typeface="Verdana"/>
                <a:ea typeface="Verdana"/>
                <a:cs typeface="Verdana"/>
                <a:sym typeface="Verdana"/>
              </a:rPr>
              <a:t>, or </a:t>
            </a:r>
            <a:r>
              <a:rPr lang="en-US" sz="3200" b="1" dirty="0">
                <a:solidFill>
                  <a:schemeClr val="accent6">
                    <a:lumMod val="75000"/>
                  </a:schemeClr>
                </a:solidFill>
                <a:latin typeface="Verdana"/>
                <a:ea typeface="Verdana"/>
                <a:cs typeface="Verdana"/>
                <a:sym typeface="Verdana"/>
              </a:rPr>
              <a:t>Ever</a:t>
            </a:r>
            <a:r>
              <a:rPr lang="en-US" sz="3200" b="1" dirty="0">
                <a:solidFill>
                  <a:schemeClr val="dk1"/>
                </a:solidFill>
                <a:latin typeface="Verdana"/>
                <a:ea typeface="Verdana"/>
                <a:cs typeface="Verdana"/>
                <a:sym typeface="Verdana"/>
              </a:rPr>
              <a:t>.</a:t>
            </a:r>
            <a:endParaRPr sz="3200" b="1" i="0" u="none" strike="noStrike" cap="none" dirty="0">
              <a:solidFill>
                <a:schemeClr val="dk1"/>
              </a:solidFill>
              <a:latin typeface="Verdana"/>
              <a:ea typeface="Verdana"/>
              <a:cs typeface="Verdana"/>
              <a:sym typeface="Verdana"/>
            </a:endParaRPr>
          </a:p>
        </p:txBody>
      </p:sp>
      <p:sp>
        <p:nvSpPr>
          <p:cNvPr id="911" name="Google Shape;911;p35"/>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DAA31A06-9B94-F6C6-02C8-67D4FB3C2232}"/>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33</a:t>
            </a:fld>
            <a:endParaRPr lang="en-US" sz="1800" dirty="0"/>
          </a:p>
        </p:txBody>
      </p:sp>
      <p:pic>
        <p:nvPicPr>
          <p:cNvPr id="3" name="Picture 2">
            <a:extLst>
              <a:ext uri="{FF2B5EF4-FFF2-40B4-BE49-F238E27FC236}">
                <a16:creationId xmlns:a16="http://schemas.microsoft.com/office/drawing/2014/main" id="{6011C04B-8C71-8029-20EB-73FB51B73637}"/>
              </a:ext>
            </a:extLst>
          </p:cNvPr>
          <p:cNvPicPr>
            <a:picLocks/>
          </p:cNvPicPr>
          <p:nvPr/>
        </p:nvPicPr>
        <p:blipFill>
          <a:blip r:embed="rId5">
            <a:duotone>
              <a:schemeClr val="accent6">
                <a:shade val="45000"/>
                <a:satMod val="135000"/>
              </a:schemeClr>
              <a:prstClr val="white"/>
            </a:duotone>
          </a:blip>
          <a:stretch>
            <a:fillRect/>
          </a:stretch>
        </p:blipFill>
        <p:spPr>
          <a:xfrm>
            <a:off x="6542474" y="1310253"/>
            <a:ext cx="676902" cy="676902"/>
          </a:xfrm>
          <a:prstGeom prst="rect">
            <a:avLst/>
          </a:prstGeom>
        </p:spPr>
      </p:pic>
      <p:pic>
        <p:nvPicPr>
          <p:cNvPr id="4" name="Picture 3">
            <a:extLst>
              <a:ext uri="{FF2B5EF4-FFF2-40B4-BE49-F238E27FC236}">
                <a16:creationId xmlns:a16="http://schemas.microsoft.com/office/drawing/2014/main" id="{EE06F712-6FD6-6E77-F1D4-CDD49F541A59}"/>
              </a:ext>
            </a:extLst>
          </p:cNvPr>
          <p:cNvPicPr>
            <a:picLocks noChangeAspect="1"/>
          </p:cNvPicPr>
          <p:nvPr/>
        </p:nvPicPr>
        <p:blipFill>
          <a:blip r:embed="rId6"/>
          <a:stretch>
            <a:fillRect/>
          </a:stretch>
        </p:blipFill>
        <p:spPr>
          <a:xfrm>
            <a:off x="10456334" y="3167083"/>
            <a:ext cx="1794933" cy="179493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569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43"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36"/>
          <p:cNvSpPr txBox="1"/>
          <p:nvPr/>
        </p:nvSpPr>
        <p:spPr>
          <a:xfrm>
            <a:off x="132997" y="44838"/>
            <a:ext cx="11659551"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6">
                    <a:lumMod val="75000"/>
                  </a:schemeClr>
                </a:solidFill>
                <a:latin typeface="Verdana"/>
                <a:ea typeface="Verdana"/>
                <a:cs typeface="Verdana"/>
                <a:sym typeface="Verdana"/>
              </a:rPr>
              <a:t>3. </a:t>
            </a:r>
            <a:r>
              <a:rPr lang="en-US" sz="3200" b="1" i="0" u="none" strike="noStrike" cap="none" dirty="0">
                <a:solidFill>
                  <a:srgbClr val="000000"/>
                </a:solidFill>
                <a:latin typeface="Verdana"/>
                <a:ea typeface="Verdana"/>
                <a:cs typeface="Verdana"/>
                <a:sym typeface="Verdana"/>
              </a:rPr>
              <a:t>Write questions in the present perfect and ask a partner.</a:t>
            </a:r>
            <a:endParaRPr sz="3200" b="1" i="0" u="none" strike="noStrike" cap="none" dirty="0">
              <a:solidFill>
                <a:srgbClr val="000000"/>
              </a:solidFill>
              <a:latin typeface="Verdana"/>
              <a:ea typeface="Verdana"/>
              <a:cs typeface="Verdana"/>
              <a:sym typeface="Verdana"/>
            </a:endParaRPr>
          </a:p>
        </p:txBody>
      </p:sp>
      <p:graphicFrame>
        <p:nvGraphicFramePr>
          <p:cNvPr id="919" name="Google Shape;919;p36"/>
          <p:cNvGraphicFramePr/>
          <p:nvPr>
            <p:extLst>
              <p:ext uri="{D42A27DB-BD31-4B8C-83A1-F6EECF244321}">
                <p14:modId xmlns:p14="http://schemas.microsoft.com/office/powerpoint/2010/main" val="507654375"/>
              </p:ext>
            </p:extLst>
          </p:nvPr>
        </p:nvGraphicFramePr>
        <p:xfrm>
          <a:off x="283779" y="1141306"/>
          <a:ext cx="11660957" cy="5110345"/>
        </p:xfrm>
        <a:graphic>
          <a:graphicData uri="http://schemas.openxmlformats.org/drawingml/2006/table">
            <a:tbl>
              <a:tblPr>
                <a:noFill/>
                <a:tableStyleId>{0E9DA96E-B012-41C9-9359-D5BDE982C936}</a:tableStyleId>
              </a:tblPr>
              <a:tblGrid>
                <a:gridCol w="6360082">
                  <a:extLst>
                    <a:ext uri="{9D8B030D-6E8A-4147-A177-3AD203B41FA5}">
                      <a16:colId xmlns:a16="http://schemas.microsoft.com/office/drawing/2014/main" val="20000"/>
                    </a:ext>
                  </a:extLst>
                </a:gridCol>
                <a:gridCol w="5300875">
                  <a:extLst>
                    <a:ext uri="{9D8B030D-6E8A-4147-A177-3AD203B41FA5}">
                      <a16:colId xmlns:a16="http://schemas.microsoft.com/office/drawing/2014/main" val="20001"/>
                    </a:ext>
                  </a:extLst>
                </a:gridCol>
              </a:tblGrid>
              <a:tr h="599425">
                <a:tc>
                  <a:txBody>
                    <a:bodyPr/>
                    <a:lstStyle/>
                    <a:p>
                      <a:pPr marL="0" marR="0" lvl="0" indent="0" algn="l" rtl="0">
                        <a:lnSpc>
                          <a:spcPct val="100000"/>
                        </a:lnSpc>
                        <a:spcBef>
                          <a:spcPts val="0"/>
                        </a:spcBef>
                        <a:spcAft>
                          <a:spcPts val="0"/>
                        </a:spcAft>
                        <a:buClr>
                          <a:srgbClr val="000000"/>
                        </a:buClr>
                        <a:buSzPts val="2800"/>
                        <a:buFont typeface="Arial"/>
                        <a:buNone/>
                      </a:pPr>
                      <a:r>
                        <a:rPr lang="en-US" sz="2400" b="1" u="none" strike="noStrike" cap="none" dirty="0">
                          <a:solidFill>
                            <a:schemeClr val="dk1"/>
                          </a:solidFill>
                          <a:latin typeface="Verdana"/>
                          <a:ea typeface="Verdana"/>
                          <a:cs typeface="Verdana"/>
                          <a:sym typeface="Verdana"/>
                        </a:rPr>
                        <a:t>Questions</a:t>
                      </a:r>
                      <a:endParaRPr sz="2400" b="1" u="none" strike="noStrike" cap="none" dirty="0">
                        <a:solidFill>
                          <a:schemeClr val="dk1"/>
                        </a:solidFill>
                        <a:latin typeface="Verdana"/>
                        <a:ea typeface="Verdana"/>
                        <a:cs typeface="Verdana"/>
                        <a:sym typeface="Verdana"/>
                      </a:endParaRPr>
                    </a:p>
                  </a:txBody>
                  <a:tcPr marL="91425" marR="91425" marT="91425" marB="91425">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u="none" strike="noStrike" cap="none" dirty="0">
                          <a:solidFill>
                            <a:schemeClr val="dk1"/>
                          </a:solidFill>
                          <a:latin typeface="Verdana"/>
                          <a:ea typeface="Verdana"/>
                          <a:cs typeface="Verdana"/>
                          <a:sym typeface="Verdana"/>
                        </a:rPr>
                        <a:t>Answers</a:t>
                      </a:r>
                      <a:endParaRPr sz="2400" b="1" u="none" strike="noStrike" cap="none" dirty="0">
                        <a:solidFill>
                          <a:schemeClr val="dk1"/>
                        </a:solidFill>
                        <a:latin typeface="Verdana"/>
                        <a:ea typeface="Verdana"/>
                        <a:cs typeface="Verdana"/>
                        <a:sym typeface="Verdana"/>
                      </a:endParaRPr>
                    </a:p>
                  </a:txBody>
                  <a:tcPr marL="91425" marR="91425" marT="91425" marB="91425">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907876">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1. </a:t>
                      </a:r>
                      <a:r>
                        <a:rPr lang="en-US" sz="2400" u="sng" strike="noStrike" cap="none" dirty="0">
                          <a:solidFill>
                            <a:srgbClr val="4472C4"/>
                          </a:solidFill>
                          <a:latin typeface="Verdana"/>
                          <a:ea typeface="Verdana"/>
                          <a:cs typeface="Verdana"/>
                          <a:sym typeface="Verdana"/>
                        </a:rPr>
                        <a:t>Has the</a:t>
                      </a:r>
                      <a:r>
                        <a:rPr lang="en-US" sz="2400" u="none" strike="noStrike" cap="none" dirty="0">
                          <a:solidFill>
                            <a:schemeClr val="dk1"/>
                          </a:solidFill>
                          <a:latin typeface="Verdana"/>
                          <a:ea typeface="Verdana"/>
                          <a:cs typeface="Verdana"/>
                          <a:sym typeface="Verdana"/>
                        </a:rPr>
                        <a:t> guidebook </a:t>
                      </a:r>
                      <a:r>
                        <a:rPr lang="en-US" sz="2400" u="sng" strike="noStrike" cap="none" dirty="0">
                          <a:solidFill>
                            <a:srgbClr val="4472C4"/>
                          </a:solidFill>
                          <a:latin typeface="Verdana"/>
                          <a:ea typeface="Verdana"/>
                          <a:cs typeface="Verdana"/>
                          <a:sym typeface="Verdana"/>
                        </a:rPr>
                        <a:t>helped you decide where to go?</a:t>
                      </a:r>
                      <a:endParaRPr sz="2400" u="sng" strike="noStrike" cap="none" dirty="0">
                        <a:solidFill>
                          <a:srgbClr val="4472C4"/>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rgbClr val="4472C4"/>
                          </a:solidFill>
                          <a:latin typeface="Verdana"/>
                          <a:ea typeface="Verdana"/>
                          <a:cs typeface="Verdana"/>
                          <a:sym typeface="Verdana"/>
                        </a:rPr>
                        <a:t>Yes, the guidebook suggested going to the Eiffel Tower.</a:t>
                      </a:r>
                      <a:endParaRPr sz="2400" u="none" strike="noStrike" cap="none" dirty="0">
                        <a:solidFill>
                          <a:srgbClr val="4472C4"/>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12700" cap="flat" cmpd="sng">
                      <a:solidFill>
                        <a:srgbClr val="0070C0"/>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599425">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2. ___________ sightseeing ______</a:t>
                      </a:r>
                      <a:endParaRPr sz="24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4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599425">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3. _______________ lost  _______</a:t>
                      </a:r>
                      <a:endParaRPr sz="24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4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599425">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4. ____________ one-way _______</a:t>
                      </a:r>
                      <a:endParaRPr sz="24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4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599425">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5. _____________ jungle ________</a:t>
                      </a:r>
                      <a:endParaRPr sz="24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4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r h="599425">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6. _____________ laughed  _______</a:t>
                      </a:r>
                      <a:endParaRPr sz="24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400" u="none" strike="noStrike" cap="none">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6"/>
                  </a:ext>
                </a:extLst>
              </a:tr>
              <a:tr h="599425">
                <a:tc>
                  <a:txBody>
                    <a:bodyPr/>
                    <a:lstStyle/>
                    <a:p>
                      <a:pPr marL="0" marR="0" lvl="0" indent="0" algn="l" rtl="0">
                        <a:lnSpc>
                          <a:spcPct val="100000"/>
                        </a:lnSpc>
                        <a:spcBef>
                          <a:spcPts val="0"/>
                        </a:spcBef>
                        <a:spcAft>
                          <a:spcPts val="0"/>
                        </a:spcAft>
                        <a:buClr>
                          <a:srgbClr val="000000"/>
                        </a:buClr>
                        <a:buSzPts val="2800"/>
                        <a:buFont typeface="Arial"/>
                        <a:buNone/>
                      </a:pPr>
                      <a:r>
                        <a:rPr lang="en-US" sz="2400" u="none" strike="noStrike" cap="none" dirty="0">
                          <a:solidFill>
                            <a:schemeClr val="dk1"/>
                          </a:solidFill>
                          <a:latin typeface="Verdana"/>
                          <a:ea typeface="Verdana"/>
                          <a:cs typeface="Verdana"/>
                          <a:sym typeface="Verdana"/>
                        </a:rPr>
                        <a:t>7. _____________ arrived  _______</a:t>
                      </a:r>
                      <a:endParaRPr sz="24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400" u="none" strike="noStrike" cap="none" dirty="0">
                        <a:solidFill>
                          <a:schemeClr val="dk1"/>
                        </a:solidFill>
                        <a:latin typeface="Verdana"/>
                        <a:ea typeface="Verdana"/>
                        <a:cs typeface="Verdana"/>
                        <a:sym typeface="Verdana"/>
                      </a:endParaRPr>
                    </a:p>
                  </a:txBody>
                  <a:tcPr marL="91425" marR="91425"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921" name="Google Shape;921;p36"/>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FDBEF447-9A89-109E-BE46-FB4331183CDC}"/>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34</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028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graphicFrame>
        <p:nvGraphicFramePr>
          <p:cNvPr id="928" name="Google Shape;928;p37"/>
          <p:cNvGraphicFramePr/>
          <p:nvPr>
            <p:extLst>
              <p:ext uri="{D42A27DB-BD31-4B8C-83A1-F6EECF244321}">
                <p14:modId xmlns:p14="http://schemas.microsoft.com/office/powerpoint/2010/main" val="549653817"/>
              </p:ext>
            </p:extLst>
          </p:nvPr>
        </p:nvGraphicFramePr>
        <p:xfrm>
          <a:off x="345869" y="1712975"/>
          <a:ext cx="11213050" cy="4670016"/>
        </p:xfrm>
        <a:graphic>
          <a:graphicData uri="http://schemas.openxmlformats.org/drawingml/2006/table">
            <a:tbl>
              <a:tblPr>
                <a:noFill/>
                <a:tableStyleId>{0E9DA96E-B012-41C9-9359-D5BDE982C936}</a:tableStyleId>
              </a:tblPr>
              <a:tblGrid>
                <a:gridCol w="11213050">
                  <a:extLst>
                    <a:ext uri="{9D8B030D-6E8A-4147-A177-3AD203B41FA5}">
                      <a16:colId xmlns:a16="http://schemas.microsoft.com/office/drawing/2014/main" val="20000"/>
                    </a:ext>
                  </a:extLst>
                </a:gridCol>
              </a:tblGrid>
              <a:tr h="770861">
                <a:tc>
                  <a:txBody>
                    <a:bodyPr/>
                    <a:lstStyle/>
                    <a:p>
                      <a:pPr marL="0" marR="0" lvl="0" indent="0" algn="l" rtl="0">
                        <a:lnSpc>
                          <a:spcPct val="100000"/>
                        </a:lnSpc>
                        <a:spcBef>
                          <a:spcPts val="0"/>
                        </a:spcBef>
                        <a:spcAft>
                          <a:spcPts val="0"/>
                        </a:spcAft>
                        <a:buClr>
                          <a:srgbClr val="000000"/>
                        </a:buClr>
                        <a:buSzPts val="2800"/>
                        <a:buFont typeface="Arial"/>
                        <a:buNone/>
                      </a:pPr>
                      <a:r>
                        <a:rPr lang="en-US" sz="2400" b="0" i="0" u="none" strike="noStrike" cap="none" dirty="0">
                          <a:solidFill>
                            <a:schemeClr val="accent6">
                              <a:lumMod val="75000"/>
                            </a:schemeClr>
                          </a:solidFill>
                          <a:latin typeface="Verdana"/>
                          <a:ea typeface="Verdana"/>
                          <a:cs typeface="Verdana"/>
                          <a:sym typeface="Arial"/>
                        </a:rPr>
                        <a:t>A. </a:t>
                      </a:r>
                      <a:r>
                        <a:rPr lang="en-US" sz="2400" u="none" strike="noStrike" cap="none" dirty="0">
                          <a:solidFill>
                            <a:schemeClr val="dk1"/>
                          </a:solidFill>
                          <a:latin typeface="Verdana"/>
                          <a:ea typeface="Verdana"/>
                          <a:cs typeface="Verdana"/>
                          <a:sym typeface="Verdana"/>
                        </a:rPr>
                        <a:t>Have</a:t>
                      </a:r>
                      <a:r>
                        <a:rPr lang="en-US" sz="2400" b="0" i="0" u="none" strike="noStrike" cap="none" dirty="0">
                          <a:solidFill>
                            <a:schemeClr val="dk1"/>
                          </a:solidFill>
                          <a:latin typeface="Verdana"/>
                          <a:ea typeface="Verdana"/>
                          <a:cs typeface="Verdana"/>
                          <a:sym typeface="Verdana"/>
                        </a:rPr>
                        <a:t> you ever been </a:t>
                      </a:r>
                      <a:r>
                        <a:rPr lang="en-US" sz="2400" b="1" u="none" strike="noStrike" cap="none" dirty="0">
                          <a:solidFill>
                            <a:schemeClr val="accent6">
                              <a:lumMod val="75000"/>
                            </a:schemeClr>
                          </a:solidFill>
                          <a:latin typeface="Verdana"/>
                          <a:ea typeface="Verdana"/>
                          <a:cs typeface="Verdana"/>
                          <a:sym typeface="Verdana"/>
                        </a:rPr>
                        <a:t>fearful</a:t>
                      </a:r>
                      <a:r>
                        <a:rPr lang="en-US" sz="2400" b="1" u="none" strike="noStrike" cap="none" dirty="0">
                          <a:solidFill>
                            <a:srgbClr val="2E75B5"/>
                          </a:solidFill>
                          <a:latin typeface="Verdana"/>
                          <a:ea typeface="Verdana"/>
                          <a:cs typeface="Verdana"/>
                          <a:sym typeface="Verdana"/>
                        </a:rPr>
                        <a:t> </a:t>
                      </a:r>
                      <a:r>
                        <a:rPr lang="en-US" sz="2400" b="0" i="0" u="none" strike="noStrike" cap="none" dirty="0">
                          <a:solidFill>
                            <a:schemeClr val="dk1"/>
                          </a:solidFill>
                          <a:latin typeface="Verdana"/>
                          <a:ea typeface="Verdana"/>
                          <a:cs typeface="Verdana"/>
                          <a:sym typeface="Verdana"/>
                        </a:rPr>
                        <a:t>of anything</a:t>
                      </a:r>
                      <a:r>
                        <a:rPr lang="en-US" sz="2400" u="none" strike="noStrike" cap="none" dirty="0">
                          <a:latin typeface="Verdana"/>
                          <a:ea typeface="Verdana"/>
                          <a:cs typeface="Verdana"/>
                          <a:sym typeface="Verdana"/>
                        </a:rPr>
                        <a:t>?                                    Yes, I have been </a:t>
                      </a:r>
                      <a:r>
                        <a:rPr lang="en-US" sz="2400" b="1" u="none" strike="noStrike" cap="none" dirty="0">
                          <a:solidFill>
                            <a:schemeClr val="accent6">
                              <a:lumMod val="75000"/>
                            </a:schemeClr>
                          </a:solidFill>
                          <a:latin typeface="Verdana"/>
                          <a:ea typeface="Verdana"/>
                          <a:cs typeface="Verdana"/>
                          <a:sym typeface="Verdana"/>
                        </a:rPr>
                        <a:t>fearful</a:t>
                      </a:r>
                      <a:r>
                        <a:rPr lang="en-US" sz="2400" u="none" strike="noStrike" cap="none" dirty="0">
                          <a:latin typeface="Verdana"/>
                          <a:ea typeface="Verdana"/>
                          <a:cs typeface="Verdana"/>
                          <a:sym typeface="Verdana"/>
                        </a:rPr>
                        <a:t> of snakes!</a:t>
                      </a:r>
                      <a:endParaRPr sz="2400" b="1" i="0" u="none" strike="noStrike" cap="none" dirty="0">
                        <a:solidFill>
                          <a:schemeClr val="accent5"/>
                        </a:solidFill>
                        <a:latin typeface="Verdana"/>
                        <a:ea typeface="Verdana"/>
                        <a:cs typeface="Verdana"/>
                        <a:sym typeface="Verdana"/>
                      </a:endParaRPr>
                    </a:p>
                  </a:txBody>
                  <a:tcPr marL="68550" marR="685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3758">
                <a:tc>
                  <a:txBody>
                    <a:bodyPr/>
                    <a:lstStyle/>
                    <a:p>
                      <a:pPr marL="0" marR="0" lvl="0" indent="0" algn="l" rtl="0">
                        <a:lnSpc>
                          <a:spcPct val="100000"/>
                        </a:lnSpc>
                        <a:spcBef>
                          <a:spcPts val="0"/>
                        </a:spcBef>
                        <a:spcAft>
                          <a:spcPts val="0"/>
                        </a:spcAft>
                        <a:buClr>
                          <a:schemeClr val="accent5"/>
                        </a:buClr>
                        <a:buSzPts val="2800"/>
                        <a:buFont typeface="Verdana"/>
                        <a:buNone/>
                      </a:pPr>
                      <a:r>
                        <a:rPr lang="en-US" sz="2400" i="0" u="none" strike="noStrike" cap="none" dirty="0">
                          <a:solidFill>
                            <a:schemeClr val="accent6">
                              <a:lumMod val="75000"/>
                            </a:schemeClr>
                          </a:solidFill>
                          <a:latin typeface="Verdana"/>
                          <a:ea typeface="Verdana"/>
                          <a:cs typeface="Verdana"/>
                          <a:sym typeface="Verdana"/>
                        </a:rPr>
                        <a:t>B. </a:t>
                      </a:r>
                      <a:endParaRPr sz="2400" i="0" u="none" strike="noStrike" cap="none" dirty="0">
                        <a:solidFill>
                          <a:schemeClr val="accent6">
                            <a:lumMod val="75000"/>
                          </a:schemeClr>
                        </a:solidFill>
                        <a:latin typeface="Verdana"/>
                        <a:ea typeface="Verdana"/>
                        <a:cs typeface="Verdana"/>
                        <a:sym typeface="Verdana"/>
                      </a:endParaRPr>
                    </a:p>
                  </a:txBody>
                  <a:tcPr marL="68550" marR="685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3758">
                <a:tc>
                  <a:txBody>
                    <a:bodyPr/>
                    <a:lstStyle/>
                    <a:p>
                      <a:pPr marL="0" marR="0" lvl="0" indent="0" algn="l" rtl="0">
                        <a:lnSpc>
                          <a:spcPct val="100000"/>
                        </a:lnSpc>
                        <a:spcBef>
                          <a:spcPts val="0"/>
                        </a:spcBef>
                        <a:spcAft>
                          <a:spcPts val="0"/>
                        </a:spcAft>
                        <a:buClr>
                          <a:srgbClr val="000000"/>
                        </a:buClr>
                        <a:buSzPts val="2800"/>
                        <a:buFont typeface="Arial"/>
                        <a:buNone/>
                      </a:pPr>
                      <a:r>
                        <a:rPr lang="en-US" sz="2400" i="0" u="none" strike="noStrike" cap="none" dirty="0">
                          <a:solidFill>
                            <a:schemeClr val="accent6">
                              <a:lumMod val="75000"/>
                            </a:schemeClr>
                          </a:solidFill>
                          <a:latin typeface="Verdana"/>
                          <a:ea typeface="Verdana"/>
                          <a:cs typeface="Verdana"/>
                          <a:sym typeface="Verdana"/>
                        </a:rPr>
                        <a:t>C. </a:t>
                      </a:r>
                      <a:endParaRPr sz="2400" i="0" u="none" strike="noStrike" cap="none" dirty="0">
                        <a:solidFill>
                          <a:schemeClr val="accent6">
                            <a:lumMod val="75000"/>
                          </a:schemeClr>
                        </a:solidFill>
                        <a:latin typeface="Verdana"/>
                        <a:ea typeface="Verdana"/>
                        <a:cs typeface="Verdana"/>
                        <a:sym typeface="Verdana"/>
                      </a:endParaRPr>
                    </a:p>
                  </a:txBody>
                  <a:tcPr marL="68550" marR="685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3758">
                <a:tc>
                  <a:txBody>
                    <a:bodyPr/>
                    <a:lstStyle/>
                    <a:p>
                      <a:pPr marL="0" marR="0" lvl="0" indent="0" algn="l" rtl="0">
                        <a:lnSpc>
                          <a:spcPct val="100000"/>
                        </a:lnSpc>
                        <a:spcBef>
                          <a:spcPts val="0"/>
                        </a:spcBef>
                        <a:spcAft>
                          <a:spcPts val="0"/>
                        </a:spcAft>
                        <a:buClr>
                          <a:srgbClr val="000000"/>
                        </a:buClr>
                        <a:buSzPts val="2800"/>
                        <a:buFont typeface="Arial"/>
                        <a:buNone/>
                      </a:pPr>
                      <a:r>
                        <a:rPr lang="en-US" sz="2400" i="0" u="none" strike="noStrike" cap="none" dirty="0">
                          <a:solidFill>
                            <a:schemeClr val="accent6">
                              <a:lumMod val="75000"/>
                            </a:schemeClr>
                          </a:solidFill>
                          <a:latin typeface="Verdana"/>
                          <a:ea typeface="Verdana"/>
                          <a:cs typeface="Verdana"/>
                          <a:sym typeface="Verdana"/>
                        </a:rPr>
                        <a:t>D. </a:t>
                      </a:r>
                      <a:endParaRPr sz="2400" i="0" u="none" strike="noStrike" cap="none" dirty="0">
                        <a:solidFill>
                          <a:schemeClr val="accent6">
                            <a:lumMod val="75000"/>
                          </a:schemeClr>
                        </a:solidFill>
                        <a:latin typeface="Verdana"/>
                        <a:ea typeface="Verdana"/>
                        <a:cs typeface="Verdana"/>
                        <a:sym typeface="Verdana"/>
                      </a:endParaRPr>
                    </a:p>
                  </a:txBody>
                  <a:tcPr marL="68550" marR="685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3758">
                <a:tc>
                  <a:txBody>
                    <a:bodyPr/>
                    <a:lstStyle/>
                    <a:p>
                      <a:pPr marL="0" marR="0" lvl="0" indent="0" algn="l" rtl="0">
                        <a:lnSpc>
                          <a:spcPct val="100000"/>
                        </a:lnSpc>
                        <a:spcBef>
                          <a:spcPts val="0"/>
                        </a:spcBef>
                        <a:spcAft>
                          <a:spcPts val="0"/>
                        </a:spcAft>
                        <a:buClr>
                          <a:srgbClr val="000000"/>
                        </a:buClr>
                        <a:buSzPts val="2800"/>
                        <a:buFont typeface="Arial"/>
                        <a:buNone/>
                      </a:pPr>
                      <a:r>
                        <a:rPr lang="en-US" sz="2400" i="0" u="none" strike="noStrike" cap="none" dirty="0">
                          <a:solidFill>
                            <a:schemeClr val="accent6">
                              <a:lumMod val="75000"/>
                            </a:schemeClr>
                          </a:solidFill>
                          <a:latin typeface="Verdana"/>
                          <a:ea typeface="Verdana"/>
                          <a:cs typeface="Verdana"/>
                          <a:sym typeface="Verdana"/>
                        </a:rPr>
                        <a:t>E. </a:t>
                      </a:r>
                      <a:endParaRPr sz="2400" i="0" u="none" strike="noStrike" cap="none" dirty="0">
                        <a:solidFill>
                          <a:schemeClr val="accent6">
                            <a:lumMod val="75000"/>
                          </a:schemeClr>
                        </a:solidFill>
                        <a:latin typeface="Verdana"/>
                        <a:ea typeface="Verdana"/>
                        <a:cs typeface="Verdana"/>
                        <a:sym typeface="Verdana"/>
                      </a:endParaRPr>
                    </a:p>
                  </a:txBody>
                  <a:tcPr marL="68550" marR="685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43758">
                <a:tc>
                  <a:txBody>
                    <a:bodyPr/>
                    <a:lstStyle/>
                    <a:p>
                      <a:pPr marL="0" marR="0" lvl="0" indent="0" algn="l" rtl="0">
                        <a:lnSpc>
                          <a:spcPct val="100000"/>
                        </a:lnSpc>
                        <a:spcBef>
                          <a:spcPts val="0"/>
                        </a:spcBef>
                        <a:spcAft>
                          <a:spcPts val="0"/>
                        </a:spcAft>
                        <a:buClr>
                          <a:schemeClr val="accent5"/>
                        </a:buClr>
                        <a:buSzPts val="2800"/>
                        <a:buFont typeface="Verdana"/>
                        <a:buNone/>
                      </a:pPr>
                      <a:r>
                        <a:rPr lang="en-US" sz="2400" i="0" u="none" strike="noStrike" cap="none" dirty="0">
                          <a:solidFill>
                            <a:schemeClr val="accent6">
                              <a:lumMod val="75000"/>
                            </a:schemeClr>
                          </a:solidFill>
                          <a:latin typeface="Verdana"/>
                          <a:ea typeface="Verdana"/>
                          <a:cs typeface="Verdana"/>
                          <a:sym typeface="Verdana"/>
                        </a:rPr>
                        <a:t>F. </a:t>
                      </a:r>
                      <a:endParaRPr sz="2400" u="none" strike="noStrike" cap="none" dirty="0">
                        <a:solidFill>
                          <a:schemeClr val="accent6">
                            <a:lumMod val="75000"/>
                          </a:schemeClr>
                        </a:solidFill>
                        <a:latin typeface="Verdana"/>
                        <a:ea typeface="Verdana"/>
                        <a:cs typeface="Verdana"/>
                        <a:sym typeface="Verdana"/>
                      </a:endParaRPr>
                    </a:p>
                  </a:txBody>
                  <a:tcPr marL="68550" marR="685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28256">
                <a:tc>
                  <a:txBody>
                    <a:bodyPr/>
                    <a:lstStyle/>
                    <a:p>
                      <a:pPr marL="0" marR="0" lvl="0" indent="0" algn="l" rtl="0">
                        <a:lnSpc>
                          <a:spcPct val="100000"/>
                        </a:lnSpc>
                        <a:spcBef>
                          <a:spcPts val="0"/>
                        </a:spcBef>
                        <a:spcAft>
                          <a:spcPts val="0"/>
                        </a:spcAft>
                        <a:buClr>
                          <a:schemeClr val="accent5"/>
                        </a:buClr>
                        <a:buSzPts val="2800"/>
                        <a:buFont typeface="Verdana"/>
                        <a:buNone/>
                      </a:pPr>
                      <a:r>
                        <a:rPr lang="en-US" sz="2400" i="0" u="none" strike="noStrike" cap="none" dirty="0">
                          <a:solidFill>
                            <a:schemeClr val="accent6">
                              <a:lumMod val="75000"/>
                            </a:schemeClr>
                          </a:solidFill>
                          <a:latin typeface="Verdana"/>
                          <a:ea typeface="Verdana"/>
                          <a:cs typeface="Verdana"/>
                          <a:sym typeface="Verdana"/>
                        </a:rPr>
                        <a:t>G.</a:t>
                      </a:r>
                      <a:endParaRPr sz="2400" i="0" u="none" strike="noStrike" cap="none" dirty="0">
                        <a:solidFill>
                          <a:schemeClr val="accent6">
                            <a:lumMod val="75000"/>
                          </a:schemeClr>
                        </a:solidFill>
                        <a:latin typeface="Verdana"/>
                        <a:ea typeface="Verdana"/>
                        <a:cs typeface="Verdana"/>
                        <a:sym typeface="Verdana"/>
                      </a:endParaRPr>
                    </a:p>
                  </a:txBody>
                  <a:tcPr marL="68550" marR="685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29" name="Google Shape;929;p37"/>
          <p:cNvSpPr txBox="1"/>
          <p:nvPr/>
        </p:nvSpPr>
        <p:spPr>
          <a:xfrm>
            <a:off x="208444" y="136525"/>
            <a:ext cx="11487900" cy="147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accent6">
                    <a:lumMod val="75000"/>
                  </a:schemeClr>
                </a:solidFill>
                <a:latin typeface="Verdana"/>
                <a:ea typeface="Verdana"/>
                <a:cs typeface="Verdana"/>
                <a:sym typeface="Verdana"/>
              </a:rPr>
              <a:t>4. </a:t>
            </a:r>
            <a:r>
              <a:rPr lang="en-US" sz="3200" b="1" i="0" u="none" strike="noStrike" cap="none" dirty="0">
                <a:solidFill>
                  <a:srgbClr val="000000"/>
                </a:solidFill>
                <a:latin typeface="Verdana"/>
                <a:ea typeface="Verdana"/>
                <a:cs typeface="Verdana"/>
                <a:sym typeface="Verdana"/>
              </a:rPr>
              <a:t>Write and say present perfect sentences using the words in the box. </a:t>
            </a:r>
            <a:endParaRPr sz="3200" b="0" i="0" u="none" strike="noStrike" cap="none" dirty="0">
              <a:solidFill>
                <a:schemeClr val="dk1"/>
              </a:solidFill>
              <a:latin typeface="Verdana"/>
              <a:ea typeface="Verdana"/>
              <a:cs typeface="Verdana"/>
              <a:sym typeface="Verdana"/>
            </a:endParaRPr>
          </a:p>
        </p:txBody>
      </p:sp>
      <p:sp>
        <p:nvSpPr>
          <p:cNvPr id="931" name="Google Shape;931;p37"/>
          <p:cNvSpPr txBox="1"/>
          <p:nvPr/>
        </p:nvSpPr>
        <p:spPr>
          <a:xfrm>
            <a:off x="5227728" y="686591"/>
            <a:ext cx="6964272" cy="9543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70C0"/>
                </a:solidFill>
                <a:latin typeface="Verdana"/>
                <a:ea typeface="Verdana"/>
                <a:cs typeface="Verdana"/>
                <a:sym typeface="Verdana"/>
              </a:rPr>
              <a:t> </a:t>
            </a:r>
            <a:r>
              <a:rPr lang="en-US" sz="2800" b="0" i="0" u="none" strike="noStrike" cap="none" dirty="0">
                <a:solidFill>
                  <a:schemeClr val="accent6">
                    <a:lumMod val="75000"/>
                  </a:schemeClr>
                </a:solidFill>
                <a:latin typeface="Verdana"/>
                <a:ea typeface="Verdana"/>
                <a:cs typeface="Verdana"/>
                <a:sym typeface="Verdana"/>
              </a:rPr>
              <a:t>fearful   restless   beautiful   joyful   </a:t>
            </a:r>
            <a:endParaRPr sz="2800" b="0" i="0" u="none" strike="noStrike" cap="none" dirty="0">
              <a:solidFill>
                <a:schemeClr val="accent6">
                  <a:lumMod val="75000"/>
                </a:schemeClr>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6">
                    <a:lumMod val="75000"/>
                  </a:schemeClr>
                </a:solidFill>
                <a:latin typeface="Verdana"/>
                <a:ea typeface="Verdana"/>
                <a:cs typeface="Verdana"/>
                <a:sym typeface="Verdana"/>
              </a:rPr>
              <a:t> helpful   hopeless </a:t>
            </a:r>
            <a:r>
              <a:rPr lang="en-US" sz="2800" b="0" i="0" u="none" strike="noStrike" cap="none" dirty="0" smtClean="0">
                <a:solidFill>
                  <a:schemeClr val="accent6">
                    <a:lumMod val="75000"/>
                  </a:schemeClr>
                </a:solidFill>
                <a:latin typeface="Verdana"/>
                <a:ea typeface="Verdana"/>
                <a:cs typeface="Verdana"/>
                <a:sym typeface="Verdana"/>
              </a:rPr>
              <a:t>cheerful    careless</a:t>
            </a:r>
            <a:endParaRPr sz="2800" b="0" i="0" u="none" strike="noStrike" cap="none" dirty="0">
              <a:solidFill>
                <a:schemeClr val="accent6">
                  <a:lumMod val="75000"/>
                </a:schemeClr>
              </a:solidFill>
              <a:latin typeface="Verdana"/>
              <a:ea typeface="Verdana"/>
              <a:cs typeface="Verdana"/>
              <a:sym typeface="Verdana"/>
            </a:endParaRPr>
          </a:p>
        </p:txBody>
      </p:sp>
      <p:sp>
        <p:nvSpPr>
          <p:cNvPr id="932" name="Google Shape;932;p37"/>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661ED40B-2DAD-7B06-E167-FAD8F0F4B68F}"/>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35</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6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40" name="Google Shape;940;p38"/>
          <p:cNvSpPr txBox="1"/>
          <p:nvPr/>
        </p:nvSpPr>
        <p:spPr>
          <a:xfrm>
            <a:off x="176462" y="204903"/>
            <a:ext cx="12710160"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0070C0"/>
                </a:solidFill>
                <a:latin typeface="Verdana"/>
                <a:ea typeface="Verdana"/>
                <a:cs typeface="Verdana"/>
                <a:sym typeface="Verdana"/>
              </a:rPr>
              <a:t>5.</a:t>
            </a:r>
            <a:r>
              <a:rPr lang="en-US" sz="3200" b="1" i="0" u="none" strike="noStrike" cap="none">
                <a:solidFill>
                  <a:schemeClr val="dk1"/>
                </a:solidFill>
                <a:latin typeface="Verdana"/>
                <a:ea typeface="Verdana"/>
                <a:cs typeface="Verdana"/>
                <a:sym typeface="Verdana"/>
              </a:rPr>
              <a:t> Discuss the Bible story with your partner.</a:t>
            </a:r>
            <a:endParaRPr sz="3200" b="1" i="0" u="none" strike="noStrike" cap="none">
              <a:solidFill>
                <a:schemeClr val="dk1"/>
              </a:solidFill>
              <a:latin typeface="Verdana"/>
              <a:ea typeface="Verdana"/>
              <a:cs typeface="Verdana"/>
              <a:sym typeface="Verdana"/>
            </a:endParaRPr>
          </a:p>
        </p:txBody>
      </p:sp>
      <p:sp>
        <p:nvSpPr>
          <p:cNvPr id="941" name="Google Shape;941;p38"/>
          <p:cNvSpPr txBox="1"/>
          <p:nvPr/>
        </p:nvSpPr>
        <p:spPr>
          <a:xfrm>
            <a:off x="397000" y="4131324"/>
            <a:ext cx="10415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942" name="Google Shape;942;p38"/>
          <p:cNvSpPr txBox="1"/>
          <p:nvPr/>
        </p:nvSpPr>
        <p:spPr>
          <a:xfrm>
            <a:off x="286812" y="974350"/>
            <a:ext cx="11618400" cy="5141100"/>
          </a:xfrm>
          <a:prstGeom prst="rect">
            <a:avLst/>
          </a:prstGeom>
          <a:noFill/>
          <a:ln>
            <a:noFill/>
          </a:ln>
        </p:spPr>
        <p:txBody>
          <a:bodyPr spcFirstLastPara="1" wrap="square" lIns="91425" tIns="91425" rIns="91425" bIns="91425" anchor="t" anchorCtr="0">
            <a:spAutoFit/>
          </a:bodyPr>
          <a:lstStyle/>
          <a:p>
            <a:pPr marL="457200" marR="0" lvl="0" indent="-406400" algn="l" rtl="0">
              <a:lnSpc>
                <a:spcPct val="150000"/>
              </a:lnSpc>
              <a:spcBef>
                <a:spcPts val="0"/>
              </a:spcBef>
              <a:spcAft>
                <a:spcPts val="0"/>
              </a:spcAft>
              <a:buClr>
                <a:schemeClr val="dk1"/>
              </a:buClr>
              <a:buSzPts val="2800"/>
              <a:buFont typeface="Verdana"/>
              <a:buAutoNum type="arabicPeriod"/>
            </a:pPr>
            <a:r>
              <a:rPr lang="en-US" sz="2800" b="0" i="0" u="none" strike="noStrike" cap="none">
                <a:solidFill>
                  <a:schemeClr val="dk1"/>
                </a:solidFill>
                <a:latin typeface="Verdana"/>
                <a:ea typeface="Verdana"/>
                <a:cs typeface="Verdana"/>
                <a:sym typeface="Verdana"/>
              </a:rPr>
              <a:t>What was your favorite part of the Bible story?</a:t>
            </a:r>
            <a:endParaRPr sz="2800" b="0" i="0" u="none" strike="noStrike" cap="none">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2800" b="0" i="0" u="none" strike="noStrike" cap="none">
                <a:solidFill>
                  <a:schemeClr val="dk1"/>
                </a:solidFill>
                <a:latin typeface="Verdana"/>
                <a:ea typeface="Verdana"/>
                <a:cs typeface="Verdana"/>
                <a:sym typeface="Verdana"/>
              </a:rPr>
              <a:t>Where have you seen “40 days” in other Bible stories?</a:t>
            </a:r>
            <a:endParaRPr sz="2800" b="0" i="0" u="none" strike="noStrike" cap="none">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2800" b="0" i="0" u="none" strike="noStrike" cap="none">
                <a:solidFill>
                  <a:schemeClr val="dk1"/>
                </a:solidFill>
                <a:latin typeface="Verdana"/>
                <a:ea typeface="Verdana"/>
                <a:cs typeface="Verdana"/>
                <a:sym typeface="Verdana"/>
              </a:rPr>
              <a:t>What did you learn about Jesus in this story?</a:t>
            </a:r>
            <a:endParaRPr sz="2800" b="0" i="0" u="none" strike="noStrike" cap="none">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2800" b="0" i="0" u="none" strike="noStrike" cap="none">
                <a:solidFill>
                  <a:schemeClr val="dk1"/>
                </a:solidFill>
                <a:latin typeface="Verdana"/>
                <a:ea typeface="Verdana"/>
                <a:cs typeface="Verdana"/>
                <a:sym typeface="Verdana"/>
              </a:rPr>
              <a:t>Why was the women’s role in this story important? </a:t>
            </a:r>
            <a:endParaRPr sz="2800" b="0" i="0" u="none" strike="noStrike" cap="none">
              <a:solidFill>
                <a:srgbClr val="000000"/>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2800" b="0" i="0" u="none" strike="noStrike" cap="none">
                <a:solidFill>
                  <a:schemeClr val="dk1"/>
                </a:solidFill>
                <a:latin typeface="Verdana"/>
                <a:ea typeface="Verdana"/>
                <a:cs typeface="Verdana"/>
                <a:sym typeface="Verdana"/>
              </a:rPr>
              <a:t>What are two questions you have about the story?</a:t>
            </a:r>
            <a:endParaRPr sz="2800" b="0" i="0" u="none" strike="noStrike" cap="none">
              <a:solidFill>
                <a:schemeClr val="dk1"/>
              </a:solidFill>
              <a:latin typeface="Verdana"/>
              <a:ea typeface="Verdana"/>
              <a:cs typeface="Verdana"/>
              <a:sym typeface="Verdana"/>
            </a:endParaRPr>
          </a:p>
          <a:p>
            <a:pPr marL="457200" marR="0" lvl="0" indent="-406400" algn="l" rtl="0">
              <a:lnSpc>
                <a:spcPct val="150000"/>
              </a:lnSpc>
              <a:spcBef>
                <a:spcPts val="0"/>
              </a:spcBef>
              <a:spcAft>
                <a:spcPts val="0"/>
              </a:spcAft>
              <a:buClr>
                <a:schemeClr val="dk1"/>
              </a:buClr>
              <a:buSzPts val="2800"/>
              <a:buFont typeface="Verdana"/>
              <a:buAutoNum type="arabicPeriod"/>
            </a:pPr>
            <a:r>
              <a:rPr lang="en-US" sz="2800" b="0" i="0" u="none" strike="noStrike" cap="none">
                <a:solidFill>
                  <a:schemeClr val="dk1"/>
                </a:solidFill>
                <a:latin typeface="Verdana"/>
                <a:ea typeface="Verdana"/>
                <a:cs typeface="Verdana"/>
                <a:sym typeface="Verdana"/>
              </a:rPr>
              <a:t>W</a:t>
            </a:r>
            <a:r>
              <a:rPr lang="en-US" sz="2800">
                <a:solidFill>
                  <a:schemeClr val="dk1"/>
                </a:solidFill>
                <a:latin typeface="Verdana"/>
                <a:ea typeface="Verdana"/>
                <a:cs typeface="Verdana"/>
                <a:sym typeface="Verdana"/>
              </a:rPr>
              <a:t>hat may change</a:t>
            </a:r>
            <a:r>
              <a:rPr lang="en-US" sz="2800" b="0" i="0" u="none" strike="noStrike" cap="none">
                <a:solidFill>
                  <a:schemeClr val="dk1"/>
                </a:solidFill>
                <a:latin typeface="Verdana"/>
                <a:ea typeface="Verdana"/>
                <a:cs typeface="Verdana"/>
                <a:sym typeface="Verdana"/>
              </a:rPr>
              <a:t> in your life because of something you learned from this story?</a:t>
            </a:r>
            <a:endParaRPr sz="28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p:txBody>
      </p:sp>
      <p:sp>
        <p:nvSpPr>
          <p:cNvPr id="943" name="Google Shape;943;p38"/>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EA6C7CD4-0376-8856-E42A-51AEB4587385}"/>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36</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0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3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9"/>
          <p:cNvSpPr txBox="1"/>
          <p:nvPr/>
        </p:nvSpPr>
        <p:spPr>
          <a:xfrm>
            <a:off x="154477" y="212767"/>
            <a:ext cx="11883046" cy="6668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6">
                    <a:lumMod val="75000"/>
                  </a:schemeClr>
                </a:solidFill>
                <a:latin typeface="Verdana"/>
                <a:ea typeface="Verdana"/>
                <a:cs typeface="Verdana"/>
                <a:sym typeface="Verdana"/>
              </a:rPr>
              <a:t>6A. </a:t>
            </a:r>
            <a:r>
              <a:rPr lang="en-US" sz="3200" b="1" i="0" u="none" strike="noStrike" cap="none" dirty="0">
                <a:solidFill>
                  <a:schemeClr val="dk1"/>
                </a:solidFill>
                <a:latin typeface="Verdana"/>
                <a:ea typeface="Verdana"/>
                <a:cs typeface="Verdana"/>
                <a:sym typeface="Verdana"/>
              </a:rPr>
              <a:t>Homework – Choose one verse to memorize. </a:t>
            </a:r>
            <a:endParaRPr sz="3200" b="1" i="0" u="none" strike="noStrike" cap="none" dirty="0">
              <a:solidFill>
                <a:schemeClr val="dk1"/>
              </a:solidFill>
              <a:latin typeface="Verdana"/>
              <a:ea typeface="Verdana"/>
              <a:cs typeface="Verdana"/>
              <a:sym typeface="Verdana"/>
            </a:endParaRPr>
          </a:p>
        </p:txBody>
      </p:sp>
      <p:sp>
        <p:nvSpPr>
          <p:cNvPr id="951" name="Google Shape;951;p39"/>
          <p:cNvSpPr txBox="1"/>
          <p:nvPr/>
        </p:nvSpPr>
        <p:spPr>
          <a:xfrm>
            <a:off x="513404" y="4117073"/>
            <a:ext cx="522600" cy="523200"/>
          </a:xfrm>
          <a:prstGeom prst="rect">
            <a:avLst/>
          </a:prstGeom>
          <a:solidFill>
            <a:schemeClr val="accent6">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indent="0">
              <a:buSzPts val="2800"/>
              <a:buNone/>
              <a:defRPr sz="2800" b="1">
                <a:solidFill>
                  <a:schemeClr val="lt1"/>
                </a:solidFill>
                <a:latin typeface="Verdana"/>
                <a:ea typeface="Verdana"/>
                <a:cs typeface="Verdana"/>
              </a:defRPr>
            </a:lvl1pPr>
          </a:lstStyle>
          <a:p>
            <a:r>
              <a:rPr lang="en-US" dirty="0">
                <a:sym typeface="Verdana"/>
              </a:rPr>
              <a:t>B</a:t>
            </a:r>
            <a:endParaRPr dirty="0">
              <a:sym typeface="Verdana"/>
            </a:endParaRPr>
          </a:p>
        </p:txBody>
      </p:sp>
      <p:sp>
        <p:nvSpPr>
          <p:cNvPr id="952" name="Google Shape;952;p39"/>
          <p:cNvSpPr txBox="1"/>
          <p:nvPr/>
        </p:nvSpPr>
        <p:spPr>
          <a:xfrm>
            <a:off x="513404" y="1200573"/>
            <a:ext cx="522600" cy="523200"/>
          </a:xfrm>
          <a:prstGeom prst="rect">
            <a:avLst/>
          </a:prstGeom>
          <a:solidFill>
            <a:schemeClr val="accent6">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A</a:t>
            </a:r>
            <a:endParaRPr sz="2800" b="1" i="0" u="none" strike="noStrike" cap="none">
              <a:solidFill>
                <a:schemeClr val="lt1"/>
              </a:solidFill>
              <a:latin typeface="Verdana"/>
              <a:ea typeface="Verdana"/>
              <a:cs typeface="Verdana"/>
              <a:sym typeface="Verdana"/>
            </a:endParaRPr>
          </a:p>
        </p:txBody>
      </p:sp>
      <p:sp>
        <p:nvSpPr>
          <p:cNvPr id="954" name="Google Shape;954;p39"/>
          <p:cNvSpPr txBox="1"/>
          <p:nvPr/>
        </p:nvSpPr>
        <p:spPr>
          <a:xfrm>
            <a:off x="1245000" y="1121402"/>
            <a:ext cx="10108800" cy="517676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800"/>
              <a:buFont typeface="Arial"/>
              <a:buNone/>
            </a:pPr>
            <a:r>
              <a:rPr lang="en-US" sz="2800" dirty="0">
                <a:latin typeface="Verdana"/>
                <a:ea typeface="Verdana"/>
                <a:cs typeface="Verdana"/>
              </a:rPr>
              <a:t>He said to them, “Go everywhere in the world. Tell the Good News to everyone. Whoever believes and is baptized will be saved. But those who do not believe will be judged guilty.”</a:t>
            </a:r>
            <a:endParaRPr lang="en-US" sz="2800"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sng" strike="noStrike" cap="none" dirty="0">
                <a:solidFill>
                  <a:srgbClr val="4472C4"/>
                </a:solidFill>
                <a:latin typeface="Verdana"/>
                <a:ea typeface="Verdana"/>
                <a:cs typeface="Verdana"/>
                <a:sym typeface="Verdana"/>
                <a:hlinkClick r:id="rId5">
                  <a:extLst>
                    <a:ext uri="{A12FA001-AC4F-418D-AE19-62706E023703}">
                      <ahyp:hlinkClr xmlns:ahyp="http://schemas.microsoft.com/office/drawing/2018/hyperlinkcolor" xmlns="" val="tx"/>
                    </a:ext>
                  </a:extLst>
                </a:hlinkClick>
              </a:rPr>
              <a:t>Mark 16:15-16</a:t>
            </a:r>
            <a:r>
              <a:rPr lang="en-US" sz="2800" b="0" i="0" u="none" strike="noStrike" cap="none" dirty="0">
                <a:solidFill>
                  <a:srgbClr val="4472C4"/>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ERV</a:t>
            </a:r>
            <a:endParaRPr sz="2800" b="0" i="0" u="sng" strike="noStrike" cap="none" dirty="0">
              <a:solidFill>
                <a:srgbClr val="0563C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sng" strike="noStrike" cap="none" dirty="0">
              <a:solidFill>
                <a:srgbClr val="0563C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dirty="0">
                <a:solidFill>
                  <a:srgbClr val="000000"/>
                </a:solidFill>
                <a:effectLst/>
                <a:latin typeface="Verdana" panose="020B0604030504040204" pitchFamily="34" charset="0"/>
                <a:ea typeface="Verdana" panose="020B0604030504040204" pitchFamily="34" charset="0"/>
              </a:rPr>
              <a:t>Jesus said to them, “Remember when I was with you before? I said that everything written about me must happen—everything written in the Law of Moses, the books of the prophets, and the Psalms.”</a:t>
            </a:r>
            <a:endParaRPr lang="en-US" sz="2800" dirty="0">
              <a:latin typeface="Verdana" panose="020B0604030504040204" pitchFamily="34" charset="0"/>
              <a:ea typeface="Verdana" panose="020B0604030504040204" pitchFamily="34" charset="0"/>
              <a:cs typeface="Verdana"/>
              <a:sym typeface="Verdana"/>
              <a:hlinkClick r:id="rId6">
                <a:extLst>
                  <a:ext uri="{A12FA001-AC4F-418D-AE19-62706E023703}">
                    <ahyp:hlinkClr xmlns:ahyp="http://schemas.microsoft.com/office/drawing/2018/hyperlinkcolor" xmlns="" val="tx"/>
                  </a:ext>
                </a:extLst>
              </a:hlinkClick>
            </a:endParaRPr>
          </a:p>
          <a:p>
            <a:pPr marL="0" marR="0" lvl="0" indent="0" algn="l" rtl="0">
              <a:lnSpc>
                <a:spcPct val="100000"/>
              </a:lnSpc>
              <a:spcBef>
                <a:spcPts val="0"/>
              </a:spcBef>
              <a:spcAft>
                <a:spcPts val="0"/>
              </a:spcAft>
              <a:buClr>
                <a:srgbClr val="000000"/>
              </a:buClr>
              <a:buSzPts val="2800"/>
              <a:buFont typeface="Arial"/>
              <a:buNone/>
            </a:pPr>
            <a:r>
              <a:rPr lang="en-US" sz="2800" b="0" i="0" u="sng" strike="noStrike" cap="none" dirty="0">
                <a:solidFill>
                  <a:srgbClr val="4472C4"/>
                </a:solidFill>
                <a:latin typeface="Verdana"/>
                <a:ea typeface="Verdana"/>
                <a:cs typeface="Verdana"/>
                <a:sym typeface="Verdana"/>
                <a:hlinkClick r:id="rId7"/>
              </a:rPr>
              <a:t>Luke 24:44 </a:t>
            </a:r>
            <a:r>
              <a:rPr lang="en-US" sz="2800" b="0" i="0" strike="noStrike" cap="none" dirty="0" smtClean="0">
                <a:solidFill>
                  <a:srgbClr val="4472C4"/>
                </a:solidFill>
                <a:latin typeface="Verdana"/>
                <a:ea typeface="Verdana"/>
                <a:cs typeface="Verdana"/>
                <a:sym typeface="Verdana"/>
              </a:rPr>
              <a:t> </a:t>
            </a:r>
            <a:r>
              <a:rPr lang="en-US" sz="2800" b="0" i="0" u="none" strike="noStrike" cap="none" dirty="0" smtClean="0">
                <a:solidFill>
                  <a:schemeClr val="dk1"/>
                </a:solidFill>
                <a:latin typeface="Verdana"/>
                <a:ea typeface="Verdana"/>
                <a:cs typeface="Verdana"/>
                <a:sym typeface="Verdana"/>
              </a:rPr>
              <a:t>ERV</a:t>
            </a:r>
            <a:endParaRPr sz="2800" b="0" i="0" u="none" strike="noStrike" cap="none" dirty="0">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81F2A70A-F57F-60BF-B377-B295CD4D6E3D}"/>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37</a:t>
            </a:fld>
            <a:endParaRPr lang="en-US" sz="1800" dirty="0"/>
          </a:p>
        </p:txBody>
      </p:sp>
      <p:sp>
        <p:nvSpPr>
          <p:cNvPr id="3" name="Footer Placeholder 2"/>
          <p:cNvSpPr>
            <a:spLocks noGrp="1"/>
          </p:cNvSpPr>
          <p:nvPr>
            <p:ph type="ftr" idx="11"/>
          </p:nvPr>
        </p:nvSpPr>
        <p:spPr/>
        <p:txBody>
          <a:bodyPr/>
          <a:lstStyle/>
          <a:p>
            <a:r>
              <a:rPr lang="en-US" smtClean="0"/>
              <a:t>©2020-2026 Light of the World Learning</a:t>
            </a: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2903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19"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40"/>
          <p:cNvSpPr/>
          <p:nvPr/>
        </p:nvSpPr>
        <p:spPr>
          <a:xfrm>
            <a:off x="829208" y="1444522"/>
            <a:ext cx="10893300" cy="4415100"/>
          </a:xfrm>
          <a:prstGeom prst="rect">
            <a:avLst/>
          </a:prstGeom>
          <a:noFill/>
          <a:ln>
            <a:noFill/>
          </a:ln>
        </p:spPr>
        <p:txBody>
          <a:bodyPr spcFirstLastPara="1" wrap="square" lIns="91425" tIns="45700" rIns="91425" bIns="45700" anchor="t" anchorCtr="0">
            <a:noAutofit/>
          </a:bodyPr>
          <a:lstStyle/>
          <a:p>
            <a:pPr marL="514350" marR="0" lvl="0" indent="0" algn="l" rtl="0">
              <a:lnSpc>
                <a:spcPct val="100000"/>
              </a:lnSpc>
              <a:spcBef>
                <a:spcPts val="0"/>
              </a:spcBef>
              <a:spcAft>
                <a:spcPts val="0"/>
              </a:spcAft>
              <a:buClr>
                <a:srgbClr val="000000"/>
              </a:buClr>
              <a:buSzPts val="2800"/>
              <a:buFont typeface="Arial"/>
              <a:buNone/>
            </a:pP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So he came to them and said, “All authority in heaven and on earth is given to me. So go and make followers of all people in the world. Baptize them in the name of the Father and the Son and the Holy Spirit. </a:t>
            </a:r>
            <a:r>
              <a:rPr lang="en-US" sz="26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Teach them to obey everything that I have told you to do. You can be sure that I will be with you always. I will continue with you until the end of time.” </a:t>
            </a:r>
            <a:r>
              <a:rPr lang="en-US" sz="2800" b="0" i="0" u="sng" strike="noStrike" cap="none" dirty="0">
                <a:solidFill>
                  <a:srgbClr val="4472C4"/>
                </a:solidFill>
                <a:latin typeface="Verdana"/>
                <a:ea typeface="Verdana"/>
                <a:cs typeface="Verdana"/>
                <a:sym typeface="Verdana"/>
                <a:hlinkClick r:id="rId5">
                  <a:extLst>
                    <a:ext uri="{A12FA001-AC4F-418D-AE19-62706E023703}">
                      <ahyp:hlinkClr xmlns:ahyp="http://schemas.microsoft.com/office/drawing/2018/hyperlinkcolor" xmlns="" val="tx"/>
                    </a:ext>
                  </a:extLst>
                </a:hlinkClick>
              </a:rPr>
              <a:t>Matthew 28:18-20</a:t>
            </a:r>
            <a:r>
              <a:rPr lang="en-US" sz="2800" b="0" i="0" u="none" strike="noStrike" cap="none" dirty="0">
                <a:solidFill>
                  <a:schemeClr val="dk1"/>
                </a:solidFill>
                <a:latin typeface="Verdana"/>
                <a:ea typeface="Verdana"/>
                <a:cs typeface="Verdana"/>
                <a:sym typeface="Verdana"/>
              </a:rPr>
              <a:t> ERV</a:t>
            </a:r>
            <a:endParaRPr sz="2800" b="0" i="0" u="none" strike="noStrike" cap="none" dirty="0">
              <a:solidFill>
                <a:schemeClr val="dk1"/>
              </a:solidFill>
              <a:latin typeface="Verdana"/>
              <a:ea typeface="Verdana"/>
              <a:cs typeface="Verdana"/>
              <a:sym typeface="Verdana"/>
            </a:endParaRPr>
          </a:p>
          <a:p>
            <a:pPr marL="514350" marR="0" lvl="0" indent="-33655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635000" marR="0" lvl="5" indent="-457200" algn="l" rtl="0">
              <a:lnSpc>
                <a:spcPct val="100000"/>
              </a:lnSpc>
              <a:spcBef>
                <a:spcPts val="0"/>
              </a:spcBef>
              <a:spcAft>
                <a:spcPts val="0"/>
              </a:spcAft>
              <a:buClr>
                <a:schemeClr val="dk1"/>
              </a:buClr>
              <a:buSzPts val="2800"/>
              <a:buFont typeface="Noto Sans Symbols"/>
              <a:buChar char="❑"/>
            </a:pPr>
            <a:r>
              <a:rPr lang="en-US" sz="2800" b="0" i="0" u="none" strike="noStrike" cap="none" dirty="0">
                <a:solidFill>
                  <a:srgbClr val="000000"/>
                </a:solidFill>
                <a:latin typeface="Verdana"/>
                <a:ea typeface="Verdana"/>
                <a:cs typeface="Verdana"/>
                <a:sym typeface="Verdana"/>
              </a:rPr>
              <a:t>Read the next lesson’s Bible verses in your language: </a:t>
            </a:r>
            <a:r>
              <a:rPr lang="en-US" sz="2800" b="0" i="0" u="sng" strike="noStrike" cap="none" dirty="0">
                <a:solidFill>
                  <a:srgbClr val="4472C4"/>
                </a:solidFill>
                <a:latin typeface="Verdana"/>
                <a:ea typeface="Verdana"/>
                <a:cs typeface="Verdana"/>
                <a:sym typeface="Verdana"/>
                <a:hlinkClick r:id="rId6">
                  <a:extLst>
                    <a:ext uri="{A12FA001-AC4F-418D-AE19-62706E023703}">
                      <ahyp:hlinkClr xmlns:ahyp="http://schemas.microsoft.com/office/drawing/2018/hyperlinkcolor" xmlns="" val="tx"/>
                    </a:ext>
                  </a:extLst>
                </a:hlinkClick>
              </a:rPr>
              <a:t>Acts 1:12-14</a:t>
            </a:r>
            <a:r>
              <a:rPr lang="en-US" sz="2800" b="0" i="0" u="none" strike="noStrike" cap="none" dirty="0">
                <a:solidFill>
                  <a:schemeClr val="dk1"/>
                </a:solidFill>
                <a:latin typeface="Verdana"/>
                <a:ea typeface="Verdana"/>
                <a:cs typeface="Verdana"/>
                <a:sym typeface="Verdana"/>
              </a:rPr>
              <a:t>; </a:t>
            </a:r>
            <a:r>
              <a:rPr lang="en-US" sz="2800" b="0" i="0" u="sng" strike="noStrike" cap="none" dirty="0">
                <a:solidFill>
                  <a:srgbClr val="4472C4"/>
                </a:solidFill>
                <a:latin typeface="Verdana"/>
                <a:ea typeface="Verdana"/>
                <a:cs typeface="Verdana"/>
                <a:sym typeface="Verdana"/>
                <a:hlinkClick r:id="rId7">
                  <a:extLst>
                    <a:ext uri="{A12FA001-AC4F-418D-AE19-62706E023703}">
                      <ahyp:hlinkClr xmlns:ahyp="http://schemas.microsoft.com/office/drawing/2018/hyperlinkcolor" xmlns="" val="tx"/>
                    </a:ext>
                  </a:extLst>
                </a:hlinkClick>
              </a:rPr>
              <a:t>Acts 2</a:t>
            </a:r>
            <a:r>
              <a:rPr lang="en-US" sz="2800" b="0" i="0" u="none" strike="noStrike" cap="none" dirty="0">
                <a:solidFill>
                  <a:schemeClr val="dk1"/>
                </a:solidFill>
                <a:latin typeface="Verdana"/>
                <a:ea typeface="Verdana"/>
                <a:cs typeface="Verdana"/>
                <a:sym typeface="Verdana"/>
              </a:rPr>
              <a:t>; </a:t>
            </a:r>
            <a:r>
              <a:rPr lang="en-US" sz="2800" b="0" i="0" u="sng" strike="noStrike" cap="none" dirty="0">
                <a:solidFill>
                  <a:srgbClr val="4472C4"/>
                </a:solidFill>
                <a:latin typeface="Verdana"/>
                <a:ea typeface="Verdana"/>
                <a:cs typeface="Verdana"/>
                <a:sym typeface="Verdana"/>
                <a:hlinkClick r:id="rId8">
                  <a:extLst>
                    <a:ext uri="{A12FA001-AC4F-418D-AE19-62706E023703}">
                      <ahyp:hlinkClr xmlns:ahyp="http://schemas.microsoft.com/office/drawing/2018/hyperlinkcolor" xmlns="" val="tx"/>
                    </a:ext>
                  </a:extLst>
                </a:hlinkClick>
              </a:rPr>
              <a:t>Acts 3</a:t>
            </a:r>
            <a:r>
              <a:rPr lang="en-US" sz="2800" b="0" i="0" u="none" strike="noStrike" cap="none" dirty="0">
                <a:solidFill>
                  <a:schemeClr val="dk1"/>
                </a:solidFill>
                <a:latin typeface="Verdana"/>
                <a:ea typeface="Verdana"/>
                <a:cs typeface="Verdana"/>
                <a:sym typeface="Verdana"/>
              </a:rPr>
              <a:t>; </a:t>
            </a:r>
            <a:r>
              <a:rPr lang="en-US" sz="2800" b="0" i="0" u="sng" strike="noStrike" cap="none" dirty="0">
                <a:solidFill>
                  <a:srgbClr val="4472C4"/>
                </a:solidFill>
                <a:latin typeface="Verdana"/>
                <a:ea typeface="Verdana"/>
                <a:cs typeface="Verdana"/>
                <a:sym typeface="Verdana"/>
                <a:hlinkClick r:id="rId9">
                  <a:extLst>
                    <a:ext uri="{A12FA001-AC4F-418D-AE19-62706E023703}">
                      <ahyp:hlinkClr xmlns:ahyp="http://schemas.microsoft.com/office/drawing/2018/hyperlinkcolor" xmlns="" val="tx"/>
                    </a:ext>
                  </a:extLst>
                </a:hlinkClick>
              </a:rPr>
              <a:t>Acts 4:1-22</a:t>
            </a:r>
            <a:r>
              <a:rPr lang="en-US" sz="2800" b="0" i="0" u="none" strike="noStrike" cap="none" dirty="0">
                <a:solidFill>
                  <a:schemeClr val="dk1"/>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p:txBody>
      </p:sp>
      <p:sp>
        <p:nvSpPr>
          <p:cNvPr id="963" name="Google Shape;963;p40"/>
          <p:cNvSpPr txBox="1"/>
          <p:nvPr/>
        </p:nvSpPr>
        <p:spPr>
          <a:xfrm>
            <a:off x="213041" y="136525"/>
            <a:ext cx="11765917" cy="155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6">
                    <a:lumMod val="75000"/>
                  </a:schemeClr>
                </a:solidFill>
                <a:latin typeface="Verdana"/>
                <a:ea typeface="Verdana"/>
                <a:cs typeface="Verdana"/>
                <a:sym typeface="Verdana"/>
              </a:rPr>
              <a:t>6B. </a:t>
            </a:r>
            <a:r>
              <a:rPr lang="en-US" sz="3200" b="1" i="0" u="none" strike="noStrike" cap="none" dirty="0">
                <a:solidFill>
                  <a:schemeClr val="dk1"/>
                </a:solidFill>
                <a:latin typeface="Verdana"/>
                <a:ea typeface="Verdana"/>
                <a:cs typeface="Verdana"/>
                <a:sym typeface="Verdana"/>
              </a:rPr>
              <a:t>Homework – Choose one verse to memorize, and read the next verses.</a:t>
            </a:r>
            <a:endParaRPr sz="3200" b="1" i="0" u="none" strike="noStrike" cap="none" dirty="0">
              <a:solidFill>
                <a:schemeClr val="dk1"/>
              </a:solidFill>
              <a:latin typeface="Verdana"/>
              <a:ea typeface="Verdana"/>
              <a:cs typeface="Verdana"/>
              <a:sym typeface="Verdana"/>
            </a:endParaRPr>
          </a:p>
        </p:txBody>
      </p:sp>
      <p:sp>
        <p:nvSpPr>
          <p:cNvPr id="964" name="Google Shape;964;p40"/>
          <p:cNvSpPr txBox="1"/>
          <p:nvPr/>
        </p:nvSpPr>
        <p:spPr>
          <a:xfrm>
            <a:off x="715798" y="1444518"/>
            <a:ext cx="522600" cy="523200"/>
          </a:xfrm>
          <a:prstGeom prst="rect">
            <a:avLst/>
          </a:prstGeom>
          <a:solidFill>
            <a:schemeClr val="accent6">
              <a:lumMod val="7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C</a:t>
            </a:r>
            <a:endParaRPr sz="2800" b="1" i="0" u="none" strike="noStrike" cap="none">
              <a:solidFill>
                <a:schemeClr val="lt1"/>
              </a:solidFill>
              <a:latin typeface="Verdana"/>
              <a:ea typeface="Verdana"/>
              <a:cs typeface="Verdana"/>
              <a:sym typeface="Verdana"/>
            </a:endParaRPr>
          </a:p>
        </p:txBody>
      </p:sp>
      <p:sp>
        <p:nvSpPr>
          <p:cNvPr id="966" name="Google Shape;966;p40"/>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C01FD559-CC79-74BC-7390-0343B338AB75}"/>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38</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5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41"/>
          <p:cNvSpPr txBox="1"/>
          <p:nvPr/>
        </p:nvSpPr>
        <p:spPr>
          <a:xfrm>
            <a:off x="145033" y="136525"/>
            <a:ext cx="12046967"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4472C4"/>
                </a:solidFill>
                <a:latin typeface="Verdana"/>
                <a:ea typeface="Verdana"/>
                <a:cs typeface="Verdana"/>
                <a:sym typeface="Verdana"/>
              </a:rPr>
              <a:t>7A.</a:t>
            </a:r>
            <a:r>
              <a:rPr lang="en-US" sz="3200" b="1" i="0" u="none" strike="noStrike" cap="none">
                <a:solidFill>
                  <a:schemeClr val="dk1"/>
                </a:solidFill>
                <a:latin typeface="Verdana"/>
                <a:ea typeface="Verdana"/>
                <a:cs typeface="Verdana"/>
                <a:sym typeface="Verdana"/>
              </a:rPr>
              <a:t> Read and answer the questions.</a:t>
            </a:r>
            <a:endParaRPr sz="3200" b="1" i="0" u="none" strike="noStrike" cap="none">
              <a:solidFill>
                <a:schemeClr val="dk1"/>
              </a:solidFill>
              <a:latin typeface="Verdana"/>
              <a:ea typeface="Verdana"/>
              <a:cs typeface="Verdana"/>
              <a:sym typeface="Verdana"/>
            </a:endParaRPr>
          </a:p>
        </p:txBody>
      </p:sp>
      <p:sp>
        <p:nvSpPr>
          <p:cNvPr id="974" name="Google Shape;974;p41"/>
          <p:cNvSpPr txBox="1"/>
          <p:nvPr/>
        </p:nvSpPr>
        <p:spPr>
          <a:xfrm>
            <a:off x="316283" y="432095"/>
            <a:ext cx="11932800" cy="1320000"/>
          </a:xfrm>
          <a:prstGeom prst="rect">
            <a:avLst/>
          </a:prstGeom>
          <a:noFill/>
          <a:ln>
            <a:noFill/>
          </a:ln>
        </p:spPr>
        <p:txBody>
          <a:bodyPr spcFirstLastPara="1" wrap="square" lIns="91425" tIns="91425" rIns="91425" bIns="91425" anchor="ctr" anchorCtr="0">
            <a:noAutofit/>
          </a:bodyPr>
          <a:lstStyle/>
          <a:p>
            <a:pPr marL="0" marR="0" lvl="0" indent="0" algn="ctr" rtl="0">
              <a:lnSpc>
                <a:spcPct val="145588"/>
              </a:lnSpc>
              <a:spcBef>
                <a:spcPts val="400"/>
              </a:spcBef>
              <a:spcAft>
                <a:spcPts val="800"/>
              </a:spcAft>
              <a:buClr>
                <a:srgbClr val="000000"/>
              </a:buClr>
              <a:buSzPts val="2800"/>
              <a:buFont typeface="Arial"/>
              <a:buNone/>
            </a:pPr>
            <a:endParaRPr lang="en-US" sz="2800" b="1" i="0" u="none" strike="noStrike" cap="none" dirty="0">
              <a:solidFill>
                <a:schemeClr val="dk1"/>
              </a:solidFill>
              <a:latin typeface="Verdana"/>
              <a:ea typeface="Verdana"/>
              <a:cs typeface="Verdana"/>
              <a:sym typeface="Verdana"/>
            </a:endParaRPr>
          </a:p>
          <a:p>
            <a:pPr marL="0" marR="0" lvl="0" indent="0" rtl="0">
              <a:lnSpc>
                <a:spcPct val="145588"/>
              </a:lnSpc>
              <a:spcBef>
                <a:spcPts val="400"/>
              </a:spcBef>
              <a:spcAft>
                <a:spcPts val="800"/>
              </a:spcAft>
              <a:buClr>
                <a:srgbClr val="000000"/>
              </a:buClr>
              <a:buSzPts val="2800"/>
              <a:buFont typeface="Arial"/>
              <a:buNone/>
            </a:pPr>
            <a:r>
              <a:rPr lang="en-US" sz="2800" b="1" i="0" u="none" strike="noStrike" cap="none" dirty="0">
                <a:solidFill>
                  <a:schemeClr val="dk1"/>
                </a:solidFill>
                <a:latin typeface="Verdana"/>
                <a:ea typeface="Verdana"/>
                <a:cs typeface="Verdana"/>
                <a:sym typeface="Verdana"/>
              </a:rPr>
              <a:t>Subject: East Jetway Flight Confirmation and Tickets</a:t>
            </a:r>
            <a:endParaRPr sz="1600" b="1" i="0" u="none" strike="noStrike" cap="none" dirty="0">
              <a:solidFill>
                <a:schemeClr val="dk1"/>
              </a:solidFill>
              <a:latin typeface="Verdana"/>
              <a:ea typeface="Verdana"/>
              <a:cs typeface="Verdana"/>
              <a:sym typeface="Verdana"/>
            </a:endParaRPr>
          </a:p>
        </p:txBody>
      </p:sp>
      <p:sp>
        <p:nvSpPr>
          <p:cNvPr id="975" name="Google Shape;975;p41"/>
          <p:cNvSpPr txBox="1"/>
          <p:nvPr/>
        </p:nvSpPr>
        <p:spPr>
          <a:xfrm>
            <a:off x="316283" y="2327181"/>
            <a:ext cx="11772300" cy="4286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2400" b="0" i="0" u="none" strike="noStrike" cap="none" dirty="0">
                <a:solidFill>
                  <a:schemeClr val="dk1"/>
                </a:solidFill>
                <a:latin typeface="Verdana"/>
                <a:ea typeface="Verdana"/>
                <a:cs typeface="Verdana"/>
                <a:sym typeface="Verdana"/>
              </a:rPr>
              <a:t>Dear Mrs. Smith,</a:t>
            </a:r>
            <a:endParaRPr sz="2400" dirty="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Thank you for choosing to book your flight through East Jetway Airlines! We appreciate your ongoing</a:t>
            </a:r>
            <a:r>
              <a:rPr lang="en-US" sz="2400" dirty="0">
                <a:solidFill>
                  <a:srgbClr val="FF0000"/>
                </a:solidFill>
                <a:latin typeface="Verdana"/>
                <a:ea typeface="Verdana"/>
                <a:cs typeface="Verdana"/>
                <a:sym typeface="Verdana"/>
              </a:rPr>
              <a:t> </a:t>
            </a:r>
            <a:r>
              <a:rPr lang="en-US" sz="2400" dirty="0">
                <a:solidFill>
                  <a:schemeClr val="dk1"/>
                </a:solidFill>
                <a:latin typeface="Verdana"/>
                <a:ea typeface="Verdana"/>
                <a:cs typeface="Verdana"/>
                <a:sym typeface="Verdana"/>
              </a:rPr>
              <a:t>loyalty to our airline and we are happy to have you travel with us. We promise to give you a safe and pleasant flight each time you travel. We hope that you will book another flight through us. Because of your loyalty to us we are pleased to offer you two extra reward points on your next round-trip flight booked through our official website. We hope that will be soon.</a:t>
            </a:r>
            <a:endParaRPr sz="2400"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400" dirty="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endParaRPr sz="2400" dirty="0">
              <a:solidFill>
                <a:schemeClr val="dk1"/>
              </a:solidFill>
              <a:latin typeface="Verdana"/>
              <a:ea typeface="Verdana"/>
              <a:cs typeface="Verdana"/>
              <a:sym typeface="Verdana"/>
            </a:endParaRPr>
          </a:p>
        </p:txBody>
      </p:sp>
      <p:sp>
        <p:nvSpPr>
          <p:cNvPr id="977" name="Google Shape;977;p41"/>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48D2A197-482E-07B5-E69C-250C143EA0D2}"/>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39</a:t>
            </a:fld>
            <a:endParaRPr lang="en-US" sz="1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3" y="-5525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2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4"/>
          <p:cNvPicPr preferRelativeResize="0"/>
          <p:nvPr/>
        </p:nvPicPr>
        <p:blipFill rotWithShape="1">
          <a:blip r:embed="rId5">
            <a:alphaModFix/>
          </a:blip>
          <a:srcRect/>
          <a:stretch/>
        </p:blipFill>
        <p:spPr>
          <a:xfrm>
            <a:off x="608275" y="3894602"/>
            <a:ext cx="2232875" cy="2232898"/>
          </a:xfrm>
          <a:prstGeom prst="rect">
            <a:avLst/>
          </a:prstGeom>
          <a:noFill/>
          <a:ln>
            <a:noFill/>
          </a:ln>
        </p:spPr>
      </p:pic>
      <p:pic>
        <p:nvPicPr>
          <p:cNvPr id="483" name="Google Shape;483;p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287" y="0"/>
            <a:ext cx="12162393" cy="6858000"/>
          </a:xfrm>
          <a:prstGeom prst="rect">
            <a:avLst/>
          </a:prstGeom>
          <a:noFill/>
          <a:ln>
            <a:noFill/>
          </a:ln>
        </p:spPr>
      </p:pic>
      <p:sp>
        <p:nvSpPr>
          <p:cNvPr id="484" name="Google Shape;484;p4"/>
          <p:cNvSpPr txBox="1">
            <a:spLocks noGrp="1"/>
          </p:cNvSpPr>
          <p:nvPr>
            <p:ph type="title"/>
          </p:nvPr>
        </p:nvSpPr>
        <p:spPr>
          <a:xfrm>
            <a:off x="3846300" y="80309"/>
            <a:ext cx="4499400" cy="1117200"/>
          </a:xfrm>
          <a:prstGeom prst="rect">
            <a:avLst/>
          </a:prstGeom>
          <a:solidFill>
            <a:srgbClr val="F2F2F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a:solidFill>
                  <a:schemeClr val="dk1"/>
                </a:solidFill>
                <a:latin typeface="Verdana"/>
                <a:ea typeface="Verdana"/>
                <a:cs typeface="Verdana"/>
                <a:sym typeface="Verdana"/>
              </a:rPr>
              <a:t> </a:t>
            </a:r>
            <a:r>
              <a:rPr lang="en-US" sz="3200" b="1">
                <a:solidFill>
                  <a:schemeClr val="dk1"/>
                </a:solidFill>
              </a:rPr>
              <a:t>What do you see?</a:t>
            </a:r>
            <a:endParaRPr sz="3200" b="1">
              <a:solidFill>
                <a:schemeClr val="dk1"/>
              </a:solidFill>
            </a:endParaRPr>
          </a:p>
        </p:txBody>
      </p:sp>
      <p:sp>
        <p:nvSpPr>
          <p:cNvPr id="508" name="Google Shape;508;p4"/>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3322783D-2BC4-87EC-AA95-676ADCA186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z="1800" smtClean="0"/>
              <a:t>4</a:t>
            </a:fld>
            <a:endParaRPr lang="en-US" sz="1800" dirty="0"/>
          </a:p>
        </p:txBody>
      </p:sp>
      <p:sp>
        <p:nvSpPr>
          <p:cNvPr id="485" name="Google Shape;485;p4"/>
          <p:cNvSpPr txBox="1"/>
          <p:nvPr/>
        </p:nvSpPr>
        <p:spPr>
          <a:xfrm rot="-302294">
            <a:off x="623979" y="1421473"/>
            <a:ext cx="956496" cy="400242"/>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rgbClr val="000000"/>
                </a:solidFill>
                <a:latin typeface="Verdana"/>
                <a:ea typeface="Verdana"/>
                <a:cs typeface="Verdana"/>
                <a:sym typeface="Verdana"/>
              </a:rPr>
              <a:t>GUIDE</a:t>
            </a:r>
            <a:endParaRPr sz="1400" b="1" i="1" u="none" strike="noStrike" cap="none">
              <a:solidFill>
                <a:srgbClr val="000000"/>
              </a:solidFill>
              <a:latin typeface="Verdana"/>
              <a:ea typeface="Verdana"/>
              <a:cs typeface="Verdana"/>
              <a:sym typeface="Verdana"/>
            </a:endParaRPr>
          </a:p>
        </p:txBody>
      </p:sp>
      <p:sp>
        <p:nvSpPr>
          <p:cNvPr id="486" name="Google Shape;486;p4"/>
          <p:cNvSpPr txBox="1"/>
          <p:nvPr/>
        </p:nvSpPr>
        <p:spPr>
          <a:xfrm rot="917324">
            <a:off x="90877" y="3570886"/>
            <a:ext cx="852158" cy="400202"/>
          </a:xfrm>
          <a:prstGeom prst="rect">
            <a:avLst/>
          </a:prstGeom>
          <a:solidFill>
            <a:srgbClr val="A2C4C9"/>
          </a:solid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Depart</a:t>
            </a:r>
            <a:endParaRPr sz="1400" b="0" i="0" u="none" strike="noStrike" cap="none">
              <a:solidFill>
                <a:srgbClr val="000000"/>
              </a:solidFill>
              <a:latin typeface="Verdana"/>
              <a:ea typeface="Verdana"/>
              <a:cs typeface="Verdana"/>
              <a:sym typeface="Verdana"/>
            </a:endParaRPr>
          </a:p>
        </p:txBody>
      </p:sp>
      <p:pic>
        <p:nvPicPr>
          <p:cNvPr id="487" name="Google Shape;487;p4"/>
          <p:cNvPicPr preferRelativeResize="0"/>
          <p:nvPr/>
        </p:nvPicPr>
        <p:blipFill rotWithShape="1">
          <a:blip r:embed="rId7">
            <a:alphaModFix/>
          </a:blip>
          <a:srcRect/>
          <a:stretch/>
        </p:blipFill>
        <p:spPr>
          <a:xfrm rot="-4676944">
            <a:off x="7380912" y="3582613"/>
            <a:ext cx="1076325" cy="1076325"/>
          </a:xfrm>
          <a:prstGeom prst="rect">
            <a:avLst/>
          </a:prstGeom>
          <a:noFill/>
          <a:ln>
            <a:noFill/>
          </a:ln>
        </p:spPr>
      </p:pic>
      <p:sp>
        <p:nvSpPr>
          <p:cNvPr id="488" name="Google Shape;488;p4"/>
          <p:cNvSpPr txBox="1"/>
          <p:nvPr/>
        </p:nvSpPr>
        <p:spPr>
          <a:xfrm rot="-853682">
            <a:off x="11020253" y="2360363"/>
            <a:ext cx="901402" cy="156963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Verdana"/>
                <a:ea typeface="Verdana"/>
                <a:cs typeface="Verdana"/>
                <a:sym typeface="Verdana"/>
              </a:rPr>
              <a:t>24 DEC</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Verdana"/>
                <a:ea typeface="Verdana"/>
                <a:cs typeface="Verdana"/>
                <a:sym typeface="Verdana"/>
              </a:rPr>
              <a:t>We arrive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Verdana"/>
              <a:ea typeface="Verdana"/>
              <a:cs typeface="Verdana"/>
              <a:sym typeface="Verdana"/>
            </a:endParaRPr>
          </a:p>
        </p:txBody>
      </p:sp>
      <p:sp>
        <p:nvSpPr>
          <p:cNvPr id="489" name="Google Shape;489;p4"/>
          <p:cNvSpPr txBox="1"/>
          <p:nvPr/>
        </p:nvSpPr>
        <p:spPr>
          <a:xfrm rot="-891109">
            <a:off x="9797694" y="1197597"/>
            <a:ext cx="1196161" cy="707961"/>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700" b="0" i="0" u="none" strike="noStrike" cap="none">
                <a:solidFill>
                  <a:srgbClr val="000000"/>
                </a:solidFill>
                <a:latin typeface="Verdana"/>
                <a:ea typeface="Verdana"/>
                <a:cs typeface="Verdana"/>
                <a:sym typeface="Verdana"/>
              </a:rPr>
              <a:t>SYD-TLV</a:t>
            </a:r>
            <a:endParaRPr sz="17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700" b="0" i="0" u="none" strike="noStrike" cap="none">
                <a:solidFill>
                  <a:srgbClr val="000000"/>
                </a:solidFill>
                <a:latin typeface="Verdana"/>
                <a:ea typeface="Verdana"/>
                <a:cs typeface="Verdana"/>
                <a:sym typeface="Verdana"/>
              </a:rPr>
              <a:t>TLV-SYD</a:t>
            </a:r>
            <a:endParaRPr sz="1700" b="0" i="0" u="none" strike="noStrike" cap="none">
              <a:solidFill>
                <a:srgbClr val="000000"/>
              </a:solidFill>
              <a:latin typeface="Verdana"/>
              <a:ea typeface="Verdana"/>
              <a:cs typeface="Verdana"/>
              <a:sym typeface="Verdana"/>
            </a:endParaRPr>
          </a:p>
        </p:txBody>
      </p:sp>
      <p:pic>
        <p:nvPicPr>
          <p:cNvPr id="490" name="Google Shape;490;p4"/>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1048987">
            <a:off x="10627969" y="4330580"/>
            <a:ext cx="718787" cy="718787"/>
          </a:xfrm>
          <a:prstGeom prst="rect">
            <a:avLst/>
          </a:prstGeom>
          <a:noFill/>
          <a:ln>
            <a:noFill/>
          </a:ln>
        </p:spPr>
      </p:pic>
      <p:sp>
        <p:nvSpPr>
          <p:cNvPr id="492" name="Google Shape;492;p4"/>
          <p:cNvSpPr txBox="1"/>
          <p:nvPr/>
        </p:nvSpPr>
        <p:spPr>
          <a:xfrm>
            <a:off x="151148" y="657679"/>
            <a:ext cx="2974800" cy="6156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spAutoFit/>
          </a:bodyPr>
          <a:lstStyle/>
          <a:p>
            <a:pPr marL="457200" marR="0" lvl="0" indent="-406400" algn="ctr" rtl="0">
              <a:lnSpc>
                <a:spcPct val="100000"/>
              </a:lnSpc>
              <a:spcBef>
                <a:spcPts val="0"/>
              </a:spcBef>
              <a:spcAft>
                <a:spcPts val="0"/>
              </a:spcAft>
              <a:buClr>
                <a:srgbClr val="000000"/>
              </a:buClr>
              <a:buSzPts val="2800"/>
              <a:buFont typeface="Verdana"/>
              <a:buAutoNum type="arabicPeriod"/>
            </a:pPr>
            <a:r>
              <a:rPr lang="en-US" sz="2800" b="0" i="0" u="none" strike="noStrike" cap="none">
                <a:solidFill>
                  <a:srgbClr val="000000"/>
                </a:solidFill>
                <a:latin typeface="Verdana"/>
                <a:ea typeface="Verdana"/>
                <a:cs typeface="Verdana"/>
                <a:sym typeface="Verdana"/>
              </a:rPr>
              <a:t>a guidebook</a:t>
            </a:r>
            <a:endParaRPr sz="2800" b="0" i="0" u="none" strike="noStrike" cap="none">
              <a:solidFill>
                <a:srgbClr val="000000"/>
              </a:solidFill>
              <a:latin typeface="Verdana"/>
              <a:ea typeface="Verdana"/>
              <a:cs typeface="Verdana"/>
              <a:sym typeface="Verdana"/>
            </a:endParaRPr>
          </a:p>
        </p:txBody>
      </p:sp>
      <p:cxnSp>
        <p:nvCxnSpPr>
          <p:cNvPr id="493" name="Google Shape;493;p4"/>
          <p:cNvCxnSpPr/>
          <p:nvPr/>
        </p:nvCxnSpPr>
        <p:spPr>
          <a:xfrm flipH="1">
            <a:off x="1724712" y="1273279"/>
            <a:ext cx="680558" cy="659865"/>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494" name="Google Shape;494;p4"/>
          <p:cNvSpPr txBox="1"/>
          <p:nvPr/>
        </p:nvSpPr>
        <p:spPr>
          <a:xfrm>
            <a:off x="11251" y="4434200"/>
            <a:ext cx="2539500" cy="615600"/>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2. to depart</a:t>
            </a:r>
            <a:endParaRPr sz="2800" b="0" i="0" u="none" strike="noStrike" cap="none">
              <a:solidFill>
                <a:srgbClr val="000000"/>
              </a:solidFill>
              <a:latin typeface="Verdana"/>
              <a:ea typeface="Verdana"/>
              <a:cs typeface="Verdana"/>
              <a:sym typeface="Verdana"/>
            </a:endParaRPr>
          </a:p>
        </p:txBody>
      </p:sp>
      <p:cxnSp>
        <p:nvCxnSpPr>
          <p:cNvPr id="495" name="Google Shape;495;p4"/>
          <p:cNvCxnSpPr/>
          <p:nvPr/>
        </p:nvCxnSpPr>
        <p:spPr>
          <a:xfrm rot="10800000">
            <a:off x="871441" y="3823706"/>
            <a:ext cx="879600" cy="586200"/>
          </a:xfrm>
          <a:prstGeom prst="straightConnector1">
            <a:avLst/>
          </a:prstGeom>
          <a:noFill/>
          <a:ln w="38100" cap="flat" cmpd="sng">
            <a:solidFill>
              <a:srgbClr val="EB792A"/>
            </a:solidFill>
            <a:prstDash val="solid"/>
            <a:round/>
            <a:headEnd type="none" w="sm" len="sm"/>
            <a:tailEnd type="triangle" w="med" len="med"/>
          </a:ln>
        </p:spPr>
      </p:cxnSp>
      <p:sp>
        <p:nvSpPr>
          <p:cNvPr id="496" name="Google Shape;496;p4"/>
          <p:cNvSpPr txBox="1"/>
          <p:nvPr/>
        </p:nvSpPr>
        <p:spPr>
          <a:xfrm>
            <a:off x="3356050" y="4759425"/>
            <a:ext cx="1945500" cy="6156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3. a coast</a:t>
            </a:r>
            <a:endParaRPr sz="2800" b="0" i="0" u="none" strike="noStrike" cap="none">
              <a:solidFill>
                <a:srgbClr val="000000"/>
              </a:solidFill>
              <a:latin typeface="Verdana"/>
              <a:ea typeface="Verdana"/>
              <a:cs typeface="Verdana"/>
              <a:sym typeface="Verdana"/>
            </a:endParaRPr>
          </a:p>
        </p:txBody>
      </p:sp>
      <p:cxnSp>
        <p:nvCxnSpPr>
          <p:cNvPr id="497" name="Google Shape;497;p4"/>
          <p:cNvCxnSpPr>
            <a:stCxn id="496" idx="3"/>
          </p:cNvCxnSpPr>
          <p:nvPr/>
        </p:nvCxnSpPr>
        <p:spPr>
          <a:xfrm rot="10800000" flipH="1">
            <a:off x="5301550" y="4312725"/>
            <a:ext cx="551400" cy="754500"/>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498" name="Google Shape;498;p4"/>
          <p:cNvSpPr txBox="1"/>
          <p:nvPr/>
        </p:nvSpPr>
        <p:spPr>
          <a:xfrm>
            <a:off x="4917552" y="3121200"/>
            <a:ext cx="2029800" cy="615600"/>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4. a flight</a:t>
            </a:r>
            <a:endParaRPr sz="2800" b="0" i="0" u="none" strike="noStrike" cap="none">
              <a:solidFill>
                <a:srgbClr val="000000"/>
              </a:solidFill>
              <a:latin typeface="Verdana"/>
              <a:ea typeface="Verdana"/>
              <a:cs typeface="Verdana"/>
              <a:sym typeface="Verdana"/>
            </a:endParaRPr>
          </a:p>
        </p:txBody>
      </p:sp>
      <p:cxnSp>
        <p:nvCxnSpPr>
          <p:cNvPr id="499" name="Google Shape;499;p4"/>
          <p:cNvCxnSpPr/>
          <p:nvPr/>
        </p:nvCxnSpPr>
        <p:spPr>
          <a:xfrm>
            <a:off x="6947352" y="3736800"/>
            <a:ext cx="729486" cy="199541"/>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500" name="Google Shape;500;p4"/>
          <p:cNvSpPr txBox="1"/>
          <p:nvPr/>
        </p:nvSpPr>
        <p:spPr>
          <a:xfrm>
            <a:off x="8090124" y="2579388"/>
            <a:ext cx="2385000" cy="541800"/>
          </a:xfrm>
          <a:prstGeom prst="rect">
            <a:avLst/>
          </a:prstGeom>
          <a:solidFill>
            <a:srgbClr val="FFFFFF"/>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6. to arrive</a:t>
            </a:r>
            <a:endParaRPr sz="2800" b="0" i="0" u="none" strike="noStrike" cap="none">
              <a:solidFill>
                <a:srgbClr val="000000"/>
              </a:solidFill>
              <a:latin typeface="Verdana"/>
              <a:ea typeface="Verdana"/>
              <a:cs typeface="Verdana"/>
              <a:sym typeface="Verdana"/>
            </a:endParaRPr>
          </a:p>
        </p:txBody>
      </p:sp>
      <p:sp>
        <p:nvSpPr>
          <p:cNvPr id="501" name="Google Shape;501;p4"/>
          <p:cNvSpPr txBox="1"/>
          <p:nvPr/>
        </p:nvSpPr>
        <p:spPr>
          <a:xfrm>
            <a:off x="7043204" y="5927905"/>
            <a:ext cx="2743200" cy="615600"/>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8. a passport</a:t>
            </a:r>
            <a:endParaRPr sz="2800" b="0" i="0" u="none" strike="noStrike" cap="none">
              <a:solidFill>
                <a:srgbClr val="000000"/>
              </a:solidFill>
              <a:latin typeface="Verdana"/>
              <a:ea typeface="Verdana"/>
              <a:cs typeface="Verdana"/>
              <a:sym typeface="Verdana"/>
            </a:endParaRPr>
          </a:p>
        </p:txBody>
      </p:sp>
      <p:sp>
        <p:nvSpPr>
          <p:cNvPr id="502" name="Google Shape;502;p4"/>
          <p:cNvSpPr txBox="1"/>
          <p:nvPr/>
        </p:nvSpPr>
        <p:spPr>
          <a:xfrm>
            <a:off x="8720275" y="287700"/>
            <a:ext cx="2974800" cy="541800"/>
          </a:xfrm>
          <a:prstGeom prst="rect">
            <a:avLst/>
          </a:prstGeom>
          <a:solidFill>
            <a:srgbClr val="FFFFFF"/>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5. round-trip</a:t>
            </a:r>
            <a:endParaRPr sz="2800" b="0" i="0" u="none" strike="noStrike" cap="none">
              <a:solidFill>
                <a:srgbClr val="000000"/>
              </a:solidFill>
              <a:latin typeface="Verdana"/>
              <a:ea typeface="Verdana"/>
              <a:cs typeface="Verdana"/>
              <a:sym typeface="Verdana"/>
            </a:endParaRPr>
          </a:p>
        </p:txBody>
      </p:sp>
      <p:cxnSp>
        <p:nvCxnSpPr>
          <p:cNvPr id="503" name="Google Shape;503;p4"/>
          <p:cNvCxnSpPr/>
          <p:nvPr/>
        </p:nvCxnSpPr>
        <p:spPr>
          <a:xfrm>
            <a:off x="9541565" y="829500"/>
            <a:ext cx="806309" cy="468378"/>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504" name="Google Shape;504;p4"/>
          <p:cNvCxnSpPr>
            <a:stCxn id="501" idx="0"/>
          </p:cNvCxnSpPr>
          <p:nvPr/>
        </p:nvCxnSpPr>
        <p:spPr>
          <a:xfrm rot="10800000" flipH="1">
            <a:off x="8414804" y="5526505"/>
            <a:ext cx="1126800" cy="401400"/>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505" name="Google Shape;505;p4"/>
          <p:cNvCxnSpPr>
            <a:stCxn id="500" idx="3"/>
          </p:cNvCxnSpPr>
          <p:nvPr/>
        </p:nvCxnSpPr>
        <p:spPr>
          <a:xfrm>
            <a:off x="10475124" y="2850288"/>
            <a:ext cx="462600" cy="120900"/>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sp>
        <p:nvSpPr>
          <p:cNvPr id="506" name="Google Shape;506;p4"/>
          <p:cNvSpPr txBox="1"/>
          <p:nvPr/>
        </p:nvSpPr>
        <p:spPr>
          <a:xfrm>
            <a:off x="8610599" y="3409300"/>
            <a:ext cx="2385000" cy="541800"/>
          </a:xfrm>
          <a:prstGeom prst="rect">
            <a:avLst/>
          </a:prstGeom>
          <a:solidFill>
            <a:srgbClr val="FFFFFF"/>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7. to laugh</a:t>
            </a:r>
            <a:endParaRPr sz="2800" b="0" i="0" u="none" strike="noStrike" cap="none">
              <a:solidFill>
                <a:srgbClr val="000000"/>
              </a:solidFill>
              <a:latin typeface="Verdana"/>
              <a:ea typeface="Verdana"/>
              <a:cs typeface="Verdana"/>
              <a:sym typeface="Verdana"/>
            </a:endParaRPr>
          </a:p>
        </p:txBody>
      </p:sp>
      <p:cxnSp>
        <p:nvCxnSpPr>
          <p:cNvPr id="507" name="Google Shape;507;p4"/>
          <p:cNvCxnSpPr>
            <a:stCxn id="506" idx="2"/>
          </p:cNvCxnSpPr>
          <p:nvPr/>
        </p:nvCxnSpPr>
        <p:spPr>
          <a:xfrm>
            <a:off x="9803099" y="3951100"/>
            <a:ext cx="841500" cy="630900"/>
          </a:xfrm>
          <a:prstGeom prst="straightConnector1">
            <a:avLst/>
          </a:prstGeom>
          <a:noFill/>
          <a:ln w="38100" cap="flat" cmpd="sng">
            <a:solidFill>
              <a:schemeClr val="accent2"/>
            </a:solidFill>
            <a:prstDash val="solid"/>
            <a:round/>
            <a:headEnd type="none" w="sm" len="sm"/>
            <a:tailEnd type="triangle" w="med" len="med"/>
          </a:ln>
          <a:effectLst>
            <a:outerShdw blurRad="40000" dist="23000" dir="5400000" rotWithShape="0">
              <a:srgbClr val="000000">
                <a:alpha val="34901"/>
              </a:srgbClr>
            </a:outerShdw>
          </a:effectLst>
        </p:spPr>
      </p:cxn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192" y="-6415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5" name="Google Shape;985;p42"/>
          <p:cNvSpPr txBox="1"/>
          <p:nvPr/>
        </p:nvSpPr>
        <p:spPr>
          <a:xfrm>
            <a:off x="382000" y="284050"/>
            <a:ext cx="11810100" cy="6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dirty="0">
                <a:solidFill>
                  <a:schemeClr val="dk1"/>
                </a:solidFill>
                <a:latin typeface="Verdana"/>
                <a:ea typeface="Verdana"/>
                <a:cs typeface="Verdana"/>
                <a:sym typeface="Verdana"/>
              </a:rPr>
              <a:t>Your flight #EJ-2749, will depart from Chicago Midway International Airport (MDW) at 3:25 pm on Friday, November 22. Your confirmation number is DGB54. Please remember this number because you will need it for your check-in. You may check into your one-way flight to Istanbul on our website or by mobile app, 24 hours before your departure time.</a:t>
            </a:r>
            <a:endParaRPr sz="2400" dirty="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Kindly ensure you arrive at the airport at least four hours before your time of departure to check your bags and go through passport control. Please don’t forget your passport and other travel documents! We wish you a pleasant journey.</a:t>
            </a:r>
            <a:endParaRPr sz="2400" dirty="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 </a:t>
            </a:r>
            <a:endParaRPr sz="2400" dirty="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Thank you for flying with us!</a:t>
            </a:r>
            <a:endParaRPr sz="2400" dirty="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East Jetway Airlines</a:t>
            </a:r>
            <a:endParaRPr sz="2400" dirty="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 </a:t>
            </a:r>
            <a:endParaRPr sz="2400"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400"/>
              <a:buFont typeface="Arial"/>
              <a:buNone/>
            </a:pPr>
            <a:endParaRPr sz="2400" dirty="0">
              <a:solidFill>
                <a:schemeClr val="dk1"/>
              </a:solidFill>
              <a:latin typeface="Verdana"/>
              <a:ea typeface="Verdana"/>
              <a:cs typeface="Verdana"/>
              <a:sym typeface="Verdana"/>
            </a:endParaRPr>
          </a:p>
        </p:txBody>
      </p:sp>
      <p:sp>
        <p:nvSpPr>
          <p:cNvPr id="986" name="Google Shape;986;p42"/>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BB0A5103-5405-91BE-AE67-117055D65E70}"/>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40</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200" y="-207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2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43"/>
          <p:cNvSpPr txBox="1"/>
          <p:nvPr/>
        </p:nvSpPr>
        <p:spPr>
          <a:xfrm>
            <a:off x="184617" y="136525"/>
            <a:ext cx="11534010"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4472C4"/>
                </a:solidFill>
                <a:latin typeface="Verdana"/>
                <a:ea typeface="Verdana"/>
                <a:cs typeface="Verdana"/>
                <a:sym typeface="Verdana"/>
              </a:rPr>
              <a:t>7B.</a:t>
            </a:r>
            <a:r>
              <a:rPr lang="en-US" sz="3200" b="1" i="0" u="none" strike="noStrike" cap="none">
                <a:solidFill>
                  <a:schemeClr val="dk1"/>
                </a:solidFill>
                <a:latin typeface="Verdana"/>
                <a:ea typeface="Verdana"/>
                <a:cs typeface="Verdana"/>
                <a:sym typeface="Verdana"/>
              </a:rPr>
              <a:t> Answer the questions</a:t>
            </a:r>
            <a:r>
              <a:rPr lang="en-US" sz="3200" b="0" i="0" u="none" strike="noStrike" cap="none">
                <a:solidFill>
                  <a:schemeClr val="dk1"/>
                </a:solidFill>
                <a:latin typeface="Verdana"/>
                <a:ea typeface="Verdana"/>
                <a:cs typeface="Verdana"/>
                <a:sym typeface="Verdana"/>
              </a:rPr>
              <a:t>.</a:t>
            </a:r>
            <a:endParaRPr sz="3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1800" b="0" i="0" u="none" strike="noStrike" cap="none">
              <a:solidFill>
                <a:schemeClr val="dk1"/>
              </a:solidFill>
              <a:latin typeface="Verdana"/>
              <a:ea typeface="Verdana"/>
              <a:cs typeface="Verdana"/>
              <a:sym typeface="Verdana"/>
            </a:endParaRPr>
          </a:p>
        </p:txBody>
      </p:sp>
      <p:sp>
        <p:nvSpPr>
          <p:cNvPr id="994" name="Google Shape;994;p43"/>
          <p:cNvSpPr txBox="1"/>
          <p:nvPr/>
        </p:nvSpPr>
        <p:spPr>
          <a:xfrm>
            <a:off x="-122093" y="905973"/>
            <a:ext cx="11798700" cy="41793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r>
              <a:rPr lang="en-US" sz="2400" dirty="0">
                <a:solidFill>
                  <a:schemeClr val="dk1"/>
                </a:solidFill>
                <a:latin typeface="Verdana"/>
                <a:ea typeface="Verdana"/>
                <a:cs typeface="Verdana"/>
                <a:sym typeface="Verdana"/>
              </a:rPr>
              <a:t>A.</a:t>
            </a:r>
            <a:r>
              <a:rPr lang="en-US" sz="700" dirty="0">
                <a:solidFill>
                  <a:schemeClr val="dk1"/>
                </a:solidFill>
                <a:latin typeface="Times New Roman"/>
                <a:ea typeface="Times New Roman"/>
                <a:cs typeface="Times New Roman"/>
                <a:sym typeface="Times New Roman"/>
              </a:rPr>
              <a:t>     </a:t>
            </a:r>
            <a:r>
              <a:rPr lang="en-US" sz="2400" dirty="0" smtClean="0">
                <a:solidFill>
                  <a:schemeClr val="dk1"/>
                </a:solidFill>
                <a:latin typeface="Verdana"/>
                <a:ea typeface="Verdana"/>
                <a:cs typeface="Verdana"/>
                <a:sym typeface="Verdana"/>
              </a:rPr>
              <a:t>What is the name of the </a:t>
            </a:r>
            <a:r>
              <a:rPr lang="en-US" sz="2400" dirty="0">
                <a:solidFill>
                  <a:schemeClr val="dk1"/>
                </a:solidFill>
                <a:latin typeface="Verdana"/>
                <a:ea typeface="Verdana"/>
                <a:cs typeface="Verdana"/>
                <a:sym typeface="Verdana"/>
              </a:rPr>
              <a:t>airline Mrs. Smith is using?</a:t>
            </a:r>
            <a:endParaRPr sz="2400" dirty="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endParaRPr sz="2400" dirty="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r>
              <a:rPr lang="en-US" sz="2400" dirty="0">
                <a:solidFill>
                  <a:schemeClr val="dk1"/>
                </a:solidFill>
                <a:latin typeface="Verdana"/>
                <a:ea typeface="Verdana"/>
                <a:cs typeface="Verdana"/>
                <a:sym typeface="Verdana"/>
              </a:rPr>
              <a:t>B.</a:t>
            </a:r>
            <a:r>
              <a:rPr lang="en-US" sz="700" dirty="0">
                <a:solidFill>
                  <a:schemeClr val="dk1"/>
                </a:solidFill>
                <a:latin typeface="Times New Roman"/>
                <a:ea typeface="Times New Roman"/>
                <a:cs typeface="Times New Roman"/>
                <a:sym typeface="Times New Roman"/>
              </a:rPr>
              <a:t>     </a:t>
            </a:r>
            <a:r>
              <a:rPr lang="en-US" sz="2400" dirty="0">
                <a:solidFill>
                  <a:schemeClr val="dk1"/>
                </a:solidFill>
                <a:latin typeface="Verdana"/>
                <a:ea typeface="Verdana"/>
                <a:cs typeface="Verdana"/>
                <a:sym typeface="Verdana"/>
              </a:rPr>
              <a:t>Where is she traveling?</a:t>
            </a:r>
            <a:endParaRPr sz="2400" dirty="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endParaRPr sz="2400" dirty="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r>
              <a:rPr lang="en-US" sz="2400" dirty="0">
                <a:solidFill>
                  <a:schemeClr val="dk1"/>
                </a:solidFill>
                <a:latin typeface="Verdana"/>
                <a:ea typeface="Verdana"/>
                <a:cs typeface="Verdana"/>
                <a:sym typeface="Verdana"/>
              </a:rPr>
              <a:t>C.</a:t>
            </a:r>
            <a:r>
              <a:rPr lang="en-US" sz="700" dirty="0">
                <a:solidFill>
                  <a:schemeClr val="dk1"/>
                </a:solidFill>
                <a:latin typeface="Times New Roman"/>
                <a:ea typeface="Times New Roman"/>
                <a:cs typeface="Times New Roman"/>
                <a:sym typeface="Times New Roman"/>
              </a:rPr>
              <a:t>     </a:t>
            </a:r>
            <a:r>
              <a:rPr lang="en-US" sz="2400" dirty="0">
                <a:solidFill>
                  <a:schemeClr val="dk1"/>
                </a:solidFill>
                <a:latin typeface="Verdana"/>
                <a:ea typeface="Verdana"/>
                <a:cs typeface="Verdana"/>
                <a:sym typeface="Verdana"/>
              </a:rPr>
              <a:t>What reward has she earned for her loyalty?</a:t>
            </a:r>
            <a:endParaRPr sz="2400" dirty="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endParaRPr sz="2400" dirty="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r>
              <a:rPr lang="en-US" sz="2400" dirty="0">
                <a:solidFill>
                  <a:schemeClr val="dk1"/>
                </a:solidFill>
                <a:latin typeface="Verdana"/>
                <a:ea typeface="Verdana"/>
                <a:cs typeface="Verdana"/>
                <a:sym typeface="Verdana"/>
              </a:rPr>
              <a:t>D.</a:t>
            </a:r>
            <a:r>
              <a:rPr lang="en-US" sz="700" dirty="0">
                <a:solidFill>
                  <a:schemeClr val="dk1"/>
                </a:solidFill>
                <a:latin typeface="Times New Roman"/>
                <a:ea typeface="Times New Roman"/>
                <a:cs typeface="Times New Roman"/>
                <a:sym typeface="Times New Roman"/>
              </a:rPr>
              <a:t>    </a:t>
            </a:r>
            <a:r>
              <a:rPr lang="en-US" sz="2400" dirty="0">
                <a:solidFill>
                  <a:schemeClr val="dk1"/>
                </a:solidFill>
                <a:latin typeface="Verdana"/>
                <a:ea typeface="Verdana"/>
                <a:cs typeface="Verdana"/>
                <a:sym typeface="Verdana"/>
              </a:rPr>
              <a:t>Why should Mrs. Smith arrive at the airport early? </a:t>
            </a:r>
            <a:endParaRPr sz="2400" dirty="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endParaRPr sz="2400" dirty="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r>
              <a:rPr lang="en-US" sz="2400" dirty="0">
                <a:solidFill>
                  <a:schemeClr val="dk1"/>
                </a:solidFill>
                <a:latin typeface="Verdana"/>
                <a:ea typeface="Verdana"/>
                <a:cs typeface="Verdana"/>
                <a:sym typeface="Verdana"/>
              </a:rPr>
              <a:t>E.</a:t>
            </a:r>
            <a:r>
              <a:rPr lang="en-US" sz="700" dirty="0">
                <a:solidFill>
                  <a:schemeClr val="dk1"/>
                </a:solidFill>
                <a:latin typeface="Times New Roman"/>
                <a:ea typeface="Times New Roman"/>
                <a:cs typeface="Times New Roman"/>
                <a:sym typeface="Times New Roman"/>
              </a:rPr>
              <a:t>     </a:t>
            </a:r>
            <a:r>
              <a:rPr lang="en-US" sz="2400" dirty="0">
                <a:solidFill>
                  <a:schemeClr val="dk1"/>
                </a:solidFill>
                <a:latin typeface="Verdana"/>
                <a:ea typeface="Verdana"/>
                <a:cs typeface="Verdana"/>
                <a:sym typeface="Verdana"/>
              </a:rPr>
              <a:t>What is the difference between a one-way flight ticket and a round-trip flight ticket?</a:t>
            </a:r>
            <a:endParaRPr sz="2400" dirty="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endParaRPr sz="2400" dirty="0">
              <a:solidFill>
                <a:schemeClr val="dk1"/>
              </a:solidFill>
              <a:latin typeface="Verdana"/>
              <a:ea typeface="Verdana"/>
              <a:cs typeface="Verdana"/>
              <a:sym typeface="Verdana"/>
            </a:endParaRPr>
          </a:p>
          <a:p>
            <a:pPr marL="457200" lvl="0" indent="0" algn="l" rtl="0">
              <a:lnSpc>
                <a:spcPct val="115000"/>
              </a:lnSpc>
              <a:spcBef>
                <a:spcPts val="0"/>
              </a:spcBef>
              <a:spcAft>
                <a:spcPts val="0"/>
              </a:spcAft>
              <a:buNone/>
            </a:pPr>
            <a:r>
              <a:rPr lang="en-US" sz="2400" dirty="0">
                <a:solidFill>
                  <a:schemeClr val="dk1"/>
                </a:solidFill>
                <a:latin typeface="Verdana"/>
                <a:ea typeface="Verdana"/>
                <a:cs typeface="Verdana"/>
                <a:sym typeface="Verdana"/>
              </a:rPr>
              <a:t>F.</a:t>
            </a:r>
            <a:r>
              <a:rPr lang="en-US" sz="700" dirty="0">
                <a:solidFill>
                  <a:schemeClr val="dk1"/>
                </a:solidFill>
                <a:latin typeface="Times New Roman"/>
                <a:ea typeface="Times New Roman"/>
                <a:cs typeface="Times New Roman"/>
                <a:sym typeface="Times New Roman"/>
              </a:rPr>
              <a:t>      </a:t>
            </a:r>
            <a:r>
              <a:rPr lang="en-US" sz="2400" dirty="0">
                <a:solidFill>
                  <a:schemeClr val="dk1"/>
                </a:solidFill>
                <a:latin typeface="Verdana"/>
                <a:ea typeface="Verdana"/>
                <a:cs typeface="Verdana"/>
                <a:sym typeface="Verdana"/>
              </a:rPr>
              <a:t>What two things would you do in preparation for an international flight?</a:t>
            </a:r>
            <a:endParaRPr sz="2400" dirty="0">
              <a:solidFill>
                <a:schemeClr val="dk1"/>
              </a:solidFill>
              <a:latin typeface="Verdana"/>
              <a:ea typeface="Verdana"/>
              <a:cs typeface="Verdana"/>
              <a:sym typeface="Verdana"/>
            </a:endParaRPr>
          </a:p>
          <a:p>
            <a:pPr marL="457200" marR="0" lvl="0" indent="0" algn="l" rtl="0">
              <a:lnSpc>
                <a:spcPct val="150000"/>
              </a:lnSpc>
              <a:spcBef>
                <a:spcPts val="0"/>
              </a:spcBef>
              <a:spcAft>
                <a:spcPts val="0"/>
              </a:spcAft>
              <a:buNone/>
            </a:pPr>
            <a:endParaRPr sz="2800" dirty="0">
              <a:solidFill>
                <a:schemeClr val="dk1"/>
              </a:solidFill>
              <a:latin typeface="Verdana"/>
              <a:ea typeface="Verdana"/>
              <a:cs typeface="Verdana"/>
              <a:sym typeface="Verdana"/>
            </a:endParaRPr>
          </a:p>
        </p:txBody>
      </p:sp>
      <p:sp>
        <p:nvSpPr>
          <p:cNvPr id="996" name="Google Shape;996;p43"/>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DADBD743-F337-2600-2296-BD1C2850BD67}"/>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41</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843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78"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44"/>
          <p:cNvSpPr/>
          <p:nvPr/>
        </p:nvSpPr>
        <p:spPr>
          <a:xfrm>
            <a:off x="247475" y="878575"/>
            <a:ext cx="11697000" cy="1244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100"/>
              <a:buFont typeface="Arial"/>
              <a:buNone/>
            </a:pPr>
            <a:r>
              <a:rPr lang="en-US" sz="2800" b="0" i="0" u="none" strike="noStrike" cap="none">
                <a:solidFill>
                  <a:schemeClr val="dk1"/>
                </a:solidFill>
                <a:latin typeface="Verdana"/>
                <a:ea typeface="Verdana"/>
                <a:cs typeface="Verdana"/>
                <a:sym typeface="Verdana"/>
              </a:rPr>
              <a:t>Write about the best place you have ever traveled. Or write about somewhere you have never visited but want to visit. </a:t>
            </a:r>
            <a:endParaRPr sz="2800" b="0" i="0" u="none" strike="noStrike" cap="none">
              <a:solidFill>
                <a:schemeClr val="dk1"/>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2800" b="0" i="0" u="none" strike="noStrike" cap="none">
              <a:solidFill>
                <a:srgbClr val="000000"/>
              </a:solidFill>
              <a:latin typeface="Verdana"/>
              <a:ea typeface="Verdana"/>
              <a:cs typeface="Verdana"/>
              <a:sym typeface="Verdana"/>
            </a:endParaRPr>
          </a:p>
        </p:txBody>
      </p:sp>
      <p:sp>
        <p:nvSpPr>
          <p:cNvPr id="1004" name="Google Shape;1004;p44"/>
          <p:cNvSpPr txBox="1"/>
          <p:nvPr/>
        </p:nvSpPr>
        <p:spPr>
          <a:xfrm>
            <a:off x="233039" y="109073"/>
            <a:ext cx="115839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4472C4"/>
                </a:solidFill>
                <a:latin typeface="Verdana"/>
                <a:ea typeface="Verdana"/>
                <a:cs typeface="Verdana"/>
                <a:sym typeface="Verdana"/>
              </a:rPr>
              <a:t>8.</a:t>
            </a:r>
            <a:r>
              <a:rPr lang="en-US" sz="3200" b="1" i="0" u="none" strike="noStrike" cap="none">
                <a:solidFill>
                  <a:schemeClr val="dk1"/>
                </a:solidFill>
                <a:latin typeface="Verdana"/>
                <a:ea typeface="Verdana"/>
                <a:cs typeface="Verdana"/>
                <a:sym typeface="Verdana"/>
              </a:rPr>
              <a:t> </a:t>
            </a:r>
            <a:r>
              <a:rPr lang="en-US" sz="3200" b="1" i="0" u="none" strike="noStrike" cap="none">
                <a:solidFill>
                  <a:srgbClr val="000000"/>
                </a:solidFill>
                <a:latin typeface="Verdana"/>
                <a:ea typeface="Verdana"/>
                <a:cs typeface="Verdana"/>
                <a:sym typeface="Verdana"/>
              </a:rPr>
              <a:t>Writing – Use the present perfect tense.</a:t>
            </a:r>
            <a:endParaRPr sz="3200" b="1" i="0" u="none" strike="noStrike" cap="none">
              <a:solidFill>
                <a:schemeClr val="accent5"/>
              </a:solidFill>
              <a:latin typeface="Verdana"/>
              <a:ea typeface="Verdana"/>
              <a:cs typeface="Verdana"/>
              <a:sym typeface="Verdana"/>
            </a:endParaRPr>
          </a:p>
        </p:txBody>
      </p:sp>
      <p:graphicFrame>
        <p:nvGraphicFramePr>
          <p:cNvPr id="1006" name="Google Shape;1006;p44"/>
          <p:cNvGraphicFramePr/>
          <p:nvPr/>
        </p:nvGraphicFramePr>
        <p:xfrm>
          <a:off x="492433" y="2122668"/>
          <a:ext cx="11171350" cy="4233675"/>
        </p:xfrm>
        <a:graphic>
          <a:graphicData uri="http://schemas.openxmlformats.org/drawingml/2006/table">
            <a:tbl>
              <a:tblPr firstRow="1" bandRow="1">
                <a:noFill/>
                <a:tableStyleId>{4183D24B-8B4D-499A-BBAF-6E1FD2AA03C8}</a:tableStyleId>
              </a:tblPr>
              <a:tblGrid>
                <a:gridCol w="11171350">
                  <a:extLst>
                    <a:ext uri="{9D8B030D-6E8A-4147-A177-3AD203B41FA5}">
                      <a16:colId xmlns:a16="http://schemas.microsoft.com/office/drawing/2014/main" val="20000"/>
                    </a:ext>
                  </a:extLst>
                </a:gridCol>
              </a:tblGrid>
              <a:tr h="37565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0"/>
                  </a:ext>
                </a:extLst>
              </a:tr>
              <a:tr h="37565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1"/>
                  </a:ext>
                </a:extLst>
              </a:tr>
              <a:tr h="37565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2"/>
                  </a:ext>
                </a:extLst>
              </a:tr>
              <a:tr h="37565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3"/>
                  </a:ext>
                </a:extLst>
              </a:tr>
              <a:tr h="477175">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4"/>
                  </a:ext>
                </a:extLst>
              </a:tr>
              <a:tr h="37565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5"/>
                  </a:ext>
                </a:extLst>
              </a:tr>
              <a:tr h="37565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6"/>
                  </a:ext>
                </a:extLst>
              </a:tr>
              <a:tr h="37565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7"/>
                  </a:ext>
                </a:extLst>
              </a:tr>
              <a:tr h="37565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8"/>
                  </a:ext>
                </a:extLst>
              </a:tr>
              <a:tr h="37565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9"/>
                  </a:ext>
                </a:extLst>
              </a:tr>
              <a:tr h="375650">
                <a:tc>
                  <a:txBody>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1007" name="Google Shape;1007;p44"/>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644BBE03-6A7A-8575-99CB-88FEF88D69E5}"/>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42</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66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45"/>
          <p:cNvSpPr/>
          <p:nvPr/>
        </p:nvSpPr>
        <p:spPr>
          <a:xfrm>
            <a:off x="465221" y="905965"/>
            <a:ext cx="11233200" cy="502950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talk about travel plans now.</a:t>
            </a:r>
            <a:endParaRPr sz="2800" b="0" i="0" u="none" strike="noStrike" cap="none"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use the new words including _____, _____, _____, _____, _____, _____, _____, _____, _____, _____, _____, and _____.</a:t>
            </a:r>
            <a:endParaRPr sz="1400" b="0" i="0" u="none" strike="noStrike" cap="none" dirty="0">
              <a:solidFill>
                <a:srgbClr val="000000"/>
              </a:solidFill>
              <a:latin typeface="Arial"/>
              <a:ea typeface="Arial"/>
              <a:cs typeface="Arial"/>
              <a:sym typeface="Arial"/>
            </a:endParaRP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use the present perfect tense with </a:t>
            </a:r>
            <a:r>
              <a:rPr lang="en-US" sz="2800" b="1" i="0" u="none" strike="noStrike" cap="none" dirty="0">
                <a:solidFill>
                  <a:schemeClr val="dk1"/>
                </a:solidFill>
                <a:latin typeface="Verdana"/>
                <a:ea typeface="Verdana"/>
                <a:cs typeface="Verdana"/>
                <a:sym typeface="Verdana"/>
              </a:rPr>
              <a:t>for</a:t>
            </a:r>
            <a:r>
              <a:rPr lang="en-US" sz="2800" b="0" i="0" u="none" strike="noStrike" cap="none" dirty="0">
                <a:solidFill>
                  <a:schemeClr val="dk1"/>
                </a:solidFill>
                <a:latin typeface="Verdana"/>
                <a:ea typeface="Verdana"/>
                <a:cs typeface="Verdana"/>
                <a:sym typeface="Verdana"/>
              </a:rPr>
              <a:t>, </a:t>
            </a:r>
            <a:r>
              <a:rPr lang="en-US" sz="2800" b="1" i="0" u="none" strike="noStrike" cap="none" dirty="0">
                <a:solidFill>
                  <a:schemeClr val="dk1"/>
                </a:solidFill>
                <a:latin typeface="Verdana"/>
                <a:ea typeface="Verdana"/>
                <a:cs typeface="Verdana"/>
                <a:sym typeface="Verdana"/>
              </a:rPr>
              <a:t>since</a:t>
            </a:r>
            <a:r>
              <a:rPr lang="en-US" sz="2800" b="0" i="0" u="none" strike="noStrike" cap="none" dirty="0">
                <a:solidFill>
                  <a:schemeClr val="dk1"/>
                </a:solidFill>
                <a:latin typeface="Verdana"/>
                <a:ea typeface="Verdana"/>
                <a:cs typeface="Verdana"/>
                <a:sym typeface="Verdana"/>
              </a:rPr>
              <a:t>, </a:t>
            </a:r>
            <a:r>
              <a:rPr lang="en-US" sz="2800" b="1" i="0" u="none" strike="noStrike" cap="none" dirty="0">
                <a:solidFill>
                  <a:schemeClr val="dk1"/>
                </a:solidFill>
                <a:latin typeface="Verdana"/>
                <a:ea typeface="Verdana"/>
                <a:cs typeface="Verdana"/>
                <a:sym typeface="Verdana"/>
              </a:rPr>
              <a:t>never</a:t>
            </a:r>
            <a:r>
              <a:rPr lang="en-US" sz="2800" b="0" i="0" u="none" strike="noStrike" cap="none" dirty="0">
                <a:solidFill>
                  <a:schemeClr val="dk1"/>
                </a:solidFill>
                <a:latin typeface="Verdana"/>
                <a:ea typeface="Verdana"/>
                <a:cs typeface="Verdana"/>
                <a:sym typeface="Verdana"/>
              </a:rPr>
              <a:t>, and </a:t>
            </a:r>
            <a:r>
              <a:rPr lang="en-US" sz="2800" b="1" i="0" u="none" strike="noStrike" cap="none" dirty="0">
                <a:solidFill>
                  <a:schemeClr val="dk1"/>
                </a:solidFill>
                <a:latin typeface="Verdana"/>
                <a:ea typeface="Verdana"/>
                <a:cs typeface="Verdana"/>
                <a:sym typeface="Verdana"/>
              </a:rPr>
              <a:t>ever</a:t>
            </a:r>
            <a:r>
              <a:rPr lang="en-US" sz="2800" b="0" i="0" u="none" strike="noStrike" cap="none" dirty="0">
                <a:solidFill>
                  <a:schemeClr val="dk1"/>
                </a:solidFill>
                <a:latin typeface="Verdana"/>
                <a:ea typeface="Verdana"/>
                <a:cs typeface="Verdana"/>
                <a:sym typeface="Verdana"/>
              </a:rPr>
              <a:t>.</a:t>
            </a:r>
            <a:endParaRPr sz="2800" b="0" i="0" u="none" strike="noStrike" cap="none"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understand how God raised Jesus from the dead.</a:t>
            </a:r>
            <a:endParaRPr sz="2800" b="0" i="0" u="none" strike="noStrike" cap="none"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Verdana"/>
              <a:buChar char="❑"/>
            </a:pPr>
            <a:r>
              <a:rPr lang="en-US" sz="2800" b="0" i="0" u="none" strike="noStrike" cap="none" dirty="0">
                <a:solidFill>
                  <a:schemeClr val="dk1"/>
                </a:solidFill>
                <a:latin typeface="Verdana"/>
                <a:ea typeface="Verdana"/>
                <a:cs typeface="Verdana"/>
                <a:sym typeface="Verdana"/>
              </a:rPr>
              <a:t>I can understand that Jesus is alive today.</a:t>
            </a:r>
            <a:endParaRPr sz="2800" b="0" i="0" u="none" strike="noStrike" cap="none" dirty="0">
              <a:solidFill>
                <a:schemeClr val="dk1"/>
              </a:solidFill>
              <a:latin typeface="Verdana"/>
              <a:ea typeface="Verdana"/>
              <a:cs typeface="Verdana"/>
              <a:sym typeface="Verdana"/>
            </a:endParaRPr>
          </a:p>
        </p:txBody>
      </p:sp>
      <p:sp>
        <p:nvSpPr>
          <p:cNvPr id="1015" name="Google Shape;1015;p45"/>
          <p:cNvSpPr txBox="1"/>
          <p:nvPr/>
        </p:nvSpPr>
        <p:spPr>
          <a:xfrm>
            <a:off x="465235" y="136475"/>
            <a:ext cx="87660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4472C4"/>
                </a:solidFill>
                <a:latin typeface="Verdana"/>
                <a:ea typeface="Verdana"/>
                <a:cs typeface="Verdana"/>
                <a:sym typeface="Verdana"/>
              </a:rPr>
              <a:t>9.</a:t>
            </a:r>
            <a:r>
              <a:rPr lang="en-US" sz="3200" b="1" i="0" u="none" strike="noStrike" cap="none">
                <a:solidFill>
                  <a:schemeClr val="accent5"/>
                </a:solidFill>
                <a:latin typeface="Verdana"/>
                <a:ea typeface="Verdana"/>
                <a:cs typeface="Verdana"/>
                <a:sym typeface="Verdana"/>
              </a:rPr>
              <a:t> </a:t>
            </a:r>
            <a:r>
              <a:rPr lang="en-US" sz="3200" b="1" i="0" u="none" strike="noStrike" cap="none">
                <a:solidFill>
                  <a:schemeClr val="dk1"/>
                </a:solidFill>
                <a:latin typeface="Verdana"/>
                <a:ea typeface="Verdana"/>
                <a:cs typeface="Verdana"/>
                <a:sym typeface="Verdana"/>
              </a:rPr>
              <a:t>Homework – Now I Can….</a:t>
            </a:r>
            <a:r>
              <a:rPr lang="en-US" sz="4400" b="0" i="0" u="none" strike="noStrike" cap="none">
                <a:solidFill>
                  <a:schemeClr val="dk1"/>
                </a:solidFill>
                <a:latin typeface="Verdana"/>
                <a:ea typeface="Verdana"/>
                <a:cs typeface="Verdana"/>
                <a:sym typeface="Verdana"/>
              </a:rPr>
              <a:t> </a:t>
            </a:r>
            <a:endParaRPr sz="1800" b="0" i="0" u="none" strike="noStrike" cap="none">
              <a:solidFill>
                <a:schemeClr val="dk1"/>
              </a:solidFill>
              <a:latin typeface="Verdana"/>
              <a:ea typeface="Verdana"/>
              <a:cs typeface="Verdana"/>
              <a:sym typeface="Verdana"/>
            </a:endParaRPr>
          </a:p>
        </p:txBody>
      </p:sp>
      <p:sp>
        <p:nvSpPr>
          <p:cNvPr id="1017" name="Google Shape;1017;p45"/>
          <p:cNvSpPr txBox="1">
            <a:spLocks noGrp="1"/>
          </p:cNvSpPr>
          <p:nvPr>
            <p:ph type="ftr" idx="11"/>
          </p:nvPr>
        </p:nvSpPr>
        <p:spPr>
          <a:xfrm>
            <a:off x="-122100" y="643133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©2020-2026 Light of the World Learning</a:t>
            </a:r>
            <a:endParaRPr/>
          </a:p>
        </p:txBody>
      </p:sp>
      <p:sp>
        <p:nvSpPr>
          <p:cNvPr id="2" name="Slide Number Placeholder 1">
            <a:extLst>
              <a:ext uri="{FF2B5EF4-FFF2-40B4-BE49-F238E27FC236}">
                <a16:creationId xmlns:a16="http://schemas.microsoft.com/office/drawing/2014/main" id="{3FA3F5F9-54D2-335E-30CC-61B3FB27BC04}"/>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1800" smtClean="0"/>
              <a:t>43</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883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46"/>
          <p:cNvSpPr txBox="1">
            <a:spLocks noGrp="1"/>
          </p:cNvSpPr>
          <p:nvPr>
            <p:ph type="title"/>
          </p:nvPr>
        </p:nvSpPr>
        <p:spPr>
          <a:xfrm>
            <a:off x="956534" y="-98063"/>
            <a:ext cx="10515600" cy="102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a:solidFill>
                  <a:srgbClr val="000000"/>
                </a:solidFill>
              </a:rPr>
              <a:t>Reflections and Closing Prayer</a:t>
            </a:r>
            <a:endParaRPr sz="3200" b="1">
              <a:solidFill>
                <a:srgbClr val="000000"/>
              </a:solidFill>
            </a:endParaRPr>
          </a:p>
        </p:txBody>
      </p:sp>
      <p:sp>
        <p:nvSpPr>
          <p:cNvPr id="1025" name="Google Shape;1025;p46"/>
          <p:cNvSpPr/>
          <p:nvPr/>
        </p:nvSpPr>
        <p:spPr>
          <a:xfrm>
            <a:off x="1924050" y="2062163"/>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aphicFrame>
        <p:nvGraphicFramePr>
          <p:cNvPr id="1026" name="Google Shape;1026;p46"/>
          <p:cNvGraphicFramePr/>
          <p:nvPr/>
        </p:nvGraphicFramePr>
        <p:xfrm>
          <a:off x="509308" y="1034222"/>
          <a:ext cx="11173375" cy="5284250"/>
        </p:xfrm>
        <a:graphic>
          <a:graphicData uri="http://schemas.openxmlformats.org/drawingml/2006/table">
            <a:tbl>
              <a:tblPr firstRow="1" bandRow="1">
                <a:noFill/>
                <a:tableStyleId>{E3998A5D-5AEB-4D2D-99E2-0AD61D50F8E0}</a:tableStyleId>
              </a:tblPr>
              <a:tblGrid>
                <a:gridCol w="11173375">
                  <a:extLst>
                    <a:ext uri="{9D8B030D-6E8A-4147-A177-3AD203B41FA5}">
                      <a16:colId xmlns:a16="http://schemas.microsoft.com/office/drawing/2014/main" val="20000"/>
                    </a:ext>
                  </a:extLst>
                </a:gridCol>
              </a:tblGrid>
              <a:tr h="726825">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726825">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726825">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726825">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923300">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26825">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726825">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47"/>
          <p:cNvSpPr/>
          <p:nvPr/>
        </p:nvSpPr>
        <p:spPr>
          <a:xfrm>
            <a:off x="681175" y="1568250"/>
            <a:ext cx="10830000" cy="40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Thank you for using our materials. If these lessons are a blessing to you, please give or volunteer to help others learn English through the Bible.</a:t>
            </a: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5080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For more information, visit </a:t>
            </a:r>
            <a:r>
              <a:rPr lang="en-US" sz="2800" b="0" i="0" u="sng" strike="noStrike" cap="none">
                <a:solidFill>
                  <a:srgbClr val="4472C4"/>
                </a:solidFill>
                <a:latin typeface="Verdana"/>
                <a:ea typeface="Verdana"/>
                <a:cs typeface="Verdana"/>
                <a:sym typeface="Verdana"/>
                <a:hlinkClick r:id="rId3">
                  <a:extLst>
                    <a:ext uri="{A12FA001-AC4F-418D-AE19-62706E023703}">
                      <ahyp:hlinkClr xmlns:ahyp="http://schemas.microsoft.com/office/drawing/2018/hyperlinkcolor" xmlns="" val="tx"/>
                    </a:ext>
                  </a:extLst>
                </a:hlinkClick>
              </a:rPr>
              <a:t>LightOfTheWorldLearning.org</a:t>
            </a:r>
            <a:endParaRPr sz="2800" b="0" i="0" u="none" strike="noStrike" cap="none">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1036" name="Google Shape;1036;p47"/>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rgbClr val="000000"/>
                </a:solidFill>
                <a:latin typeface="Verdana"/>
                <a:ea typeface="Verdana"/>
                <a:cs typeface="Verdana"/>
                <a:sym typeface="Verdana"/>
              </a:rPr>
              <a:t>Help us share the Light of the World!</a:t>
            </a:r>
            <a:endParaRPr sz="3200" b="1" i="0" u="none" strike="noStrike" cap="none">
              <a:solidFill>
                <a:srgbClr val="000000"/>
              </a:solidFill>
              <a:latin typeface="Verdana"/>
              <a:ea typeface="Verdana"/>
              <a:cs typeface="Verdana"/>
              <a:sym typeface="Verdana"/>
            </a:endParaRPr>
          </a:p>
        </p:txBody>
      </p:sp>
      <p:pic>
        <p:nvPicPr>
          <p:cNvPr id="1037" name="Google Shape;1037;p47"/>
          <p:cNvPicPr preferRelativeResize="0"/>
          <p:nvPr/>
        </p:nvPicPr>
        <p:blipFill rotWithShape="1">
          <a:blip r:embed="rId4">
            <a:alphaModFix/>
          </a:blip>
          <a:srcRect/>
          <a:stretch/>
        </p:blipFill>
        <p:spPr>
          <a:xfrm>
            <a:off x="5060429" y="4467770"/>
            <a:ext cx="2071141" cy="207114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48"/>
          <p:cNvSpPr txBox="1"/>
          <p:nvPr/>
        </p:nvSpPr>
        <p:spPr>
          <a:xfrm>
            <a:off x="903253" y="136525"/>
            <a:ext cx="98991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00"/>
                </a:solidFill>
                <a:latin typeface="Verdana"/>
                <a:ea typeface="Verdana"/>
                <a:cs typeface="Verdana"/>
                <a:sym typeface="Verdana"/>
              </a:rPr>
              <a:t>Appendix</a:t>
            </a:r>
            <a:endParaRPr sz="3200" b="1" i="0" u="none" strike="noStrike" cap="none">
              <a:solidFill>
                <a:srgbClr val="000000"/>
              </a:solidFill>
              <a:latin typeface="Verdana"/>
              <a:ea typeface="Verdana"/>
              <a:cs typeface="Verdana"/>
              <a:sym typeface="Verdana"/>
            </a:endParaRPr>
          </a:p>
        </p:txBody>
      </p:sp>
      <p:pic>
        <p:nvPicPr>
          <p:cNvPr id="1047" name="Google Shape;1047;p48"/>
          <p:cNvPicPr preferRelativeResize="0"/>
          <p:nvPr/>
        </p:nvPicPr>
        <p:blipFill rotWithShape="1">
          <a:blip r:embed="rId3">
            <a:alphaModFix/>
          </a:blip>
          <a:srcRect/>
          <a:stretch/>
        </p:blipFill>
        <p:spPr>
          <a:xfrm>
            <a:off x="10029092" y="80399"/>
            <a:ext cx="2057400" cy="2057400"/>
          </a:xfrm>
          <a:prstGeom prst="rect">
            <a:avLst/>
          </a:prstGeom>
          <a:noFill/>
          <a:ln>
            <a:noFill/>
          </a:ln>
        </p:spPr>
      </p:pic>
      <p:sp>
        <p:nvSpPr>
          <p:cNvPr id="1048" name="Google Shape;1048;p48"/>
          <p:cNvSpPr/>
          <p:nvPr/>
        </p:nvSpPr>
        <p:spPr>
          <a:xfrm>
            <a:off x="1075861" y="849899"/>
            <a:ext cx="10416688" cy="5506451"/>
          </a:xfrm>
          <a:prstGeom prst="rect">
            <a:avLst/>
          </a:prstGeom>
          <a:noFill/>
          <a:ln>
            <a:noFill/>
          </a:ln>
        </p:spPr>
        <p:txBody>
          <a:bodyPr spcFirstLastPara="1" wrap="square" lIns="91425" tIns="45700" rIns="91425" bIns="45700" anchor="t" anchorCtr="0">
            <a:noAutofit/>
          </a:bodyPr>
          <a:lstStyle/>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dirty="0">
                <a:solidFill>
                  <a:srgbClr val="000000"/>
                </a:solidFill>
                <a:latin typeface="Verdana"/>
                <a:ea typeface="Verdana"/>
                <a:cs typeface="Verdana"/>
                <a:sym typeface="Verdana"/>
              </a:rPr>
              <a:t>How to Use Lessons: </a:t>
            </a:r>
            <a:r>
              <a:rPr lang="en-US" sz="2400" b="0" i="0" u="sng" strike="noStrike" cap="none" dirty="0">
                <a:solidFill>
                  <a:srgbClr val="4472C4"/>
                </a:solidFill>
                <a:latin typeface="Verdana"/>
                <a:ea typeface="Verdana"/>
                <a:cs typeface="Verdana"/>
                <a:sym typeface="Verdana"/>
                <a:hlinkClick r:id="rId4">
                  <a:extLst>
                    <a:ext uri="{A12FA001-AC4F-418D-AE19-62706E023703}">
                      <ahyp:hlinkClr xmlns:ahyp="http://schemas.microsoft.com/office/drawing/2018/hyperlinkcolor" xmlns="" val="tx"/>
                    </a:ext>
                  </a:extLst>
                </a:hlinkClick>
              </a:rPr>
              <a:t>bit.ly/UseLOTW</a:t>
            </a:r>
            <a:endParaRPr sz="2400" b="0" i="0" u="none" strike="noStrike" cap="none" dirty="0">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dirty="0">
                <a:solidFill>
                  <a:srgbClr val="000000"/>
                </a:solidFill>
                <a:latin typeface="Verdana"/>
                <a:ea typeface="Verdana"/>
                <a:cs typeface="Verdana"/>
                <a:sym typeface="Verdana"/>
              </a:rPr>
              <a:t>Irregular Verb List: </a:t>
            </a:r>
            <a:r>
              <a:rPr lang="en-US" sz="2400" b="0" i="0" u="sng" strike="noStrike" cap="none" dirty="0">
                <a:solidFill>
                  <a:srgbClr val="4472C4"/>
                </a:solidFill>
                <a:latin typeface="Verdana"/>
                <a:ea typeface="Verdana"/>
                <a:cs typeface="Verdana"/>
                <a:sym typeface="Verdana"/>
                <a:hlinkClick r:id="rId5">
                  <a:extLst>
                    <a:ext uri="{A12FA001-AC4F-418D-AE19-62706E023703}">
                      <ahyp:hlinkClr xmlns:ahyp="http://schemas.microsoft.com/office/drawing/2018/hyperlinkcolor" xmlns="" val="tx"/>
                    </a:ext>
                  </a:extLst>
                </a:hlinkClick>
              </a:rPr>
              <a:t>bit.ly/ListVerbs</a:t>
            </a:r>
            <a:endParaRPr sz="2400" b="0" i="0" u="sng" strike="noStrike" cap="none" dirty="0">
              <a:solidFill>
                <a:srgbClr val="4472C4"/>
              </a:solidFill>
              <a:latin typeface="Verdana"/>
              <a:ea typeface="Verdana"/>
              <a:cs typeface="Verdana"/>
              <a:sym typeface="Verdana"/>
              <a:hlinkClick r:id="rId6">
                <a:extLst>
                  <a:ext uri="{A12FA001-AC4F-418D-AE19-62706E023703}">
                    <ahyp:hlinkClr xmlns:ahyp="http://schemas.microsoft.com/office/drawing/2018/hyperlinkcolor" xmlns="" val="tx"/>
                  </a:ext>
                </a:extLst>
              </a:hlinkClick>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dirty="0">
                <a:solidFill>
                  <a:srgbClr val="000000"/>
                </a:solidFill>
                <a:latin typeface="Verdana"/>
                <a:ea typeface="Verdana"/>
                <a:cs typeface="Verdana"/>
                <a:sym typeface="Verdana"/>
              </a:rPr>
              <a:t>Lesson Downloads: </a:t>
            </a:r>
            <a:r>
              <a:rPr lang="en-US" sz="2400" b="0" i="0" u="sng" strike="noStrike" cap="none" dirty="0">
                <a:solidFill>
                  <a:srgbClr val="4472C4"/>
                </a:solidFill>
                <a:latin typeface="Verdana"/>
                <a:ea typeface="Verdana"/>
                <a:cs typeface="Verdana"/>
                <a:sym typeface="Verdana"/>
                <a:hlinkClick r:id="rId7">
                  <a:extLst>
                    <a:ext uri="{A12FA001-AC4F-418D-AE19-62706E023703}">
                      <ahyp:hlinkClr xmlns:ahyp="http://schemas.microsoft.com/office/drawing/2018/hyperlinkcolor" xmlns="" val="tx"/>
                    </a:ext>
                  </a:extLst>
                </a:hlinkClick>
              </a:rPr>
              <a:t>LightOfTheWorldLearning.org</a:t>
            </a:r>
            <a:endParaRPr sz="2400" b="0" i="0" u="none" strike="noStrike" cap="none" dirty="0">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dirty="0">
                <a:solidFill>
                  <a:srgbClr val="000000"/>
                </a:solidFill>
                <a:latin typeface="Verdana"/>
                <a:ea typeface="Verdana"/>
                <a:cs typeface="Verdana"/>
                <a:sym typeface="Verdana"/>
              </a:rPr>
              <a:t>Order Books: </a:t>
            </a:r>
            <a:r>
              <a:rPr lang="en-US" sz="2400" b="0" i="0" u="sng" strike="noStrike" cap="none" dirty="0">
                <a:solidFill>
                  <a:srgbClr val="4472C4"/>
                </a:solidFill>
                <a:latin typeface="Verdana"/>
                <a:ea typeface="Verdana"/>
                <a:cs typeface="Verdana"/>
                <a:sym typeface="Verdana"/>
                <a:hlinkClick r:id="rId8">
                  <a:extLst>
                    <a:ext uri="{A12FA001-AC4F-418D-AE19-62706E023703}">
                      <ahyp:hlinkClr xmlns:ahyp="http://schemas.microsoft.com/office/drawing/2018/hyperlinkcolor" xmlns="" val="tx"/>
                    </a:ext>
                  </a:extLst>
                </a:hlinkClick>
              </a:rPr>
              <a:t>bit.ly/BooksLOTW</a:t>
            </a:r>
            <a:endParaRPr sz="2400" b="0" i="0" u="none" strike="noStrike" cap="none" dirty="0">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dirty="0">
                <a:solidFill>
                  <a:srgbClr val="000000"/>
                </a:solidFill>
                <a:latin typeface="Verdana"/>
                <a:ea typeface="Verdana"/>
                <a:cs typeface="Verdana"/>
                <a:sym typeface="Verdana"/>
              </a:rPr>
              <a:t>Share Your Feedback: </a:t>
            </a:r>
            <a:r>
              <a:rPr lang="en-US" sz="2400" b="0" i="0" u="sng" strike="noStrike" cap="none" dirty="0">
                <a:solidFill>
                  <a:srgbClr val="4472C4"/>
                </a:solidFill>
                <a:latin typeface="Verdana"/>
                <a:ea typeface="Verdana"/>
                <a:cs typeface="Verdana"/>
                <a:sym typeface="Verdana"/>
                <a:hlinkClick r:id="rId9">
                  <a:extLst>
                    <a:ext uri="{A12FA001-AC4F-418D-AE19-62706E023703}">
                      <ahyp:hlinkClr xmlns:ahyp="http://schemas.microsoft.com/office/drawing/2018/hyperlinkcolor" xmlns="" val="tx"/>
                    </a:ext>
                  </a:extLst>
                </a:hlinkClick>
              </a:rPr>
              <a:t>bit.ly/FeedbackLOTW</a:t>
            </a:r>
            <a:endParaRPr sz="2400" b="0" i="0" u="none" strike="noStrike" cap="none" dirty="0">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dirty="0">
                <a:solidFill>
                  <a:srgbClr val="000000"/>
                </a:solidFill>
                <a:latin typeface="Verdana"/>
                <a:ea typeface="Verdana"/>
                <a:cs typeface="Verdana"/>
                <a:sym typeface="Verdana"/>
              </a:rPr>
              <a:t>Table of Contents: </a:t>
            </a:r>
            <a:r>
              <a:rPr lang="en-US" sz="2400" b="0" i="0" u="sng" strike="noStrike" cap="none" dirty="0">
                <a:solidFill>
                  <a:srgbClr val="4472C4"/>
                </a:solidFill>
                <a:latin typeface="Verdana"/>
                <a:ea typeface="Verdana"/>
                <a:cs typeface="Verdana"/>
                <a:sym typeface="Verdana"/>
                <a:hlinkClick r:id="rId10">
                  <a:extLst>
                    <a:ext uri="{A12FA001-AC4F-418D-AE19-62706E023703}">
                      <ahyp:hlinkClr xmlns:ahyp="http://schemas.microsoft.com/office/drawing/2018/hyperlinkcolor" xmlns="" val="tx"/>
                    </a:ext>
                  </a:extLst>
                </a:hlinkClick>
              </a:rPr>
              <a:t>bit.ly/TocLOTW</a:t>
            </a:r>
            <a:endParaRPr sz="2400" b="0" i="0" u="sng" strike="noStrike" cap="none" dirty="0">
              <a:solidFill>
                <a:srgbClr val="4472C4"/>
              </a:solidFill>
              <a:latin typeface="Verdana"/>
              <a:ea typeface="Verdana"/>
              <a:cs typeface="Verdana"/>
              <a:sym typeface="Verdana"/>
              <a:hlinkClick r:id="rId6">
                <a:extLst>
                  <a:ext uri="{A12FA001-AC4F-418D-AE19-62706E023703}">
                    <ahyp:hlinkClr xmlns:ahyp="http://schemas.microsoft.com/office/drawing/2018/hyperlinkcolor" xmlns="" val="tx"/>
                  </a:ext>
                </a:extLst>
              </a:hlinkClick>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dirty="0">
                <a:solidFill>
                  <a:srgbClr val="000000"/>
                </a:solidFill>
                <a:latin typeface="Verdana"/>
                <a:ea typeface="Verdana"/>
                <a:cs typeface="Verdana"/>
                <a:sym typeface="Verdana"/>
              </a:rPr>
              <a:t>Video Channel: </a:t>
            </a:r>
            <a:r>
              <a:rPr lang="en-US" sz="2400" b="0" i="0" u="sng" strike="noStrike" cap="none" dirty="0">
                <a:solidFill>
                  <a:srgbClr val="4472C4"/>
                </a:solidFill>
                <a:latin typeface="Verdana"/>
                <a:ea typeface="Verdana"/>
                <a:cs typeface="Verdana"/>
                <a:sym typeface="Verdana"/>
                <a:hlinkClick r:id="rId11">
                  <a:extLst>
                    <a:ext uri="{A12FA001-AC4F-418D-AE19-62706E023703}">
                      <ahyp:hlinkClr xmlns:ahyp="http://schemas.microsoft.com/office/drawing/2018/hyperlinkcolor" xmlns="" val="tx"/>
                    </a:ext>
                  </a:extLst>
                </a:hlinkClick>
              </a:rPr>
              <a:t>youtube.com/@LightOfTheWorldLearning</a:t>
            </a:r>
            <a:endParaRPr sz="2400" b="0" i="0" u="none" strike="noStrike" cap="none" dirty="0">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dirty="0">
                <a:solidFill>
                  <a:srgbClr val="000000"/>
                </a:solidFill>
                <a:latin typeface="Verdana"/>
                <a:ea typeface="Verdana"/>
                <a:cs typeface="Verdana"/>
                <a:sym typeface="Verdana"/>
              </a:rPr>
              <a:t>Vocabulary List: </a:t>
            </a:r>
            <a:r>
              <a:rPr lang="en-US" sz="2400" b="0" i="0" u="sng" strike="noStrike" cap="none" dirty="0">
                <a:solidFill>
                  <a:srgbClr val="4472C4"/>
                </a:solidFill>
                <a:latin typeface="Verdana"/>
                <a:ea typeface="Verdana"/>
                <a:cs typeface="Verdana"/>
                <a:sym typeface="Verdana"/>
                <a:hlinkClick r:id="rId12">
                  <a:extLst>
                    <a:ext uri="{A12FA001-AC4F-418D-AE19-62706E023703}">
                      <ahyp:hlinkClr xmlns:ahyp="http://schemas.microsoft.com/office/drawing/2018/hyperlinkcolor" xmlns="" val="tx"/>
                    </a:ext>
                  </a:extLst>
                </a:hlinkClick>
              </a:rPr>
              <a:t>bit.ly/VocabUS</a:t>
            </a:r>
            <a:endParaRPr sz="2400" b="0" i="0" u="none" strike="noStrike" cap="none" dirty="0">
              <a:solidFill>
                <a:srgbClr val="4472C4"/>
              </a:solidFill>
              <a:latin typeface="Verdana"/>
              <a:ea typeface="Verdana"/>
              <a:cs typeface="Verdana"/>
              <a:sym typeface="Verdana"/>
            </a:endParaRPr>
          </a:p>
          <a:p>
            <a:pPr marL="508000" marR="0" lvl="0" indent="-457200" algn="l" rtl="0">
              <a:lnSpc>
                <a:spcPct val="150000"/>
              </a:lnSpc>
              <a:spcBef>
                <a:spcPts val="0"/>
              </a:spcBef>
              <a:spcAft>
                <a:spcPts val="0"/>
              </a:spcAft>
              <a:buClr>
                <a:srgbClr val="000000"/>
              </a:buClr>
              <a:buSzPts val="2800"/>
              <a:buFont typeface="Arial"/>
              <a:buChar char="•"/>
            </a:pPr>
            <a:r>
              <a:rPr lang="en-US" sz="2400" b="0" i="0" u="none" strike="noStrike" cap="none" dirty="0">
                <a:solidFill>
                  <a:srgbClr val="000000"/>
                </a:solidFill>
                <a:latin typeface="Verdana"/>
                <a:ea typeface="Verdana"/>
                <a:cs typeface="Verdana"/>
                <a:sym typeface="Verdana"/>
              </a:rPr>
              <a:t>Website: </a:t>
            </a:r>
            <a:r>
              <a:rPr lang="en-US" sz="2400" b="0" i="0" u="sng" strike="noStrike" cap="none" dirty="0">
                <a:solidFill>
                  <a:srgbClr val="4472C4"/>
                </a:solidFill>
                <a:latin typeface="Verdana"/>
                <a:ea typeface="Verdana"/>
                <a:cs typeface="Verdana"/>
                <a:sym typeface="Verdana"/>
                <a:hlinkClick r:id="rId7">
                  <a:extLst>
                    <a:ext uri="{A12FA001-AC4F-418D-AE19-62706E023703}">
                      <ahyp:hlinkClr xmlns:ahyp="http://schemas.microsoft.com/office/drawing/2018/hyperlinkcolor" xmlns="" val="tx"/>
                    </a:ext>
                  </a:extLst>
                </a:hlinkClick>
              </a:rPr>
              <a:t>LightOfTheWorldLearning.org</a:t>
            </a:r>
            <a:endParaRPr sz="28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rgbClr val="000000"/>
              </a:solidFill>
              <a:latin typeface="Verdana"/>
              <a:ea typeface="Verdana"/>
              <a:cs typeface="Verdana"/>
              <a:sym typeface="Verdan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49"/>
          <p:cNvSpPr txBox="1">
            <a:spLocks noGrp="1"/>
          </p:cNvSpPr>
          <p:nvPr>
            <p:ph type="title"/>
          </p:nvPr>
        </p:nvSpPr>
        <p:spPr>
          <a:xfrm>
            <a:off x="1008006"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a:t>
            </a:r>
            <a:endParaRPr sz="3200" b="1">
              <a:solidFill>
                <a:srgbClr val="000000"/>
              </a:solidFill>
            </a:endParaRPr>
          </a:p>
        </p:txBody>
      </p:sp>
      <p:sp>
        <p:nvSpPr>
          <p:cNvPr id="1058" name="Google Shape;1058;p49"/>
          <p:cNvSpPr txBox="1"/>
          <p:nvPr/>
        </p:nvSpPr>
        <p:spPr>
          <a:xfrm>
            <a:off x="458921" y="824551"/>
            <a:ext cx="10874485" cy="1476600"/>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98"/>
              <a:buFont typeface="Arial"/>
              <a:buNone/>
            </a:pPr>
            <a:endParaRPr sz="1798" b="0" i="0" u="none" strike="noStrike" cap="none">
              <a:solidFill>
                <a:srgbClr val="000000"/>
              </a:solidFill>
              <a:latin typeface="Verdana"/>
              <a:ea typeface="Verdana"/>
              <a:cs typeface="Verdana"/>
              <a:sym typeface="Verdana"/>
            </a:endParaRPr>
          </a:p>
        </p:txBody>
      </p:sp>
      <p:sp>
        <p:nvSpPr>
          <p:cNvPr id="1059" name="Google Shape;1059;p49"/>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1060" name="Google Shape;1060;p49"/>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1061" name="Google Shape;1061;p49"/>
          <p:cNvGraphicFramePr/>
          <p:nvPr/>
        </p:nvGraphicFramePr>
        <p:xfrm>
          <a:off x="1070556" y="2000967"/>
          <a:ext cx="10385100" cy="3584350"/>
        </p:xfrm>
        <a:graphic>
          <a:graphicData uri="http://schemas.openxmlformats.org/drawingml/2006/table">
            <a:tbl>
              <a:tblPr firstRow="1" bandRow="1">
                <a:noFill/>
                <a:tableStyleId>{E3998A5D-5AEB-4D2D-99E2-0AD61D50F8E0}</a:tableStyleId>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gridCol w="2596275">
                  <a:extLst>
                    <a:ext uri="{9D8B030D-6E8A-4147-A177-3AD203B41FA5}">
                      <a16:colId xmlns:a16="http://schemas.microsoft.com/office/drawing/2014/main" val="20003"/>
                    </a:ext>
                  </a:extLst>
                </a:gridCol>
              </a:tblGrid>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Anonymous</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Emily Cox</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Jill Gramzow</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Martha Lane</a:t>
                      </a:r>
                      <a:endParaRPr sz="1400" u="none" strike="noStrike" cap="none"/>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Jean Ato</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Marilyn Dano</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Tanya Griffin</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Audrey Larsen</a:t>
                      </a:r>
                      <a:endParaRPr sz="1400" u="none" strike="noStrike" cap="none"/>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Bradley Baurain</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Hephzi Davidson</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Rachel Grijincu</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Aden Lewis</a:t>
                      </a:r>
                      <a:endParaRPr sz="1400" u="none" strike="noStrike" cap="none"/>
                    </a:p>
                  </a:txBody>
                  <a:tcPr marL="9525" marR="9525" marT="19050" marB="1905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Ana Biederman</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Susanna Diallo</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Lauren Haines</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Bruce Lewis</a:t>
                      </a:r>
                      <a:endParaRPr sz="1400" u="none" strike="noStrike" cap="none"/>
                    </a:p>
                  </a:txBody>
                  <a:tcPr marL="9525" marR="9525" marT="19050" marB="1905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Bob Biederman</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Alyssa Dokolas</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Carol Hale</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Elena Lewis</a:t>
                      </a:r>
                      <a:endParaRPr sz="1400" u="none" strike="noStrike" cap="none"/>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Joshua Blake</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EasyReadEnglish.com</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Emily Hamilton</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James Lewis</a:t>
                      </a:r>
                      <a:endParaRPr sz="1400" u="none" strike="noStrike" cap="none"/>
                    </a:p>
                  </a:txBody>
                  <a:tcPr marL="9525" marR="9525" marT="19050" marB="1905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Rachael Braggs</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Don Edic</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Patty Hickman</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Micah Beth Lewis</a:t>
                      </a:r>
                      <a:endParaRPr sz="1400" u="none" strike="noStrike" cap="none"/>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Hannah Brendel</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Peggy Fergus</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Juliette Hyer</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Tim Lewis</a:t>
                      </a:r>
                      <a:endParaRPr sz="1400" u="none" strike="noStrike" cap="none"/>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Larry Buell</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MaryBeth Gahan</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Lyudmila Ivanyuk</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Ward Lewis</a:t>
                      </a:r>
                      <a:endParaRPr sz="1400" u="none" strike="noStrike" cap="none"/>
                    </a:p>
                  </a:txBody>
                  <a:tcPr marL="9525" marR="9525" marT="19050" marB="1905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Cindy Campbell</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Melina Gallo</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Debbie Johnson</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Cosette Lindsay</a:t>
                      </a:r>
                      <a:endParaRPr sz="1400" u="none" strike="noStrike" cap="none"/>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Christian Cha</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Alicia Gentile</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Carey Jo Johnston</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Johnny Lukashevich</a:t>
                      </a:r>
                      <a:endParaRPr sz="1400" u="none" strike="noStrike" cap="none"/>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Olivia Cheney</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Prakash Chandra Giri</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Nancy Kingdon</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Gail MacMillan</a:t>
                      </a:r>
                      <a:endParaRPr sz="1400" u="none" strike="noStrike" cap="none"/>
                    </a:p>
                  </a:txBody>
                  <a:tcPr marL="9525" marR="9525" marT="9525" marB="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Hannah Clark</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Ellenor Gopal</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Dorothy Konadu</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Ivan Mader</a:t>
                      </a:r>
                      <a:endParaRPr sz="1400" u="none" strike="noStrike" cap="none"/>
                    </a:p>
                  </a:txBody>
                  <a:tcPr marL="9525" marR="9525" marT="19050" marB="1905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Nancy Cobb</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Henrietta Grajcar</a:t>
                      </a:r>
                      <a:endParaRPr sz="1400" b="0" i="0" u="none" strike="noStrike" cap="none">
                        <a:solidFill>
                          <a:srgbClr val="000000"/>
                        </a:solidFill>
                        <a:latin typeface="Verdana"/>
                        <a:ea typeface="Verdana"/>
                        <a:cs typeface="Verdana"/>
                        <a:sym typeface="Verdana"/>
                      </a:endParaRPr>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Macy Lake</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Amy Martin</a:t>
                      </a:r>
                      <a:endParaRPr sz="1400" u="none" strike="noStrike" cap="none"/>
                    </a:p>
                  </a:txBody>
                  <a:tcPr marL="9525" marR="9525" marT="19050" marB="19050" anchor="b"/>
                </a:tc>
                <a:extLst>
                  <a:ext uri="{0D108BD9-81ED-4DB2-BD59-A6C34878D82A}">
                    <a16:rowId xmlns:a16="http://schemas.microsoft.com/office/drawing/2014/main" val="10013"/>
                  </a:ext>
                </a:extLst>
              </a:tr>
            </a:tbl>
          </a:graphicData>
        </a:graphic>
      </p:graphicFrame>
      <p:sp>
        <p:nvSpPr>
          <p:cNvPr id="1062" name="Google Shape;1062;p49"/>
          <p:cNvSpPr txBox="1"/>
          <p:nvPr/>
        </p:nvSpPr>
        <p:spPr>
          <a:xfrm>
            <a:off x="4203031" y="5773075"/>
            <a:ext cx="598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(continued on the next slide)</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50"/>
          <p:cNvSpPr txBox="1">
            <a:spLocks noGrp="1"/>
          </p:cNvSpPr>
          <p:nvPr>
            <p:ph type="title"/>
          </p:nvPr>
        </p:nvSpPr>
        <p:spPr>
          <a:xfrm>
            <a:off x="884718"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 - Continued</a:t>
            </a:r>
            <a:endParaRPr sz="3200" b="1">
              <a:solidFill>
                <a:srgbClr val="000000"/>
              </a:solidFill>
            </a:endParaRPr>
          </a:p>
        </p:txBody>
      </p:sp>
      <p:sp>
        <p:nvSpPr>
          <p:cNvPr id="1072" name="Google Shape;1072;p50"/>
          <p:cNvSpPr txBox="1"/>
          <p:nvPr/>
        </p:nvSpPr>
        <p:spPr>
          <a:xfrm>
            <a:off x="838200" y="4648267"/>
            <a:ext cx="105567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Bible story and pictures on slides 17-26 adapted from the original work by </a:t>
            </a:r>
            <a:r>
              <a:rPr lang="en-US" sz="1400" b="0" i="0" u="none" strike="noStrike" cap="none" dirty="0" err="1">
                <a:solidFill>
                  <a:srgbClr val="000000"/>
                </a:solidFill>
                <a:latin typeface="Verdana"/>
                <a:ea typeface="Verdana"/>
                <a:cs typeface="Verdana"/>
                <a:sym typeface="Verdana"/>
              </a:rPr>
              <a:t>unfoldingWord</a:t>
            </a:r>
            <a:r>
              <a:rPr lang="en-US" sz="1400" b="0" i="0" u="none" strike="noStrike" cap="none" dirty="0">
                <a:solidFill>
                  <a:srgbClr val="000000"/>
                </a:solidFill>
                <a:latin typeface="Verdana"/>
                <a:ea typeface="Verdana"/>
                <a:cs typeface="Verdana"/>
                <a:sym typeface="Verdana"/>
              </a:rPr>
              <a:t> available from </a:t>
            </a:r>
            <a:r>
              <a:rPr lang="en-US" sz="1400" b="0" i="0" u="sng" strike="noStrike" cap="none" dirty="0">
                <a:solidFill>
                  <a:srgbClr val="4472C4"/>
                </a:solidFill>
                <a:latin typeface="Verdana"/>
                <a:ea typeface="Verdana"/>
                <a:cs typeface="Verdana"/>
                <a:sym typeface="Verdana"/>
                <a:hlinkClick r:id="rId3">
                  <a:extLst>
                    <a:ext uri="{A12FA001-AC4F-418D-AE19-62706E023703}">
                      <ahyp:hlinkClr xmlns:ahyp="http://schemas.microsoft.com/office/drawing/2018/hyperlinkcolor" xmlns="" val="tx"/>
                    </a:ext>
                  </a:extLst>
                </a:hlinkClick>
              </a:rPr>
              <a:t>https://openbiblestories.org</a:t>
            </a: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Bible Verses on slides 37-38 Taken from the HOLY BIBLE: EASY-TO-READ VERSION ©2014 by Bible League International. Used by permission.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a:ea typeface="Verdana"/>
              <a:cs typeface="Verdana"/>
              <a:sym typeface="Verdana"/>
            </a:endParaRPr>
          </a:p>
        </p:txBody>
      </p:sp>
      <p:sp>
        <p:nvSpPr>
          <p:cNvPr id="1073" name="Google Shape;1073;p50"/>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1074" name="Google Shape;1074;p50"/>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1075" name="Google Shape;1075;p50"/>
          <p:cNvGraphicFramePr/>
          <p:nvPr/>
        </p:nvGraphicFramePr>
        <p:xfrm>
          <a:off x="2301627" y="876861"/>
          <a:ext cx="7788825" cy="3584350"/>
        </p:xfrm>
        <a:graphic>
          <a:graphicData uri="http://schemas.openxmlformats.org/drawingml/2006/table">
            <a:tbl>
              <a:tblPr firstRow="1" bandRow="1">
                <a:noFill/>
                <a:tableStyleId>{E3998A5D-5AEB-4D2D-99E2-0AD61D50F8E0}</a:tableStyleId>
              </a:tblPr>
              <a:tblGrid>
                <a:gridCol w="2596275">
                  <a:extLst>
                    <a:ext uri="{9D8B030D-6E8A-4147-A177-3AD203B41FA5}">
                      <a16:colId xmlns:a16="http://schemas.microsoft.com/office/drawing/2014/main" val="20000"/>
                    </a:ext>
                  </a:extLst>
                </a:gridCol>
                <a:gridCol w="2596275">
                  <a:extLst>
                    <a:ext uri="{9D8B030D-6E8A-4147-A177-3AD203B41FA5}">
                      <a16:colId xmlns:a16="http://schemas.microsoft.com/office/drawing/2014/main" val="20001"/>
                    </a:ext>
                  </a:extLst>
                </a:gridCol>
                <a:gridCol w="2596275">
                  <a:extLst>
                    <a:ext uri="{9D8B030D-6E8A-4147-A177-3AD203B41FA5}">
                      <a16:colId xmlns:a16="http://schemas.microsoft.com/office/drawing/2014/main" val="20002"/>
                    </a:ext>
                  </a:extLst>
                </a:gridCol>
              </a:tblGrid>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Diana Martz</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Joan Phelps</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Lorna Tatomir</a:t>
                      </a:r>
                      <a:endParaRPr sz="1400" u="none" strike="noStrike" cap="none"/>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Hannah McMahan</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Megan Rahn</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Darrell Turner</a:t>
                      </a:r>
                      <a:endParaRPr sz="1400" u="none" strike="noStrike" cap="none"/>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Christy McPherson</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Sara Scazzero</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Leigha Wachter</a:t>
                      </a:r>
                      <a:endParaRPr sz="1400" u="none" strike="noStrike" cap="none"/>
                    </a:p>
                  </a:txBody>
                  <a:tcPr marL="9525" marR="9525" marT="9525" marB="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Tracy Meddaugh</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Hannah Schmokel</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Joseph Waite</a:t>
                      </a:r>
                      <a:endParaRPr sz="1400" u="none" strike="noStrike" cap="none"/>
                    </a:p>
                  </a:txBody>
                  <a:tcPr marL="9525" marR="9525" marT="9525" marB="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Barbara Newsome</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Ashlyn Shrimplin</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Graham Whitmore</a:t>
                      </a:r>
                      <a:endParaRPr sz="1400" u="none" strike="noStrike" cap="none"/>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Brenda Nielsen</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Leah Sprague</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Cheri Wilke</a:t>
                      </a:r>
                      <a:endParaRPr sz="1400" u="none" strike="noStrike" cap="none"/>
                    </a:p>
                  </a:txBody>
                  <a:tcPr marL="9525" marR="9525" marT="9525" marB="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Danielle Nowe</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Noah Staal</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Mackenzie Williams</a:t>
                      </a:r>
                      <a:endParaRPr sz="1400" u="none" strike="noStrike" cap="none"/>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Deborah O’Donnell</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Macie Stuckman</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Allison Wright</a:t>
                      </a:r>
                      <a:endParaRPr sz="1400" u="none" strike="noStrike" cap="none"/>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Evelyn Ocasio</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Jia Le Su</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Tiffany Yeh</a:t>
                      </a:r>
                      <a:endParaRPr sz="1400" u="none" strike="noStrike" cap="none"/>
                    </a:p>
                  </a:txBody>
                  <a:tcPr marL="9525" marR="9525" marT="9525" marB="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Georg Ort</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Carole Svensson</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Muchun Yin</a:t>
                      </a:r>
                      <a:endParaRPr sz="1400" u="none" strike="noStrike" cap="none"/>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Martha Ort</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Ellie Talalight</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Ted York</a:t>
                      </a:r>
                      <a:endParaRPr sz="1400" u="none" strike="noStrike" cap="none"/>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Barb Park</a:t>
                      </a:r>
                      <a:endParaRPr sz="1400" u="none" strike="noStrike" cap="none"/>
                    </a:p>
                  </a:txBody>
                  <a:tcPr marL="9525" marR="9525" marT="9525" marB="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Peter Talalight</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Tai Lee Young</a:t>
                      </a:r>
                      <a:endParaRPr sz="1400" u="none" strike="noStrike" cap="none"/>
                    </a:p>
                  </a:txBody>
                  <a:tcPr marL="9525" marR="9525" marT="19050" marB="1905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Deb Payne</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Weston Talalight</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Abigail Zawisza</a:t>
                      </a:r>
                      <a:endParaRPr sz="1400" u="none" strike="noStrike" cap="none"/>
                    </a:p>
                  </a:txBody>
                  <a:tcPr marL="9525" marR="9525" marT="9525" marB="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Linda Petrie</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Rachel Tamang</a:t>
                      </a:r>
                      <a:endParaRPr sz="1400" u="none" strike="noStrike" cap="none"/>
                    </a:p>
                  </a:txBody>
                  <a:tcPr marL="9525" marR="9525" marT="19050" marB="19050" anchor="b"/>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Anita Zeifert</a:t>
                      </a:r>
                      <a:endParaRPr sz="1400" b="0" i="0" u="none" strike="noStrike" cap="none">
                        <a:solidFill>
                          <a:srgbClr val="000000"/>
                        </a:solidFill>
                        <a:latin typeface="Verdana"/>
                        <a:ea typeface="Verdana"/>
                        <a:cs typeface="Verdana"/>
                        <a:sym typeface="Verdana"/>
                      </a:endParaRPr>
                    </a:p>
                  </a:txBody>
                  <a:tcPr marL="9525" marR="9525" marT="19050" marB="19050" anchor="b"/>
                </a:tc>
                <a:extLst>
                  <a:ext uri="{0D108BD9-81ED-4DB2-BD59-A6C34878D82A}">
                    <a16:rowId xmlns:a16="http://schemas.microsoft.com/office/drawing/2014/main" val="1001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grpSp>
        <p:nvGrpSpPr>
          <p:cNvPr id="515" name="Google Shape;515;p5"/>
          <p:cNvGrpSpPr/>
          <p:nvPr/>
        </p:nvGrpSpPr>
        <p:grpSpPr>
          <a:xfrm>
            <a:off x="7094071" y="4677842"/>
            <a:ext cx="3839668" cy="2043633"/>
            <a:chOff x="0" y="53114"/>
            <a:chExt cx="12162394" cy="6857999"/>
          </a:xfrm>
        </p:grpSpPr>
        <p:pic>
          <p:nvPicPr>
            <p:cNvPr id="516" name="Google Shape;516;p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11450" y="3947716"/>
              <a:ext cx="2232875" cy="2232898"/>
            </a:xfrm>
            <a:prstGeom prst="rect">
              <a:avLst/>
            </a:prstGeom>
            <a:noFill/>
            <a:ln>
              <a:noFill/>
            </a:ln>
          </p:spPr>
        </p:pic>
        <p:pic>
          <p:nvPicPr>
            <p:cNvPr id="517" name="Google Shape;517;p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0" y="53114"/>
              <a:ext cx="12162394" cy="6857999"/>
            </a:xfrm>
            <a:prstGeom prst="rect">
              <a:avLst/>
            </a:prstGeom>
            <a:noFill/>
            <a:ln>
              <a:noFill/>
            </a:ln>
          </p:spPr>
        </p:pic>
        <p:pic>
          <p:nvPicPr>
            <p:cNvPr id="518" name="Google Shape;518;p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4676944">
              <a:off x="7384087" y="3635727"/>
              <a:ext cx="1076325" cy="1076325"/>
            </a:xfrm>
            <a:prstGeom prst="rect">
              <a:avLst/>
            </a:prstGeom>
            <a:noFill/>
            <a:ln>
              <a:noFill/>
            </a:ln>
          </p:spPr>
        </p:pic>
        <p:pic>
          <p:nvPicPr>
            <p:cNvPr id="519" name="Google Shape;519;p5"/>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rot="1048987">
              <a:off x="10631144" y="4383694"/>
              <a:ext cx="718787" cy="718787"/>
            </a:xfrm>
            <a:prstGeom prst="rect">
              <a:avLst/>
            </a:prstGeom>
            <a:noFill/>
            <a:ln>
              <a:noFill/>
            </a:ln>
          </p:spPr>
        </p:pic>
        <p:cxnSp>
          <p:nvCxnSpPr>
            <p:cNvPr id="520" name="Google Shape;520;p5"/>
            <p:cNvCxnSpPr/>
            <p:nvPr/>
          </p:nvCxnSpPr>
          <p:spPr>
            <a:xfrm rot="10800000" flipH="1">
              <a:off x="5304724" y="4365851"/>
              <a:ext cx="551400" cy="754500"/>
            </a:xfrm>
            <a:prstGeom prst="straightConnector1">
              <a:avLst/>
            </a:prstGeom>
            <a:noFill/>
            <a:ln w="32125" cap="flat" cmpd="sng">
              <a:solidFill>
                <a:schemeClr val="accent2"/>
              </a:solidFill>
              <a:prstDash val="solid"/>
              <a:round/>
              <a:headEnd type="none" w="sm" len="sm"/>
              <a:tailEnd type="triangle" w="med" len="med"/>
            </a:ln>
            <a:effectLst>
              <a:outerShdw blurRad="33742" dist="19402" dir="5400000" rotWithShape="0">
                <a:srgbClr val="000000">
                  <a:alpha val="34901"/>
                </a:srgbClr>
              </a:outerShdw>
            </a:effectLst>
          </p:spPr>
        </p:cxnSp>
        <p:sp>
          <p:nvSpPr>
            <p:cNvPr id="521" name="Google Shape;521;p5"/>
            <p:cNvSpPr txBox="1"/>
            <p:nvPr/>
          </p:nvSpPr>
          <p:spPr>
            <a:xfrm>
              <a:off x="3834395" y="231590"/>
              <a:ext cx="4248000" cy="816600"/>
            </a:xfrm>
            <a:prstGeom prst="rect">
              <a:avLst/>
            </a:prstGeom>
            <a:solidFill>
              <a:srgbClr val="F5F5EF"/>
            </a:solidFill>
            <a:ln>
              <a:noFill/>
            </a:ln>
          </p:spPr>
          <p:txBody>
            <a:bodyPr spcFirstLastPara="1" wrap="square" lIns="77125" tIns="38550" rIns="77125" bIns="38550" anchor="t" anchorCtr="0">
              <a:spAutoFit/>
            </a:bodyPr>
            <a:lstStyle/>
            <a:p>
              <a:pPr marL="0" marR="0" lvl="0" indent="0" algn="l" rtl="0">
                <a:lnSpc>
                  <a:spcPct val="100000"/>
                </a:lnSpc>
                <a:spcBef>
                  <a:spcPts val="0"/>
                </a:spcBef>
                <a:spcAft>
                  <a:spcPts val="0"/>
                </a:spcAft>
                <a:buClr>
                  <a:srgbClr val="000000"/>
                </a:buClr>
                <a:buSzPts val="1181"/>
                <a:buFont typeface="Arial"/>
                <a:buNone/>
              </a:pPr>
              <a:endParaRPr sz="1180" b="0" i="0" u="none" strike="noStrike" cap="none">
                <a:solidFill>
                  <a:srgbClr val="000000"/>
                </a:solidFill>
                <a:latin typeface="Arial"/>
                <a:ea typeface="Arial"/>
                <a:cs typeface="Arial"/>
                <a:sym typeface="Arial"/>
              </a:endParaRPr>
            </a:p>
          </p:txBody>
        </p:sp>
      </p:grpSp>
      <p:sp>
        <p:nvSpPr>
          <p:cNvPr id="522" name="Google Shape;522;p5"/>
          <p:cNvSpPr txBox="1"/>
          <p:nvPr/>
        </p:nvSpPr>
        <p:spPr>
          <a:xfrm>
            <a:off x="418582" y="165850"/>
            <a:ext cx="11294400" cy="449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a:solidFill>
                  <a:srgbClr val="000000"/>
                </a:solidFill>
                <a:latin typeface="Verdana"/>
                <a:ea typeface="Verdana"/>
                <a:cs typeface="Verdana"/>
                <a:sym typeface="Verdana"/>
              </a:rPr>
              <a:t>Have you ever traveled to the Holy Land? </a:t>
            </a:r>
            <a:endParaRPr sz="2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a:solidFill>
                  <a:srgbClr val="000000"/>
                </a:solidFill>
                <a:latin typeface="Verdana"/>
                <a:ea typeface="Verdana"/>
                <a:cs typeface="Verdana"/>
                <a:sym typeface="Verdana"/>
              </a:rPr>
              <a:t>I have never been there, but I have planned a wonderful trip for two weeks. I just bought a </a:t>
            </a:r>
            <a:r>
              <a:rPr lang="en-US" sz="2600" b="1" i="0" u="none" strike="noStrike" cap="none">
                <a:solidFill>
                  <a:srgbClr val="000000"/>
                </a:solidFill>
                <a:latin typeface="Verdana"/>
                <a:ea typeface="Verdana"/>
                <a:cs typeface="Verdana"/>
                <a:sym typeface="Verdana"/>
              </a:rPr>
              <a:t>round-trip </a:t>
            </a:r>
            <a:r>
              <a:rPr lang="en-US" sz="2600" b="0" i="0" u="none" strike="noStrike" cap="none">
                <a:solidFill>
                  <a:srgbClr val="000000"/>
                </a:solidFill>
                <a:latin typeface="Verdana"/>
                <a:ea typeface="Verdana"/>
                <a:cs typeface="Verdana"/>
                <a:sym typeface="Verdana"/>
              </a:rPr>
              <a:t>ticket from Sydney, Australia to Israel and back to Sydney. It is a long </a:t>
            </a:r>
            <a:r>
              <a:rPr lang="en-US" sz="2600" b="1" i="0" u="none" strike="noStrike" cap="none">
                <a:solidFill>
                  <a:srgbClr val="000000"/>
                </a:solidFill>
                <a:latin typeface="Verdana"/>
                <a:ea typeface="Verdana"/>
                <a:cs typeface="Verdana"/>
                <a:sym typeface="Verdana"/>
              </a:rPr>
              <a:t>flight.</a:t>
            </a:r>
            <a:r>
              <a:rPr lang="en-US" sz="2600" b="0" i="0" u="none" strike="noStrike" cap="none">
                <a:solidFill>
                  <a:srgbClr val="000000"/>
                </a:solidFill>
                <a:latin typeface="Verdana"/>
                <a:ea typeface="Verdana"/>
                <a:cs typeface="Verdana"/>
                <a:sym typeface="Verdana"/>
              </a:rPr>
              <a:t> I </a:t>
            </a:r>
            <a:r>
              <a:rPr lang="en-US" sz="2600" b="1" i="0" u="none" strike="noStrike" cap="none">
                <a:solidFill>
                  <a:srgbClr val="000000"/>
                </a:solidFill>
                <a:latin typeface="Verdana"/>
                <a:ea typeface="Verdana"/>
                <a:cs typeface="Verdana"/>
                <a:sym typeface="Verdana"/>
              </a:rPr>
              <a:t>depart</a:t>
            </a:r>
            <a:r>
              <a:rPr lang="en-US" sz="2600" b="0" i="0" u="none" strike="noStrike" cap="none">
                <a:solidFill>
                  <a:srgbClr val="000000"/>
                </a:solidFill>
                <a:latin typeface="Verdana"/>
                <a:ea typeface="Verdana"/>
                <a:cs typeface="Verdana"/>
                <a:sym typeface="Verdana"/>
              </a:rPr>
              <a:t> on December 23 and</a:t>
            </a:r>
            <a:r>
              <a:rPr lang="en-US" sz="2600" b="1" i="0" u="none" strike="noStrike" cap="none">
                <a:solidFill>
                  <a:srgbClr val="000000"/>
                </a:solidFill>
                <a:latin typeface="Verdana"/>
                <a:ea typeface="Verdana"/>
                <a:cs typeface="Verdana"/>
                <a:sym typeface="Verdana"/>
              </a:rPr>
              <a:t> arrive </a:t>
            </a:r>
            <a:r>
              <a:rPr lang="en-US" sz="2600" b="0" i="0" u="none" strike="noStrike" cap="none">
                <a:solidFill>
                  <a:srgbClr val="000000"/>
                </a:solidFill>
                <a:latin typeface="Verdana"/>
                <a:ea typeface="Verdana"/>
                <a:cs typeface="Verdana"/>
                <a:sym typeface="Verdana"/>
              </a:rPr>
              <a:t>on December 24. </a:t>
            </a: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0" i="0" u="none" strike="noStrike" cap="none">
                <a:solidFill>
                  <a:srgbClr val="000000"/>
                </a:solidFill>
                <a:latin typeface="Verdana"/>
                <a:ea typeface="Verdana"/>
                <a:cs typeface="Verdana"/>
                <a:sym typeface="Verdana"/>
              </a:rPr>
              <a:t>I have wanted to visit the Holy Land since I was a child. I have read </a:t>
            </a:r>
            <a:r>
              <a:rPr lang="en-US" sz="2600" b="1" i="0" u="none" strike="noStrike" cap="none">
                <a:solidFill>
                  <a:srgbClr val="000000"/>
                </a:solidFill>
                <a:latin typeface="Verdana"/>
                <a:ea typeface="Verdana"/>
                <a:cs typeface="Verdana"/>
                <a:sym typeface="Verdana"/>
              </a:rPr>
              <a:t>guidebooks</a:t>
            </a:r>
            <a:r>
              <a:rPr lang="en-US" sz="2600" b="0" i="0" u="none" strike="noStrike" cap="none">
                <a:solidFill>
                  <a:srgbClr val="000000"/>
                </a:solidFill>
                <a:latin typeface="Verdana"/>
                <a:ea typeface="Verdana"/>
                <a:cs typeface="Verdana"/>
                <a:sym typeface="Verdana"/>
              </a:rPr>
              <a:t> and planned all the places I want to see: Jerusalem, Bethlehem, Nazareth, and the Sea of Galilee. I’m excited to go </a:t>
            </a:r>
            <a:r>
              <a:rPr lang="en-US" sz="2600" b="1" i="0" u="none" strike="noStrike" cap="none">
                <a:solidFill>
                  <a:srgbClr val="000000"/>
                </a:solidFill>
                <a:latin typeface="Verdana"/>
                <a:ea typeface="Verdana"/>
                <a:cs typeface="Verdana"/>
                <a:sym typeface="Verdana"/>
              </a:rPr>
              <a:t>sightseeing</a:t>
            </a:r>
            <a:r>
              <a:rPr lang="en-US" sz="2600" b="0" i="0" u="none" strike="noStrike" cap="none">
                <a:solidFill>
                  <a:srgbClr val="000000"/>
                </a:solidFill>
                <a:latin typeface="Verdana"/>
                <a:ea typeface="Verdana"/>
                <a:cs typeface="Verdana"/>
                <a:sym typeface="Verdana"/>
              </a:rPr>
              <a:t>. I hope to have a meaningful visit there.</a:t>
            </a:r>
            <a:endParaRPr sz="2600" b="0" i="0" u="none" strike="noStrike" cap="none">
              <a:solidFill>
                <a:srgbClr val="000000"/>
              </a:solidFill>
              <a:latin typeface="Verdana"/>
              <a:ea typeface="Verdana"/>
              <a:cs typeface="Verdana"/>
              <a:sym typeface="Verdana"/>
            </a:endParaRPr>
          </a:p>
        </p:txBody>
      </p:sp>
      <p:sp>
        <p:nvSpPr>
          <p:cNvPr id="524" name="Google Shape;524;p5"/>
          <p:cNvSpPr txBox="1">
            <a:spLocks noGrp="1"/>
          </p:cNvSpPr>
          <p:nvPr>
            <p:ph type="ftr" idx="11"/>
          </p:nvPr>
        </p:nvSpPr>
        <p:spPr>
          <a:xfrm>
            <a:off x="37557" y="6171098"/>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©2020-2026 Light of the World Learning</a:t>
            </a:r>
            <a:endParaRPr dirty="0"/>
          </a:p>
        </p:txBody>
      </p:sp>
      <p:sp>
        <p:nvSpPr>
          <p:cNvPr id="2" name="Slide Number Placeholder 1">
            <a:extLst>
              <a:ext uri="{FF2B5EF4-FFF2-40B4-BE49-F238E27FC236}">
                <a16:creationId xmlns:a16="http://schemas.microsoft.com/office/drawing/2014/main" id="{A934DC3E-A1B2-5FBE-5B1F-0E223B04E9EB}"/>
              </a:ext>
            </a:extLst>
          </p:cNvPr>
          <p:cNvSpPr>
            <a:spLocks noGrp="1"/>
          </p:cNvSpPr>
          <p:nvPr>
            <p:ph type="sldNum" idx="12"/>
          </p:nvPr>
        </p:nvSpPr>
        <p:spPr>
          <a:xfrm>
            <a:off x="8578913" y="6175596"/>
            <a:ext cx="2743200" cy="365125"/>
          </a:xfrm>
        </p:spPr>
        <p:txBody>
          <a:bodyPr/>
          <a:lstStyle/>
          <a:p>
            <a:pPr marL="0" lvl="0" indent="0" algn="r" rtl="0">
              <a:spcBef>
                <a:spcPts val="0"/>
              </a:spcBef>
              <a:spcAft>
                <a:spcPts val="0"/>
              </a:spcAft>
              <a:buNone/>
            </a:pPr>
            <a:fld id="{00000000-1234-1234-1234-123412341234}" type="slidenum">
              <a:rPr lang="en-US" sz="1800" smtClean="0"/>
              <a:t>5</a:t>
            </a:fld>
            <a:endParaRPr lang="en-US" sz="1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557"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9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graphicFrame>
        <p:nvGraphicFramePr>
          <p:cNvPr id="531" name="Google Shape;531;p6"/>
          <p:cNvGraphicFramePr/>
          <p:nvPr>
            <p:extLst>
              <p:ext uri="{D42A27DB-BD31-4B8C-83A1-F6EECF244321}">
                <p14:modId xmlns:p14="http://schemas.microsoft.com/office/powerpoint/2010/main" val="4190933959"/>
              </p:ext>
            </p:extLst>
          </p:nvPr>
        </p:nvGraphicFramePr>
        <p:xfrm>
          <a:off x="5954450" y="704108"/>
          <a:ext cx="5936750" cy="5717300"/>
        </p:xfrm>
        <a:graphic>
          <a:graphicData uri="http://schemas.openxmlformats.org/drawingml/2006/table">
            <a:tbl>
              <a:tblPr>
                <a:noFill/>
                <a:tableStyleId>{0E9DA96E-B012-41C9-9359-D5BDE982C936}</a:tableStyleId>
              </a:tblPr>
              <a:tblGrid>
                <a:gridCol w="59367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in planning our trip.</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B. Spain because it is faster than a train.</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C. can spend time at the beach.</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D. so I have identification for an international trip. </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32" name="Google Shape;532;p6"/>
          <p:cNvSpPr txBox="1"/>
          <p:nvPr/>
        </p:nvSpPr>
        <p:spPr>
          <a:xfrm>
            <a:off x="300800" y="-305119"/>
            <a:ext cx="11016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sz="1400" b="0" i="0" u="none" strike="noStrike" cap="none" dirty="0">
              <a:solidFill>
                <a:srgbClr val="000000"/>
              </a:solidFill>
              <a:latin typeface="Arial"/>
              <a:ea typeface="Arial"/>
              <a:cs typeface="Arial"/>
              <a:sym typeface="Arial"/>
            </a:endParaRPr>
          </a:p>
        </p:txBody>
      </p:sp>
      <p:graphicFrame>
        <p:nvGraphicFramePr>
          <p:cNvPr id="533" name="Google Shape;533;p6"/>
          <p:cNvGraphicFramePr/>
          <p:nvPr>
            <p:extLst>
              <p:ext uri="{D42A27DB-BD31-4B8C-83A1-F6EECF244321}">
                <p14:modId xmlns:p14="http://schemas.microsoft.com/office/powerpoint/2010/main" val="2128593230"/>
              </p:ext>
            </p:extLst>
          </p:nvPr>
        </p:nvGraphicFramePr>
        <p:xfrm>
          <a:off x="254442" y="704108"/>
          <a:ext cx="5554650" cy="5717300"/>
        </p:xfrm>
        <a:graphic>
          <a:graphicData uri="http://schemas.openxmlformats.org/drawingml/2006/table">
            <a:tbl>
              <a:tblPr>
                <a:noFill/>
                <a:tableStyleId>{0E9DA96E-B012-41C9-9359-D5BDE982C936}</a:tableStyleId>
              </a:tblPr>
              <a:tblGrid>
                <a:gridCol w="5554650">
                  <a:extLst>
                    <a:ext uri="{9D8B030D-6E8A-4147-A177-3AD203B41FA5}">
                      <a16:colId xmlns:a16="http://schemas.microsoft.com/office/drawing/2014/main" val="20000"/>
                    </a:ext>
                  </a:extLst>
                </a:gridCol>
              </a:tblGrid>
              <a:tr h="1429400">
                <a:tc>
                  <a:txBody>
                    <a:bodyPr/>
                    <a:lstStyle/>
                    <a:p>
                      <a:pPr marL="165100" marR="0" lvl="0" indent="0" algn="l" rtl="0">
                        <a:lnSpc>
                          <a:spcPct val="100000"/>
                        </a:lnSpc>
                        <a:spcBef>
                          <a:spcPts val="0"/>
                        </a:spcBef>
                        <a:spcAft>
                          <a:spcPts val="0"/>
                        </a:spcAft>
                        <a:buClr>
                          <a:srgbClr val="000000"/>
                        </a:buClr>
                        <a:buSzPts val="2800"/>
                        <a:buFont typeface="Verdana"/>
                        <a:buNone/>
                      </a:pPr>
                      <a:r>
                        <a:rPr lang="en-US" sz="2800" b="0" i="0" u="none" strike="noStrike" cap="none" dirty="0">
                          <a:solidFill>
                            <a:srgbClr val="000000"/>
                          </a:solidFill>
                          <a:latin typeface="Verdana"/>
                          <a:ea typeface="Verdana"/>
                          <a:cs typeface="Verdana"/>
                          <a:sym typeface="Verdana"/>
                        </a:rPr>
                        <a:t>1. I am taking </a:t>
                      </a:r>
                      <a:r>
                        <a:rPr lang="en-US" sz="2800" u="none" strike="noStrike" cap="none" dirty="0">
                          <a:latin typeface="Verdana"/>
                          <a:ea typeface="Verdana"/>
                          <a:cs typeface="Verdana"/>
                          <a:sym typeface="Verdana"/>
                        </a:rPr>
                        <a:t>a </a:t>
                      </a:r>
                      <a:r>
                        <a:rPr lang="en-US" sz="2800" b="1" u="none" strike="noStrike" cap="none" dirty="0">
                          <a:latin typeface="Verdana"/>
                          <a:ea typeface="Verdana"/>
                          <a:cs typeface="Verdana"/>
                          <a:sym typeface="Verdana"/>
                        </a:rPr>
                        <a:t>flight </a:t>
                      </a:r>
                      <a:r>
                        <a:rPr lang="en-US" sz="2800" b="0" u="none" strike="noStrike" cap="none" dirty="0">
                          <a:latin typeface="Verdana"/>
                          <a:ea typeface="Verdana"/>
                          <a:cs typeface="Verdana"/>
                          <a:sym typeface="Verdana"/>
                        </a:rPr>
                        <a:t>to</a:t>
                      </a:r>
                      <a:endParaRPr sz="2800" b="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2. I have gotten my </a:t>
                      </a:r>
                      <a:r>
                        <a:rPr lang="en-US" sz="2800" b="1" u="none" strike="noStrike" cap="none" dirty="0">
                          <a:latin typeface="Verdana"/>
                          <a:ea typeface="Verdana"/>
                          <a:cs typeface="Verdana"/>
                          <a:sym typeface="Verdana"/>
                        </a:rPr>
                        <a:t>passport</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3. Reading the </a:t>
                      </a:r>
                      <a:r>
                        <a:rPr lang="en-US" sz="2800" b="1" u="none" strike="noStrike" cap="none" dirty="0">
                          <a:latin typeface="Verdana"/>
                          <a:ea typeface="Verdana"/>
                          <a:cs typeface="Verdana"/>
                          <a:sym typeface="Verdana"/>
                        </a:rPr>
                        <a:t>guidebook </a:t>
                      </a:r>
                      <a:r>
                        <a:rPr lang="en-US" sz="2800" b="0" u="none" strike="noStrike" cap="none" dirty="0">
                          <a:latin typeface="Verdana"/>
                          <a:ea typeface="Verdana"/>
                          <a:cs typeface="Verdana"/>
                          <a:sym typeface="Verdana"/>
                        </a:rPr>
                        <a:t>has been</a:t>
                      </a:r>
                      <a:r>
                        <a:rPr lang="en-US" sz="2800" u="none" strike="noStrike" cap="none" dirty="0">
                          <a:latin typeface="Verdana"/>
                          <a:ea typeface="Verdana"/>
                          <a:cs typeface="Verdana"/>
                          <a:sym typeface="Verdana"/>
                        </a:rPr>
                        <a:t> helpful</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4. I have driven to the</a:t>
                      </a:r>
                    </a:p>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a:t>
                      </a:r>
                      <a:r>
                        <a:rPr lang="en-US" sz="2800" b="1" u="none" strike="noStrike" cap="none" dirty="0">
                          <a:latin typeface="Verdana"/>
                          <a:ea typeface="Verdana"/>
                          <a:cs typeface="Verdana"/>
                          <a:sym typeface="Verdana"/>
                        </a:rPr>
                        <a:t>coast </a:t>
                      </a:r>
                      <a:r>
                        <a:rPr lang="en-US" sz="2800" b="0" u="none" strike="noStrike" cap="none" dirty="0">
                          <a:latin typeface="Verdana"/>
                          <a:ea typeface="Verdana"/>
                          <a:cs typeface="Verdana"/>
                          <a:sym typeface="Verdana"/>
                        </a:rPr>
                        <a:t>so I</a:t>
                      </a:r>
                      <a:endParaRPr sz="2800" b="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534" name="Google Shape;534;p6"/>
          <p:cNvPicPr preferRelativeResize="0"/>
          <p:nvPr/>
        </p:nvPicPr>
        <p:blipFill rotWithShape="1">
          <a:blip r:embed="rId5" cstate="print">
            <a:alphaModFix/>
            <a:extLst>
              <a:ext uri="{28A0092B-C50C-407E-A947-70E740481C1C}">
                <a14:useLocalDpi xmlns:a14="http://schemas.microsoft.com/office/drawing/2010/main"/>
              </a:ext>
            </a:extLst>
          </a:blip>
          <a:srcRect r="71111"/>
          <a:stretch/>
        </p:blipFill>
        <p:spPr>
          <a:xfrm>
            <a:off x="10141419" y="1668636"/>
            <a:ext cx="1756725" cy="2345800"/>
          </a:xfrm>
          <a:prstGeom prst="rect">
            <a:avLst/>
          </a:prstGeom>
          <a:noFill/>
          <a:ln>
            <a:noFill/>
          </a:ln>
        </p:spPr>
      </p:pic>
      <p:pic>
        <p:nvPicPr>
          <p:cNvPr id="535" name="Google Shape;535;p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625638" y="2042462"/>
            <a:ext cx="1111398" cy="1598149"/>
          </a:xfrm>
          <a:prstGeom prst="rect">
            <a:avLst/>
          </a:prstGeom>
          <a:noFill/>
          <a:ln>
            <a:noFill/>
          </a:ln>
        </p:spPr>
      </p:pic>
      <p:pic>
        <p:nvPicPr>
          <p:cNvPr id="536" name="Google Shape;536;p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0649026" y="768450"/>
            <a:ext cx="1111374" cy="1221784"/>
          </a:xfrm>
          <a:prstGeom prst="rect">
            <a:avLst/>
          </a:prstGeom>
          <a:noFill/>
          <a:ln>
            <a:noFill/>
          </a:ln>
        </p:spPr>
      </p:pic>
      <p:pic>
        <p:nvPicPr>
          <p:cNvPr id="537" name="Google Shape;537;p6"/>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673463" y="5109601"/>
            <a:ext cx="1015752" cy="1246761"/>
          </a:xfrm>
          <a:prstGeom prst="rect">
            <a:avLst/>
          </a:prstGeom>
          <a:noFill/>
          <a:ln>
            <a:noFill/>
          </a:ln>
        </p:spPr>
      </p:pic>
      <p:sp>
        <p:nvSpPr>
          <p:cNvPr id="2" name="Footer Placeholder 1">
            <a:extLst>
              <a:ext uri="{FF2B5EF4-FFF2-40B4-BE49-F238E27FC236}">
                <a16:creationId xmlns:a16="http://schemas.microsoft.com/office/drawing/2014/main" id="{47A0B9EB-23EE-1415-2B29-AB5BBCBA3722}"/>
              </a:ext>
            </a:extLst>
          </p:cNvPr>
          <p:cNvSpPr>
            <a:spLocks noGrp="1"/>
          </p:cNvSpPr>
          <p:nvPr>
            <p:ph type="ftr" idx="11"/>
          </p:nvPr>
        </p:nvSpPr>
        <p:spPr>
          <a:xfrm>
            <a:off x="254442" y="6421408"/>
            <a:ext cx="3637722" cy="365100"/>
          </a:xfrm>
        </p:spPr>
        <p:txBody>
          <a:bodyPr/>
          <a:lstStyle/>
          <a:p>
            <a:r>
              <a:rPr lang="en-US" dirty="0"/>
              <a:t>©2020-2026 Light of the World Learning</a:t>
            </a:r>
          </a:p>
        </p:txBody>
      </p:sp>
      <p:sp>
        <p:nvSpPr>
          <p:cNvPr id="3" name="Slide Number Placeholder 2">
            <a:extLst>
              <a:ext uri="{FF2B5EF4-FFF2-40B4-BE49-F238E27FC236}">
                <a16:creationId xmlns:a16="http://schemas.microsoft.com/office/drawing/2014/main" id="{524030EE-4FB1-C680-C5BD-D02306BB12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32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1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aphicFrame>
        <p:nvGraphicFramePr>
          <p:cNvPr id="546" name="Google Shape;546;p7"/>
          <p:cNvGraphicFramePr/>
          <p:nvPr>
            <p:extLst>
              <p:ext uri="{D42A27DB-BD31-4B8C-83A1-F6EECF244321}">
                <p14:modId xmlns:p14="http://schemas.microsoft.com/office/powerpoint/2010/main" val="3391597000"/>
              </p:ext>
            </p:extLst>
          </p:nvPr>
        </p:nvGraphicFramePr>
        <p:xfrm>
          <a:off x="5907675" y="688951"/>
          <a:ext cx="5936750" cy="5717300"/>
        </p:xfrm>
        <a:graphic>
          <a:graphicData uri="http://schemas.openxmlformats.org/drawingml/2006/table">
            <a:tbl>
              <a:tblPr>
                <a:noFill/>
                <a:tableStyleId>{0E9DA96E-B012-41C9-9359-D5BDE982C936}</a:tableStyleId>
              </a:tblPr>
              <a:tblGrid>
                <a:gridCol w="59367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E. the city.</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F. from Chicago to Manila.</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G. Canada to </a:t>
                      </a:r>
                    </a:p>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Mexico, and back to</a:t>
                      </a:r>
                    </a:p>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Canada. </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 of thick </a:t>
                      </a:r>
                      <a:r>
                        <a:rPr lang="en-US" sz="2800" b="0" u="none" strike="noStrike" cap="none" dirty="0">
                          <a:latin typeface="Verdana"/>
                          <a:ea typeface="Verdana"/>
                          <a:cs typeface="Verdana"/>
                          <a:sym typeface="Verdana"/>
                        </a:rPr>
                        <a:t>forest in warm areas</a:t>
                      </a:r>
                      <a:r>
                        <a:rPr lang="en-US" sz="2800" u="none" strike="noStrike" cap="none" dirty="0">
                          <a:latin typeface="Verdana"/>
                          <a:ea typeface="Verdana"/>
                          <a:cs typeface="Verdana"/>
                          <a:sym typeface="Verdana"/>
                        </a:rPr>
                        <a:t>.</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547" name="Google Shape;547;p7"/>
          <p:cNvGraphicFramePr/>
          <p:nvPr>
            <p:extLst>
              <p:ext uri="{D42A27DB-BD31-4B8C-83A1-F6EECF244321}">
                <p14:modId xmlns:p14="http://schemas.microsoft.com/office/powerpoint/2010/main" val="1892229223"/>
              </p:ext>
            </p:extLst>
          </p:nvPr>
        </p:nvGraphicFramePr>
        <p:xfrm>
          <a:off x="159311" y="688951"/>
          <a:ext cx="5558100" cy="5717300"/>
        </p:xfrm>
        <a:graphic>
          <a:graphicData uri="http://schemas.openxmlformats.org/drawingml/2006/table">
            <a:tbl>
              <a:tblPr>
                <a:noFill/>
                <a:tableStyleId>{0E9DA96E-B012-41C9-9359-D5BDE982C936}</a:tableStyleId>
              </a:tblPr>
              <a:tblGrid>
                <a:gridCol w="555810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5. A </a:t>
                      </a:r>
                      <a:r>
                        <a:rPr lang="en-US" sz="2800" b="1" u="none" strike="noStrike" cap="none" dirty="0">
                          <a:latin typeface="Verdana"/>
                          <a:ea typeface="Verdana"/>
                          <a:cs typeface="Verdana"/>
                          <a:sym typeface="Verdana"/>
                        </a:rPr>
                        <a:t>jungle</a:t>
                      </a:r>
                      <a:r>
                        <a:rPr lang="en-US" sz="2800" u="none" strike="noStrike" cap="none" dirty="0">
                          <a:latin typeface="Verdana"/>
                          <a:ea typeface="Verdana"/>
                          <a:cs typeface="Verdana"/>
                          <a:sym typeface="Verdana"/>
                        </a:rPr>
                        <a:t> is a type</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6. The </a:t>
                      </a:r>
                      <a:r>
                        <a:rPr lang="en-US" sz="2800" b="1" u="none" strike="noStrike" cap="none" dirty="0">
                          <a:latin typeface="Verdana"/>
                          <a:ea typeface="Verdana"/>
                          <a:cs typeface="Verdana"/>
                          <a:sym typeface="Verdana"/>
                        </a:rPr>
                        <a:t>sightseeing </a:t>
                      </a:r>
                      <a:r>
                        <a:rPr lang="en-US" sz="2800" u="none" strike="noStrike" cap="none" dirty="0">
                          <a:latin typeface="Verdana"/>
                          <a:ea typeface="Verdana"/>
                          <a:cs typeface="Verdana"/>
                          <a:sym typeface="Verdana"/>
                        </a:rPr>
                        <a:t>bus has taken us on a tour of</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7. The </a:t>
                      </a:r>
                      <a:r>
                        <a:rPr lang="en-US" sz="2800" b="1" u="none" strike="noStrike" cap="none" dirty="0">
                          <a:latin typeface="Verdana"/>
                          <a:ea typeface="Verdana"/>
                          <a:cs typeface="Verdana"/>
                          <a:sym typeface="Verdana"/>
                        </a:rPr>
                        <a:t>one-way</a:t>
                      </a:r>
                      <a:r>
                        <a:rPr lang="en-US" sz="2800" u="none" strike="noStrike" cap="none" dirty="0">
                          <a:latin typeface="Verdana"/>
                          <a:ea typeface="Verdana"/>
                          <a:cs typeface="Verdana"/>
                          <a:sym typeface="Verdana"/>
                        </a:rPr>
                        <a:t> flight goes</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8. Our </a:t>
                      </a:r>
                      <a:r>
                        <a:rPr lang="en-US" sz="2800" b="1" u="none" strike="noStrike" cap="none" dirty="0">
                          <a:latin typeface="Verdana"/>
                          <a:ea typeface="Verdana"/>
                          <a:cs typeface="Verdana"/>
                          <a:sym typeface="Verdana"/>
                        </a:rPr>
                        <a:t>round-trip</a:t>
                      </a:r>
                      <a:r>
                        <a:rPr lang="en-US" sz="2800" u="none" strike="noStrike" cap="none" dirty="0">
                          <a:latin typeface="Verdana"/>
                          <a:ea typeface="Verdana"/>
                          <a:cs typeface="Verdana"/>
                          <a:sym typeface="Verdana"/>
                        </a:rPr>
                        <a:t> (or </a:t>
                      </a:r>
                      <a:r>
                        <a:rPr lang="en-US" sz="2800" b="1" u="none" strike="noStrike" cap="none" dirty="0">
                          <a:latin typeface="Verdana"/>
                          <a:ea typeface="Verdana"/>
                          <a:cs typeface="Verdana"/>
                          <a:sym typeface="Verdana"/>
                        </a:rPr>
                        <a:t>return</a:t>
                      </a:r>
                      <a:r>
                        <a:rPr lang="en-US" sz="2800" u="none" strike="noStrike" cap="none" dirty="0">
                          <a:latin typeface="Verdana"/>
                          <a:ea typeface="Verdana"/>
                          <a:cs typeface="Verdana"/>
                          <a:sym typeface="Verdana"/>
                        </a:rPr>
                        <a:t>) ticket</a:t>
                      </a:r>
                      <a:r>
                        <a:rPr lang="en-US" sz="2800" u="none" strike="noStrike" cap="none" dirty="0">
                          <a:solidFill>
                            <a:schemeClr val="dk1"/>
                          </a:solidFill>
                          <a:latin typeface="Verdana"/>
                          <a:ea typeface="Verdana"/>
                          <a:cs typeface="Verdana"/>
                          <a:sym typeface="Verdana"/>
                        </a:rPr>
                        <a:t> is for</a:t>
                      </a:r>
                      <a:endParaRPr sz="2800" u="none" strike="noStrike" cap="none" dirty="0">
                        <a:solidFill>
                          <a:schemeClr val="dk1"/>
                        </a:solidFill>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548" name="Google Shape;548;p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356658" y="715342"/>
            <a:ext cx="1267620" cy="1336492"/>
          </a:xfrm>
          <a:prstGeom prst="rect">
            <a:avLst/>
          </a:prstGeom>
          <a:noFill/>
          <a:ln>
            <a:noFill/>
          </a:ln>
        </p:spPr>
      </p:pic>
      <p:pic>
        <p:nvPicPr>
          <p:cNvPr id="549" name="Google Shape;549;p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9687040" y="693852"/>
            <a:ext cx="2384773" cy="1488901"/>
          </a:xfrm>
          <a:prstGeom prst="rect">
            <a:avLst/>
          </a:prstGeom>
          <a:noFill/>
          <a:ln>
            <a:noFill/>
          </a:ln>
        </p:spPr>
      </p:pic>
      <p:pic>
        <p:nvPicPr>
          <p:cNvPr id="550" name="Google Shape;550;p7"/>
          <p:cNvPicPr preferRelativeResize="0"/>
          <p:nvPr/>
        </p:nvPicPr>
        <p:blipFill rotWithShape="1">
          <a:blip r:embed="rId7">
            <a:alphaModFix/>
          </a:blip>
          <a:srcRect/>
          <a:stretch/>
        </p:blipFill>
        <p:spPr>
          <a:xfrm>
            <a:off x="3427768" y="3995648"/>
            <a:ext cx="2384775" cy="969270"/>
          </a:xfrm>
          <a:prstGeom prst="rect">
            <a:avLst/>
          </a:prstGeom>
          <a:noFill/>
          <a:ln>
            <a:noFill/>
          </a:ln>
        </p:spPr>
      </p:pic>
      <p:pic>
        <p:nvPicPr>
          <p:cNvPr id="551" name="Google Shape;551;p7"/>
          <p:cNvPicPr preferRelativeResize="0"/>
          <p:nvPr/>
        </p:nvPicPr>
        <p:blipFill rotWithShape="1">
          <a:blip r:embed="rId8">
            <a:alphaModFix/>
          </a:blip>
          <a:srcRect/>
          <a:stretch/>
        </p:blipFill>
        <p:spPr>
          <a:xfrm>
            <a:off x="9797203" y="3298616"/>
            <a:ext cx="2047222" cy="1941854"/>
          </a:xfrm>
          <a:prstGeom prst="rect">
            <a:avLst/>
          </a:prstGeom>
          <a:noFill/>
          <a:ln>
            <a:noFill/>
          </a:ln>
        </p:spPr>
      </p:pic>
      <p:sp>
        <p:nvSpPr>
          <p:cNvPr id="553" name="Google Shape;553;p7"/>
          <p:cNvSpPr txBox="1"/>
          <p:nvPr/>
        </p:nvSpPr>
        <p:spPr>
          <a:xfrm>
            <a:off x="251000" y="-14816"/>
            <a:ext cx="11016600" cy="62897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a:solidFill>
                  <a:srgbClr val="000000"/>
                </a:solidFill>
                <a:latin typeface="Verdana"/>
                <a:ea typeface="Verdana"/>
                <a:cs typeface="Verdana"/>
                <a:sym typeface="Verdana"/>
              </a:rPr>
              <a:t>Match the beginning and end of each sentence.</a:t>
            </a:r>
            <a:endParaRPr sz="3200" b="0" i="0" u="none" strike="noStrike" cap="none">
              <a:solidFill>
                <a:srgbClr val="000000"/>
              </a:solidFill>
              <a:latin typeface="Verdana"/>
              <a:ea typeface="Verdana"/>
              <a:cs typeface="Verdana"/>
              <a:sym typeface="Verdana"/>
            </a:endParaRPr>
          </a:p>
        </p:txBody>
      </p:sp>
      <p:sp>
        <p:nvSpPr>
          <p:cNvPr id="2" name="Footer Placeholder 1">
            <a:extLst>
              <a:ext uri="{FF2B5EF4-FFF2-40B4-BE49-F238E27FC236}">
                <a16:creationId xmlns:a16="http://schemas.microsoft.com/office/drawing/2014/main" id="{40659B45-86EE-F5B8-5181-10AC0AFABC87}"/>
              </a:ext>
            </a:extLst>
          </p:cNvPr>
          <p:cNvSpPr>
            <a:spLocks noGrp="1"/>
          </p:cNvSpPr>
          <p:nvPr>
            <p:ph type="ftr" idx="11"/>
          </p:nvPr>
        </p:nvSpPr>
        <p:spPr>
          <a:xfrm>
            <a:off x="159311" y="6406251"/>
            <a:ext cx="3645674" cy="365100"/>
          </a:xfrm>
        </p:spPr>
        <p:txBody>
          <a:bodyPr/>
          <a:lstStyle/>
          <a:p>
            <a:r>
              <a:rPr lang="en-US" dirty="0"/>
              <a:t>©2020-2026 Light of the World Learning</a:t>
            </a:r>
          </a:p>
        </p:txBody>
      </p:sp>
      <p:sp>
        <p:nvSpPr>
          <p:cNvPr id="3" name="Slide Number Placeholder 2">
            <a:extLst>
              <a:ext uri="{FF2B5EF4-FFF2-40B4-BE49-F238E27FC236}">
                <a16:creationId xmlns:a16="http://schemas.microsoft.com/office/drawing/2014/main" id="{A0EB5C69-D624-E0C5-7554-B5B7AE9648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1481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4"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graphicFrame>
        <p:nvGraphicFramePr>
          <p:cNvPr id="561" name="Google Shape;561;p8"/>
          <p:cNvGraphicFramePr/>
          <p:nvPr>
            <p:extLst>
              <p:ext uri="{D42A27DB-BD31-4B8C-83A1-F6EECF244321}">
                <p14:modId xmlns:p14="http://schemas.microsoft.com/office/powerpoint/2010/main" val="3678653159"/>
              </p:ext>
            </p:extLst>
          </p:nvPr>
        </p:nvGraphicFramePr>
        <p:xfrm>
          <a:off x="5907675" y="688951"/>
          <a:ext cx="5936750" cy="5717300"/>
        </p:xfrm>
        <a:graphic>
          <a:graphicData uri="http://schemas.openxmlformats.org/drawingml/2006/table">
            <a:tbl>
              <a:tblPr>
                <a:noFill/>
                <a:tableStyleId>{0E9DA96E-B012-41C9-9359-D5BDE982C936}</a:tableStyleId>
              </a:tblPr>
              <a:tblGrid>
                <a:gridCol w="59367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 when we are in pain.</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J. It just landed here at the airport.</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K. </a:t>
                      </a:r>
                      <a:r>
                        <a:rPr lang="en-US" sz="2800" b="1" u="none" strike="noStrike" cap="none" dirty="0">
                          <a:latin typeface="Verdana"/>
                          <a:ea typeface="Verdana"/>
                          <a:cs typeface="Verdana"/>
                          <a:sym typeface="Verdana"/>
                        </a:rPr>
                        <a:t>departed </a:t>
                      </a:r>
                      <a:r>
                        <a:rPr lang="en-US" sz="2800" b="0" u="none" strike="noStrike" cap="none" dirty="0">
                          <a:latin typeface="Verdana"/>
                          <a:ea typeface="Verdana"/>
                          <a:cs typeface="Verdana"/>
                          <a:sym typeface="Verdana"/>
                        </a:rPr>
                        <a:t>without us</a:t>
                      </a:r>
                      <a:r>
                        <a:rPr lang="en-US" sz="2800" u="none" strike="noStrike" cap="none" dirty="0">
                          <a:latin typeface="Verdana"/>
                          <a:ea typeface="Verdana"/>
                          <a:cs typeface="Verdana"/>
                          <a:sym typeface="Verdana"/>
                        </a:rPr>
                        <a:t>. </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 Sam has told a joke. </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562" name="Google Shape;562;p8"/>
          <p:cNvGraphicFramePr/>
          <p:nvPr>
            <p:extLst>
              <p:ext uri="{D42A27DB-BD31-4B8C-83A1-F6EECF244321}">
                <p14:modId xmlns:p14="http://schemas.microsoft.com/office/powerpoint/2010/main" val="573912123"/>
              </p:ext>
            </p:extLst>
          </p:nvPr>
        </p:nvGraphicFramePr>
        <p:xfrm>
          <a:off x="273269" y="688951"/>
          <a:ext cx="5539274" cy="5717300"/>
        </p:xfrm>
        <a:graphic>
          <a:graphicData uri="http://schemas.openxmlformats.org/drawingml/2006/table">
            <a:tbl>
              <a:tblPr>
                <a:noFill/>
                <a:tableStyleId>{0E9DA96E-B012-41C9-9359-D5BDE982C936}</a:tableStyleId>
              </a:tblPr>
              <a:tblGrid>
                <a:gridCol w="5539274">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9. Our plane has </a:t>
                      </a:r>
                    </a:p>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latin typeface="Verdana"/>
                          <a:ea typeface="Verdana"/>
                          <a:cs typeface="Verdana"/>
                          <a:sym typeface="Verdana"/>
                        </a:rPr>
                        <a:t>arrived.</a:t>
                      </a:r>
                      <a:r>
                        <a:rPr lang="en-US" sz="2800" u="none" strike="noStrike" cap="none" dirty="0">
                          <a:latin typeface="Verdana"/>
                          <a:ea typeface="Verdana"/>
                          <a:cs typeface="Verdana"/>
                          <a:sym typeface="Verdana"/>
                        </a:rPr>
                        <a:t>                       </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10. We were late and our plane has already left. It</a:t>
                      </a:r>
                      <a:endParaRPr sz="2800" b="1"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11. I have </a:t>
                      </a:r>
                      <a:r>
                        <a:rPr lang="en-US" sz="2800" b="1" u="none" strike="noStrike" cap="none" dirty="0">
                          <a:latin typeface="Verdana"/>
                          <a:ea typeface="Verdana"/>
                          <a:cs typeface="Verdana"/>
                          <a:sym typeface="Verdana"/>
                        </a:rPr>
                        <a:t>laughed </a:t>
                      </a:r>
                      <a:r>
                        <a:rPr lang="en-US" sz="2800" b="0" u="none" strike="noStrike" cap="none" dirty="0">
                          <a:latin typeface="Verdana"/>
                          <a:ea typeface="Verdana"/>
                          <a:cs typeface="Verdana"/>
                          <a:sym typeface="Verdana"/>
                        </a:rPr>
                        <a:t>every time</a:t>
                      </a:r>
                      <a:endParaRPr sz="2800" u="none" strike="noStrike" cap="none" dirty="0">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12. We </a:t>
                      </a:r>
                      <a:r>
                        <a:rPr lang="en-US" sz="2800" b="1" u="none" strike="noStrike" cap="none" dirty="0">
                          <a:latin typeface="Verdana"/>
                          <a:ea typeface="Verdana"/>
                          <a:cs typeface="Verdana"/>
                          <a:sym typeface="Verdana"/>
                        </a:rPr>
                        <a:t>weep</a:t>
                      </a:r>
                      <a:endParaRPr sz="2800" b="1" u="none" strike="noStrike" cap="none" dirty="0">
                        <a:solidFill>
                          <a:schemeClr val="dk1"/>
                        </a:solidFill>
                        <a:latin typeface="Verdana"/>
                        <a:ea typeface="Verdana"/>
                        <a:cs typeface="Verdana"/>
                        <a:sym typeface="Verdana"/>
                      </a:endParaRPr>
                    </a:p>
                  </a:txBody>
                  <a:tcPr marL="98700" marR="98700" marT="49350" marB="49350">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solidFill>
                        <a:srgbClr val="0070C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65" name="Google Shape;565;p8"/>
          <p:cNvSpPr txBox="1"/>
          <p:nvPr/>
        </p:nvSpPr>
        <p:spPr>
          <a:xfrm>
            <a:off x="300800" y="-305119"/>
            <a:ext cx="11016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a:solidFill>
                  <a:srgbClr val="000000"/>
                </a:solidFill>
                <a:latin typeface="Verdana"/>
                <a:ea typeface="Verdana"/>
                <a:cs typeface="Verdana"/>
                <a:sym typeface="Verdana"/>
              </a:rPr>
              <a:t>Match the beginning and end of each sentence.</a:t>
            </a:r>
            <a:endParaRPr sz="3200" b="0" i="0" u="none" strike="noStrike" cap="none">
              <a:solidFill>
                <a:srgbClr val="000000"/>
              </a:solidFill>
              <a:latin typeface="Verdana"/>
              <a:ea typeface="Verdana"/>
              <a:cs typeface="Verdana"/>
              <a:sym typeface="Verdana"/>
            </a:endParaRPr>
          </a:p>
        </p:txBody>
      </p:sp>
      <p:pic>
        <p:nvPicPr>
          <p:cNvPr id="566" name="Google Shape;566;p8"/>
          <p:cNvPicPr preferRelativeResize="0"/>
          <p:nvPr/>
        </p:nvPicPr>
        <p:blipFill rotWithShape="1">
          <a:blip r:embed="rId5">
            <a:alphaModFix/>
          </a:blip>
          <a:srcRect/>
          <a:stretch/>
        </p:blipFill>
        <p:spPr>
          <a:xfrm>
            <a:off x="4342173" y="738203"/>
            <a:ext cx="1255426" cy="1325700"/>
          </a:xfrm>
          <a:prstGeom prst="rect">
            <a:avLst/>
          </a:prstGeom>
          <a:noFill/>
          <a:ln>
            <a:noFill/>
          </a:ln>
        </p:spPr>
      </p:pic>
      <p:pic>
        <p:nvPicPr>
          <p:cNvPr id="569" name="Google Shape;569;p8"/>
          <p:cNvPicPr preferRelativeResize="0"/>
          <p:nvPr/>
        </p:nvPicPr>
        <p:blipFill rotWithShape="1">
          <a:blip r:embed="rId6">
            <a:alphaModFix/>
          </a:blip>
          <a:srcRect/>
          <a:stretch/>
        </p:blipFill>
        <p:spPr>
          <a:xfrm>
            <a:off x="10417701" y="3610625"/>
            <a:ext cx="1304399" cy="1424125"/>
          </a:xfrm>
          <a:prstGeom prst="rect">
            <a:avLst/>
          </a:prstGeom>
          <a:noFill/>
          <a:ln>
            <a:noFill/>
          </a:ln>
        </p:spPr>
      </p:pic>
      <p:sp>
        <p:nvSpPr>
          <p:cNvPr id="2" name="Footer Placeholder 1">
            <a:extLst>
              <a:ext uri="{FF2B5EF4-FFF2-40B4-BE49-F238E27FC236}">
                <a16:creationId xmlns:a16="http://schemas.microsoft.com/office/drawing/2014/main" id="{405DC008-867A-7626-0489-58B9EDADE627}"/>
              </a:ext>
            </a:extLst>
          </p:cNvPr>
          <p:cNvSpPr>
            <a:spLocks noGrp="1"/>
          </p:cNvSpPr>
          <p:nvPr>
            <p:ph type="ftr" idx="11"/>
          </p:nvPr>
        </p:nvSpPr>
        <p:spPr>
          <a:xfrm>
            <a:off x="254443" y="6406251"/>
            <a:ext cx="3811227" cy="365100"/>
          </a:xfrm>
        </p:spPr>
        <p:txBody>
          <a:bodyPr/>
          <a:lstStyle/>
          <a:p>
            <a:r>
              <a:rPr lang="en-US" dirty="0"/>
              <a:t>©2020-2026 Light of the World Learning</a:t>
            </a:r>
          </a:p>
        </p:txBody>
      </p:sp>
      <p:sp>
        <p:nvSpPr>
          <p:cNvPr id="3" name="Slide Number Placeholder 2">
            <a:extLst>
              <a:ext uri="{FF2B5EF4-FFF2-40B4-BE49-F238E27FC236}">
                <a16:creationId xmlns:a16="http://schemas.microsoft.com/office/drawing/2014/main" id="{654377A6-2616-25F0-E11D-B112332E08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4" name="Picture 3">
            <a:extLst>
              <a:ext uri="{FF2B5EF4-FFF2-40B4-BE49-F238E27FC236}">
                <a16:creationId xmlns:a16="http://schemas.microsoft.com/office/drawing/2014/main" id="{12839E4F-721D-2F7A-FB26-45C9C87642A6}"/>
              </a:ext>
            </a:extLst>
          </p:cNvPr>
          <p:cNvPicPr>
            <a:picLocks noChangeAspect="1"/>
          </p:cNvPicPr>
          <p:nvPr/>
        </p:nvPicPr>
        <p:blipFill>
          <a:blip r:embed="rId7"/>
          <a:stretch>
            <a:fillRect/>
          </a:stretch>
        </p:blipFill>
        <p:spPr>
          <a:xfrm>
            <a:off x="4327219" y="4951353"/>
            <a:ext cx="1454898" cy="1454898"/>
          </a:xfrm>
          <a:prstGeom prst="rect">
            <a:avLst/>
          </a:prstGeom>
        </p:spPr>
      </p:pic>
      <p:pic>
        <p:nvPicPr>
          <p:cNvPr id="5" name="Picture 4">
            <a:extLst>
              <a:ext uri="{FF2B5EF4-FFF2-40B4-BE49-F238E27FC236}">
                <a16:creationId xmlns:a16="http://schemas.microsoft.com/office/drawing/2014/main" id="{260B0D44-9CA8-1573-16F5-A1C9F1840513}"/>
              </a:ext>
            </a:extLst>
          </p:cNvPr>
          <p:cNvPicPr>
            <a:picLocks noChangeAspect="1"/>
          </p:cNvPicPr>
          <p:nvPr/>
        </p:nvPicPr>
        <p:blipFill>
          <a:blip r:embed="rId8"/>
          <a:stretch>
            <a:fillRect/>
          </a:stretch>
        </p:blipFill>
        <p:spPr>
          <a:xfrm>
            <a:off x="10515432" y="4918739"/>
            <a:ext cx="1424125" cy="142412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07"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BEEDEC08-6F07-0BB4-73BC-43C6BD698E4C}"/>
            </a:ext>
          </a:extLst>
        </p:cNvPr>
        <p:cNvGrpSpPr/>
        <p:nvPr/>
      </p:nvGrpSpPr>
      <p:grpSpPr>
        <a:xfrm>
          <a:off x="0" y="0"/>
          <a:ext cx="0" cy="0"/>
          <a:chOff x="0" y="0"/>
          <a:chExt cx="0" cy="0"/>
        </a:xfrm>
      </p:grpSpPr>
      <p:graphicFrame>
        <p:nvGraphicFramePr>
          <p:cNvPr id="182" name="Google Shape;182;p21">
            <a:extLst>
              <a:ext uri="{FF2B5EF4-FFF2-40B4-BE49-F238E27FC236}">
                <a16:creationId xmlns:a16="http://schemas.microsoft.com/office/drawing/2014/main" id="{8D9A47D9-743C-C98B-64B4-78F72507AB2A}"/>
              </a:ext>
            </a:extLst>
          </p:cNvPr>
          <p:cNvGraphicFramePr/>
          <p:nvPr>
            <p:extLst>
              <p:ext uri="{D42A27DB-BD31-4B8C-83A1-F6EECF244321}">
                <p14:modId xmlns:p14="http://schemas.microsoft.com/office/powerpoint/2010/main" val="1991146105"/>
              </p:ext>
            </p:extLst>
          </p:nvPr>
        </p:nvGraphicFramePr>
        <p:xfrm>
          <a:off x="133004" y="1314354"/>
          <a:ext cx="11929125" cy="4767792"/>
        </p:xfrm>
        <a:graphic>
          <a:graphicData uri="http://schemas.openxmlformats.org/drawingml/2006/table">
            <a:tbl>
              <a:tblPr>
                <a:noFill/>
              </a:tblPr>
              <a:tblGrid>
                <a:gridCol w="455393">
                  <a:extLst>
                    <a:ext uri="{9D8B030D-6E8A-4147-A177-3AD203B41FA5}">
                      <a16:colId xmlns:a16="http://schemas.microsoft.com/office/drawing/2014/main" val="1486400896"/>
                    </a:ext>
                  </a:extLst>
                </a:gridCol>
                <a:gridCol w="1462076">
                  <a:extLst>
                    <a:ext uri="{9D8B030D-6E8A-4147-A177-3AD203B41FA5}">
                      <a16:colId xmlns:a16="http://schemas.microsoft.com/office/drawing/2014/main" val="20000"/>
                    </a:ext>
                  </a:extLst>
                </a:gridCol>
                <a:gridCol w="3365988">
                  <a:extLst>
                    <a:ext uri="{9D8B030D-6E8A-4147-A177-3AD203B41FA5}">
                      <a16:colId xmlns:a16="http://schemas.microsoft.com/office/drawing/2014/main" val="1916796505"/>
                    </a:ext>
                  </a:extLst>
                </a:gridCol>
                <a:gridCol w="3506942">
                  <a:extLst>
                    <a:ext uri="{9D8B030D-6E8A-4147-A177-3AD203B41FA5}">
                      <a16:colId xmlns:a16="http://schemas.microsoft.com/office/drawing/2014/main" val="2317074759"/>
                    </a:ext>
                  </a:extLst>
                </a:gridCol>
                <a:gridCol w="3138726">
                  <a:extLst>
                    <a:ext uri="{9D8B030D-6E8A-4147-A177-3AD203B41FA5}">
                      <a16:colId xmlns:a16="http://schemas.microsoft.com/office/drawing/2014/main" val="20001"/>
                    </a:ext>
                  </a:extLst>
                </a:gridCol>
              </a:tblGrid>
              <a:tr h="608091">
                <a:tc>
                  <a:txBody>
                    <a:bodyPr/>
                    <a:lstStyle/>
                    <a:p>
                      <a:pPr marL="0" marR="0" lvl="0" indent="0" algn="l" rtl="0">
                        <a:lnSpc>
                          <a:spcPct val="100000"/>
                        </a:lnSpc>
                        <a:spcBef>
                          <a:spcPts val="0"/>
                        </a:spcBef>
                        <a:spcAft>
                          <a:spcPts val="0"/>
                        </a:spcAft>
                        <a:buClr>
                          <a:srgbClr val="000000"/>
                        </a:buClr>
                        <a:buSzPts val="2800"/>
                        <a:buFont typeface="Arial"/>
                        <a:buNone/>
                      </a:pPr>
                      <a:endParaRPr sz="2400" b="0" i="0" dirty="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b="1" i="0" dirty="0">
                          <a:latin typeface="Verdana"/>
                          <a:ea typeface="Verdana"/>
                          <a:cs typeface="Verdana"/>
                          <a:sym typeface="Verdana"/>
                        </a:rPr>
                        <a:t>Tense</a:t>
                      </a:r>
                      <a:endParaRPr sz="2400" b="1" i="0" dirty="0">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None/>
                      </a:pPr>
                      <a:r>
                        <a:rPr lang="en-US" sz="2400" b="1" dirty="0">
                          <a:latin typeface="Verdana"/>
                          <a:ea typeface="Verdana"/>
                          <a:cs typeface="Verdana"/>
                          <a:sym typeface="Verdana"/>
                        </a:rPr>
                        <a:t>Question ?</a:t>
                      </a: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None/>
                      </a:pPr>
                      <a:r>
                        <a:rPr lang="en-US" sz="2400" b="1" dirty="0">
                          <a:latin typeface="Verdana"/>
                          <a:ea typeface="Verdana"/>
                          <a:cs typeface="Verdana"/>
                          <a:sym typeface="Verdana"/>
                        </a:rPr>
                        <a:t>Positive +</a:t>
                      </a: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None/>
                      </a:pPr>
                      <a:r>
                        <a:rPr lang="en-US" sz="2400" b="1" dirty="0">
                          <a:latin typeface="Verdana"/>
                          <a:ea typeface="Verdana"/>
                          <a:cs typeface="Verdana"/>
                          <a:sym typeface="Verdana"/>
                        </a:rPr>
                        <a:t>Negative -</a:t>
                      </a:r>
                      <a:endParaRPr sz="2400" b="1" dirty="0">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253746">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rgbClr val="0070C0"/>
                          </a:solidFill>
                          <a:latin typeface="Verdana"/>
                          <a:ea typeface="Verdana"/>
                          <a:cs typeface="Verdana"/>
                          <a:sym typeface="Verdana"/>
                        </a:rPr>
                        <a:t>1.</a:t>
                      </a:r>
                      <a:endParaRPr sz="2400" dirty="0">
                        <a:solidFill>
                          <a:srgbClr val="0070C0"/>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dk1"/>
                          </a:solidFill>
                          <a:latin typeface="Verdana"/>
                          <a:ea typeface="Verdana"/>
                          <a:cs typeface="Verdana"/>
                          <a:sym typeface="Verdana"/>
                        </a:rPr>
                        <a:t>Present</a:t>
                      </a:r>
                    </a:p>
                    <a:p>
                      <a:pPr marL="0" marR="0" lvl="0" indent="0" algn="l" rtl="0">
                        <a:lnSpc>
                          <a:spcPct val="100000"/>
                        </a:lnSpc>
                        <a:spcBef>
                          <a:spcPts val="0"/>
                        </a:spcBef>
                        <a:spcAft>
                          <a:spcPts val="0"/>
                        </a:spcAft>
                        <a:buClr>
                          <a:srgbClr val="000000"/>
                        </a:buClr>
                        <a:buSzPts val="2800"/>
                        <a:buFont typeface="Arial"/>
                        <a:buNone/>
                      </a:pPr>
                      <a:r>
                        <a:rPr lang="en-US" sz="2400" dirty="0">
                          <a:solidFill>
                            <a:schemeClr val="dk1"/>
                          </a:solidFill>
                          <a:latin typeface="Verdana"/>
                          <a:ea typeface="Verdana"/>
                          <a:cs typeface="Verdana"/>
                          <a:sym typeface="Verdana"/>
                        </a:rPr>
                        <a:t>Simple</a:t>
                      </a:r>
                      <a:endParaRPr sz="240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None/>
                      </a:pPr>
                      <a:r>
                        <a:rPr lang="en-US" sz="2400" b="0" dirty="0">
                          <a:solidFill>
                            <a:schemeClr val="dk1"/>
                          </a:solidFill>
                          <a:latin typeface="Verdana"/>
                          <a:ea typeface="Verdana"/>
                          <a:cs typeface="Verdana"/>
                          <a:sym typeface="Verdana"/>
                        </a:rPr>
                        <a:t>Do you live in London?</a:t>
                      </a:r>
                      <a:endParaRPr sz="2400" b="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None/>
                      </a:pPr>
                      <a:r>
                        <a:rPr lang="en-US" sz="2400" dirty="0">
                          <a:latin typeface="Verdana"/>
                          <a:ea typeface="Verdana"/>
                          <a:cs typeface="Verdana"/>
                          <a:sym typeface="Verdana"/>
                        </a:rPr>
                        <a:t>Yes, I live in London.</a:t>
                      </a:r>
                      <a:endParaRPr sz="2400" dirty="0">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None/>
                      </a:pPr>
                      <a:r>
                        <a:rPr lang="en-US" sz="2400" b="0" dirty="0">
                          <a:solidFill>
                            <a:schemeClr val="dk1"/>
                          </a:solidFill>
                          <a:latin typeface="Verdana"/>
                          <a:ea typeface="Verdana"/>
                          <a:cs typeface="Verdana"/>
                          <a:sym typeface="Verdana"/>
                        </a:rPr>
                        <a:t>No, I don’t live in London.</a:t>
                      </a:r>
                      <a:endParaRPr sz="2400" b="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extLst>
                  <a:ext uri="{0D108BD9-81ED-4DB2-BD59-A6C34878D82A}">
                    <a16:rowId xmlns:a16="http://schemas.microsoft.com/office/drawing/2014/main" val="2436202330"/>
                  </a:ext>
                </a:extLst>
              </a:tr>
              <a:tr h="1395132">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rgbClr val="0070C0"/>
                          </a:solidFill>
                          <a:latin typeface="Verdana"/>
                          <a:ea typeface="Verdana"/>
                          <a:cs typeface="Verdana"/>
                          <a:sym typeface="Verdana"/>
                        </a:rPr>
                        <a:t>2.</a:t>
                      </a:r>
                      <a:endParaRPr sz="2400" dirty="0">
                        <a:solidFill>
                          <a:srgbClr val="0070C0"/>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dk1"/>
                          </a:solidFill>
                          <a:latin typeface="Verdana"/>
                          <a:ea typeface="Verdana"/>
                          <a:cs typeface="Verdana"/>
                          <a:sym typeface="Verdana"/>
                        </a:rPr>
                        <a:t>Past Simple</a:t>
                      </a:r>
                      <a:endParaRPr sz="240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None/>
                      </a:pPr>
                      <a:r>
                        <a:rPr lang="en-US" sz="2400" dirty="0">
                          <a:latin typeface="Verdana"/>
                          <a:ea typeface="Verdana"/>
                          <a:cs typeface="Verdana"/>
                          <a:sym typeface="Verdana"/>
                        </a:rPr>
                        <a:t>Did you live in London in 2009?</a:t>
                      </a: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None/>
                      </a:pPr>
                      <a:r>
                        <a:rPr lang="en-US" sz="2400" dirty="0">
                          <a:latin typeface="Verdana"/>
                          <a:ea typeface="Verdana"/>
                          <a:cs typeface="Verdana"/>
                          <a:sym typeface="Verdana"/>
                        </a:rPr>
                        <a:t>Yes, I lived in London in 2009.</a:t>
                      </a:r>
                      <a:endParaRPr sz="2400" dirty="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None/>
                      </a:pPr>
                      <a:r>
                        <a:rPr lang="en-US" sz="2400" b="0" dirty="0">
                          <a:solidFill>
                            <a:schemeClr val="dk1"/>
                          </a:solidFill>
                          <a:latin typeface="Verdana"/>
                          <a:ea typeface="Verdana"/>
                          <a:cs typeface="Verdana"/>
                          <a:sym typeface="Verdana"/>
                        </a:rPr>
                        <a:t>No, I didn’t live in London in 2009.</a:t>
                      </a:r>
                    </a:p>
                  </a:txBody>
                  <a:tcPr marL="63500" marR="63500" marT="63500" marB="63500" anchor="ctr">
                    <a:lnL w="12700" cap="flat" cmpd="sng" algn="ctr">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tx2"/>
                    </a:solidFill>
                  </a:tcPr>
                </a:tc>
                <a:extLst>
                  <a:ext uri="{0D108BD9-81ED-4DB2-BD59-A6C34878D82A}">
                    <a16:rowId xmlns:a16="http://schemas.microsoft.com/office/drawing/2014/main" val="10001"/>
                  </a:ext>
                </a:extLst>
              </a:tr>
              <a:tr h="1510823">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rgbClr val="0070C0"/>
                          </a:solidFill>
                          <a:latin typeface="Verdana"/>
                          <a:ea typeface="Verdana"/>
                          <a:cs typeface="Verdana"/>
                          <a:sym typeface="Verdana"/>
                        </a:rPr>
                        <a:t>3.</a:t>
                      </a:r>
                      <a:endParaRPr sz="2400" dirty="0">
                        <a:solidFill>
                          <a:srgbClr val="0070C0"/>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400" dirty="0">
                          <a:solidFill>
                            <a:schemeClr val="dk1"/>
                          </a:solidFill>
                          <a:latin typeface="Verdana"/>
                          <a:ea typeface="Verdana"/>
                          <a:cs typeface="Verdana"/>
                          <a:sym typeface="Verdana"/>
                        </a:rPr>
                        <a:t>Present</a:t>
                      </a:r>
                    </a:p>
                    <a:p>
                      <a:pPr marL="0" marR="0" lvl="0" indent="0" algn="l" rtl="0">
                        <a:lnSpc>
                          <a:spcPct val="100000"/>
                        </a:lnSpc>
                        <a:spcBef>
                          <a:spcPts val="0"/>
                        </a:spcBef>
                        <a:spcAft>
                          <a:spcPts val="0"/>
                        </a:spcAft>
                        <a:buClr>
                          <a:srgbClr val="000000"/>
                        </a:buClr>
                        <a:buSzPts val="2800"/>
                        <a:buFont typeface="Arial"/>
                        <a:buNone/>
                      </a:pPr>
                      <a:r>
                        <a:rPr lang="en-US" sz="2400" dirty="0">
                          <a:solidFill>
                            <a:schemeClr val="dk1"/>
                          </a:solidFill>
                          <a:latin typeface="Verdana"/>
                          <a:ea typeface="Verdana"/>
                          <a:cs typeface="Verdana"/>
                          <a:sym typeface="Verdana"/>
                        </a:rPr>
                        <a:t>Perfect</a:t>
                      </a:r>
                      <a:endParaRPr sz="240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rgbClr val="C9DAF8"/>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dirty="0">
                          <a:solidFill>
                            <a:schemeClr val="dk1"/>
                          </a:solidFill>
                          <a:latin typeface="Verdana"/>
                          <a:ea typeface="Verdana"/>
                          <a:cs typeface="Verdana"/>
                          <a:sym typeface="Verdana"/>
                        </a:rPr>
                        <a:t>Have you lived in London? </a:t>
                      </a: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2400" b="0" dirty="0">
                          <a:solidFill>
                            <a:schemeClr val="dk1"/>
                          </a:solidFill>
                          <a:latin typeface="Verdana"/>
                          <a:ea typeface="Verdana"/>
                          <a:cs typeface="Verdana"/>
                          <a:sym typeface="Verdana"/>
                        </a:rPr>
                        <a:t>Yes, I have lived in London.</a:t>
                      </a: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None/>
                      </a:pPr>
                      <a:r>
                        <a:rPr lang="en-US" sz="2400" b="0" dirty="0">
                          <a:solidFill>
                            <a:schemeClr val="dk1"/>
                          </a:solidFill>
                          <a:latin typeface="Verdana"/>
                          <a:ea typeface="Verdana"/>
                          <a:cs typeface="Verdana"/>
                          <a:sym typeface="Verdana"/>
                        </a:rPr>
                        <a:t>No, I haven’t lived in London.</a:t>
                      </a:r>
                      <a:endParaRPr sz="2400" b="0" dirty="0">
                        <a:solidFill>
                          <a:schemeClr val="dk1"/>
                        </a:solidFill>
                        <a:latin typeface="Verdana"/>
                        <a:ea typeface="Verdana"/>
                        <a:cs typeface="Verdana"/>
                        <a:sym typeface="Verdana"/>
                      </a:endParaRPr>
                    </a:p>
                  </a:txBody>
                  <a:tcPr marL="63500" marR="63500" marT="63500" marB="63500" anchor="ctr">
                    <a:lnL w="12700" cap="flat" cmpd="sng" algn="ctr">
                      <a:solidFill>
                        <a:srgbClr val="4472C4"/>
                      </a:solidFill>
                      <a:prstDash val="solid"/>
                      <a:round/>
                      <a:headEnd type="none" w="sm" len="sm"/>
                      <a:tailEnd type="none" w="sm" len="sm"/>
                    </a:lnL>
                    <a:lnR w="12700" cap="flat" cmpd="sng" algn="ctr">
                      <a:solidFill>
                        <a:srgbClr val="4472C4"/>
                      </a:solidFill>
                      <a:prstDash val="solid"/>
                      <a:round/>
                      <a:headEnd type="none" w="sm" len="sm"/>
                      <a:tailEnd type="none" w="sm" len="sm"/>
                    </a:lnR>
                    <a:lnT w="12700" cap="flat" cmpd="sng" algn="ctr">
                      <a:solidFill>
                        <a:srgbClr val="4472C4"/>
                      </a:solidFill>
                      <a:prstDash val="solid"/>
                      <a:round/>
                      <a:headEnd type="none" w="sm" len="sm"/>
                      <a:tailEnd type="none" w="sm" len="sm"/>
                    </a:lnT>
                    <a:lnB w="12700" cap="flat" cmpd="sng" algn="ctr">
                      <a:solidFill>
                        <a:srgbClr val="4472C4"/>
                      </a:solidFill>
                      <a:prstDash val="solid"/>
                      <a:round/>
                      <a:headEnd type="none" w="sm" len="sm"/>
                      <a:tailEnd type="none" w="sm" len="sm"/>
                    </a:lnB>
                    <a:solidFill>
                      <a:schemeClr val="tx2"/>
                    </a:solidFill>
                  </a:tcPr>
                </a:tc>
                <a:extLst>
                  <a:ext uri="{0D108BD9-81ED-4DB2-BD59-A6C34878D82A}">
                    <a16:rowId xmlns:a16="http://schemas.microsoft.com/office/drawing/2014/main" val="3565914688"/>
                  </a:ext>
                </a:extLst>
              </a:tr>
            </a:tbl>
          </a:graphicData>
        </a:graphic>
      </p:graphicFrame>
      <p:sp>
        <p:nvSpPr>
          <p:cNvPr id="183" name="Google Shape;183;p21">
            <a:extLst>
              <a:ext uri="{FF2B5EF4-FFF2-40B4-BE49-F238E27FC236}">
                <a16:creationId xmlns:a16="http://schemas.microsoft.com/office/drawing/2014/main" id="{F9E9D8D1-AB6B-6AC7-82CC-843FD886B8AA}"/>
              </a:ext>
            </a:extLst>
          </p:cNvPr>
          <p:cNvSpPr txBox="1"/>
          <p:nvPr/>
        </p:nvSpPr>
        <p:spPr>
          <a:xfrm>
            <a:off x="133004" y="184879"/>
            <a:ext cx="12058996" cy="76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Present Simple, Past Simple, and Present Perfect</a:t>
            </a:r>
          </a:p>
          <a:p>
            <a:pPr marL="0" marR="0" lvl="0" indent="0" algn="ctr" rtl="0">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Comparison</a:t>
            </a:r>
            <a:endParaRPr sz="3200" b="1" dirty="0">
              <a:solidFill>
                <a:schemeClr val="dk1"/>
              </a:solidFill>
              <a:latin typeface="Verdana"/>
              <a:ea typeface="Verdana"/>
              <a:cs typeface="Verdana"/>
              <a:sym typeface="Verdana"/>
            </a:endParaRPr>
          </a:p>
        </p:txBody>
      </p:sp>
      <p:sp>
        <p:nvSpPr>
          <p:cNvPr id="2" name="Footer Placeholder 1">
            <a:extLst>
              <a:ext uri="{FF2B5EF4-FFF2-40B4-BE49-F238E27FC236}">
                <a16:creationId xmlns:a16="http://schemas.microsoft.com/office/drawing/2014/main" id="{7DA5A7CD-AD84-9379-6259-98AB6B0488FE}"/>
              </a:ext>
            </a:extLst>
          </p:cNvPr>
          <p:cNvSpPr>
            <a:spLocks noGrp="1"/>
          </p:cNvSpPr>
          <p:nvPr>
            <p:ph type="ftr" idx="11"/>
          </p:nvPr>
        </p:nvSpPr>
        <p:spPr>
          <a:xfrm>
            <a:off x="133004" y="6379582"/>
            <a:ext cx="4114800" cy="365100"/>
          </a:xfrm>
        </p:spPr>
        <p:txBody>
          <a:bodyPr/>
          <a:lstStyle/>
          <a:p>
            <a:r>
              <a:rPr lang="en-US"/>
              <a:t>©2020-2026 Light of the World Learning</a:t>
            </a:r>
            <a:endParaRPr lang="en-US" dirty="0"/>
          </a:p>
        </p:txBody>
      </p:sp>
      <p:sp>
        <p:nvSpPr>
          <p:cNvPr id="3" name="Slide Number Placeholder 2">
            <a:extLst>
              <a:ext uri="{FF2B5EF4-FFF2-40B4-BE49-F238E27FC236}">
                <a16:creationId xmlns:a16="http://schemas.microsoft.com/office/drawing/2014/main" id="{40597C74-A631-EDC0-721D-42163B47E0BB}"/>
              </a:ext>
            </a:extLst>
          </p:cNvPr>
          <p:cNvSpPr>
            <a:spLocks noGrp="1"/>
          </p:cNvSpPr>
          <p:nvPr>
            <p:ph type="sldNum" idx="12"/>
          </p:nvPr>
        </p:nvSpPr>
        <p:spPr>
          <a:xfrm>
            <a:off x="8610600" y="6356350"/>
            <a:ext cx="2743200" cy="365100"/>
          </a:xfrm>
        </p:spPr>
        <p:txBody>
          <a:bodyPr/>
          <a:lstStyle/>
          <a:p>
            <a:pPr marL="0" lvl="0" indent="0" algn="r" rtl="0">
              <a:spcBef>
                <a:spcPts val="0"/>
              </a:spcBef>
              <a:spcAft>
                <a:spcPts val="0"/>
              </a:spcAft>
              <a:buNone/>
            </a:pPr>
            <a:fld id="{00000000-1234-1234-1234-123412341234}" type="slidenum">
              <a:rPr lang="en-US" sz="2400" smtClean="0">
                <a:solidFill>
                  <a:srgbClr val="A9A89A"/>
                </a:solidFill>
              </a:rPr>
              <a:t>9</a:t>
            </a:fld>
            <a:endParaRPr lang="en-US" dirty="0">
              <a:solidFill>
                <a:srgbClr val="A9A8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extLst>
      <p:ext uri="{BB962C8B-B14F-4D97-AF65-F5344CB8AC3E}">
        <p14:creationId xmlns:p14="http://schemas.microsoft.com/office/powerpoint/2010/main" val="1790797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7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1921</TotalTime>
  <Words>7905</Words>
  <Application>Microsoft Office PowerPoint</Application>
  <PresentationFormat>Widescreen</PresentationFormat>
  <Paragraphs>1176</Paragraphs>
  <Slides>48</Slides>
  <Notes>48</Notes>
  <HiddenSlides>0</HiddenSlides>
  <MMClips>44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48</vt:i4>
      </vt:variant>
    </vt:vector>
  </HeadingPairs>
  <TitlesOfParts>
    <vt:vector size="56" baseType="lpstr">
      <vt:lpstr>Arial</vt:lpstr>
      <vt:lpstr>Calibri</vt:lpstr>
      <vt:lpstr>Noto Sans Symbols</vt:lpstr>
      <vt:lpstr>Times New Roman</vt:lpstr>
      <vt:lpstr>Verdana</vt:lpstr>
      <vt:lpstr>Office Theme</vt:lpstr>
      <vt:lpstr>6_Office Theme</vt:lpstr>
      <vt:lpstr>3_Office Theme</vt:lpstr>
      <vt:lpstr>PowerPoint Presentation</vt:lpstr>
      <vt:lpstr>Pray, Review, and Preview</vt:lpstr>
      <vt:lpstr> What do you see?</vt:lpstr>
      <vt:lpstr> What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and Closing Prayer</vt:lpstr>
      <vt:lpstr>PowerPoint Presentation</vt:lpstr>
      <vt:lpstr>PowerPoint Presentation</vt:lpstr>
      <vt:lpstr>Acknowledgements</vt:lpstr>
      <vt:lpstr>Acknowledgements -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Kathryn2023</dc:creator>
  <cp:lastModifiedBy>Larry Buell</cp:lastModifiedBy>
  <cp:revision>60</cp:revision>
  <cp:lastPrinted>2026-04-27T19:37:13Z</cp:lastPrinted>
  <dcterms:modified xsi:type="dcterms:W3CDTF">2026-05-08T00:26:28Z</dcterms:modified>
</cp:coreProperties>
</file>